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373" r:id="rId4"/>
    <p:sldId id="368" r:id="rId5"/>
    <p:sldId id="396" r:id="rId6"/>
    <p:sldId id="387" r:id="rId7"/>
    <p:sldId id="388" r:id="rId8"/>
    <p:sldId id="401" r:id="rId9"/>
    <p:sldId id="402" r:id="rId10"/>
    <p:sldId id="405" r:id="rId11"/>
    <p:sldId id="367" r:id="rId12"/>
    <p:sldId id="370" r:id="rId13"/>
    <p:sldId id="366" r:id="rId14"/>
    <p:sldId id="374" r:id="rId15"/>
    <p:sldId id="375" r:id="rId16"/>
    <p:sldId id="376" r:id="rId17"/>
    <p:sldId id="377" r:id="rId18"/>
    <p:sldId id="378" r:id="rId19"/>
    <p:sldId id="379" r:id="rId20"/>
    <p:sldId id="384" r:id="rId21"/>
    <p:sldId id="380" r:id="rId22"/>
    <p:sldId id="383" r:id="rId23"/>
    <p:sldId id="381" r:id="rId24"/>
    <p:sldId id="382" r:id="rId25"/>
    <p:sldId id="404" r:id="rId26"/>
    <p:sldId id="406" r:id="rId27"/>
    <p:sldId id="398" r:id="rId28"/>
    <p:sldId id="392" r:id="rId29"/>
    <p:sldId id="393" r:id="rId30"/>
    <p:sldId id="397" r:id="rId31"/>
    <p:sldId id="389" r:id="rId32"/>
    <p:sldId id="390" r:id="rId33"/>
    <p:sldId id="391" r:id="rId34"/>
    <p:sldId id="399" r:id="rId35"/>
    <p:sldId id="400" r:id="rId36"/>
    <p:sldId id="407" r:id="rId37"/>
    <p:sldId id="410" r:id="rId38"/>
    <p:sldId id="408" r:id="rId39"/>
    <p:sldId id="411" r:id="rId40"/>
    <p:sldId id="413" r:id="rId41"/>
    <p:sldId id="414" r:id="rId42"/>
    <p:sldId id="409" r:id="rId43"/>
    <p:sldId id="412" r:id="rId44"/>
    <p:sldId id="36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5A2"/>
    <a:srgbClr val="EACCBC"/>
    <a:srgbClr val="FFFDB7"/>
    <a:srgbClr val="FFBA33"/>
    <a:srgbClr val="3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1B3893-DCA7-9BE6-B69D-460076A5BFA6}" v="368" dt="2020-12-03T01:51:51.344"/>
    <p1510:client id="{0E3F4700-F6F9-B9C9-02A2-AD35323406BA}" v="113" dt="2020-12-03T00:39:06.268"/>
    <p1510:client id="{152690FA-68A4-834D-CE05-27DD3003960E}" v="3238" dt="2020-12-03T18:59:05.726"/>
    <p1510:client id="{44C82C49-AD92-3340-1212-6862FB1796AA}" v="135" dt="2020-12-02T15:47:35.986"/>
    <p1510:client id="{7EA01BAA-8185-4B56-83F5-79491071B86C}" v="179" dt="2020-12-02T01:50:02.623"/>
    <p1510:client id="{8DAFA857-7477-E38C-A715-E7E400047C96}" v="85" dt="2020-12-03T04:21:15.978"/>
    <p1510:client id="{9E09C21B-F0A4-43DD-358A-69A6B84188B6}" v="684" dt="2020-12-03T17:55:17.801"/>
    <p1510:client id="{A7A238D2-A809-471C-9B14-F62EB1177B4D}" v="1902" dt="2020-12-03T10:00:04.0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36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1509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4" y="16846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90BA5AE-2490-419A-9546-402D02F0F43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03313" y="16846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7F9885DB-8EEC-4DEC-B04E-A35EA931C0FC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01102" y="16846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3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F8820DFE-35B9-44E0-883B-A21DCD7C75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16308" y="16846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4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B03E213-D4DF-4EF0-9F61-659F284976AB}"/>
              </a:ext>
            </a:extLst>
          </p:cNvPr>
          <p:cNvGrpSpPr/>
          <p:nvPr userDrawn="1"/>
        </p:nvGrpSpPr>
        <p:grpSpPr>
          <a:xfrm flipV="1">
            <a:off x="0" y="6589394"/>
            <a:ext cx="12207240" cy="169545"/>
            <a:chOff x="0" y="6646544"/>
            <a:chExt cx="9003886" cy="16954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A3FE02D-42B7-4C9D-8A1E-1D89D526B2CE}"/>
                </a:ext>
              </a:extLst>
            </p:cNvPr>
            <p:cNvSpPr/>
            <p:nvPr userDrawn="1"/>
          </p:nvSpPr>
          <p:spPr>
            <a:xfrm>
              <a:off x="0" y="6724649"/>
              <a:ext cx="9003886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8D5CB49-7A8E-4E79-8B3F-4B08186A005B}"/>
                </a:ext>
              </a:extLst>
            </p:cNvPr>
            <p:cNvSpPr/>
            <p:nvPr userDrawn="1"/>
          </p:nvSpPr>
          <p:spPr>
            <a:xfrm>
              <a:off x="0" y="6646544"/>
              <a:ext cx="9003886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D770D03-D2D1-48C9-8D60-8B6B995F4025}"/>
              </a:ext>
            </a:extLst>
          </p:cNvPr>
          <p:cNvSpPr/>
          <p:nvPr userDrawn="1"/>
        </p:nvSpPr>
        <p:spPr>
          <a:xfrm>
            <a:off x="9162634" y="6483782"/>
            <a:ext cx="2800767" cy="36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Living Sports Healthy Life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막힌 원호 14">
            <a:extLst>
              <a:ext uri="{FF2B5EF4-FFF2-40B4-BE49-F238E27FC236}">
                <a16:creationId xmlns:a16="http://schemas.microsoft.com/office/drawing/2014/main" id="{8BBD93FA-C902-44BC-A5BA-59A5998BE45C}"/>
              </a:ext>
            </a:extLst>
          </p:cNvPr>
          <p:cNvSpPr/>
          <p:nvPr userDrawn="1"/>
        </p:nvSpPr>
        <p:spPr>
          <a:xfrm>
            <a:off x="4093892" y="1736269"/>
            <a:ext cx="3960000" cy="3960000"/>
          </a:xfrm>
          <a:prstGeom prst="blockArc">
            <a:avLst>
              <a:gd name="adj1" fmla="val 13812800"/>
              <a:gd name="adj2" fmla="val 7644143"/>
              <a:gd name="adj3" fmla="val 139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1" name="Graphic 14">
            <a:extLst>
              <a:ext uri="{FF2B5EF4-FFF2-40B4-BE49-F238E27FC236}">
                <a16:creationId xmlns:a16="http://schemas.microsoft.com/office/drawing/2014/main" id="{2E342667-10AA-49D5-AE1F-137CD2CCB9D7}"/>
              </a:ext>
            </a:extLst>
          </p:cNvPr>
          <p:cNvGrpSpPr/>
          <p:nvPr userDrawn="1"/>
        </p:nvGrpSpPr>
        <p:grpSpPr>
          <a:xfrm>
            <a:off x="580088" y="2156930"/>
            <a:ext cx="4675576" cy="3677420"/>
            <a:chOff x="2444748" y="555045"/>
            <a:chExt cx="7282048" cy="572745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9C1B7D-C3CE-418C-9D63-709049FC27E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6DD3A80-9D01-4A09-9582-D2AE8F633F6D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BDD594B-BBD5-43B3-A91A-753123B90D5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2315B81-0243-4AF0-8FD9-D9F2016F5FC0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EB18CD-553D-4A06-9CD9-FE5BB3A03B8A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41E64BB-2DFD-43AE-BCB2-02903F91BAEF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CC7839-251D-4AC4-90DF-2C24A60C3AAE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FF6E2B2-9E41-4BAB-8E49-E2A69BA3BB6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그림 개체 틀 2">
            <a:extLst>
              <a:ext uri="{FF2B5EF4-FFF2-40B4-BE49-F238E27FC236}">
                <a16:creationId xmlns:a16="http://schemas.microsoft.com/office/drawing/2014/main" id="{373EB29B-D8B2-4E67-86D0-A7E8DEE9DF53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45720" y="2311004"/>
            <a:ext cx="4398848" cy="25593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0A0E8F74-C84A-4E87-A4DB-96386B2C25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12A43D-C1F5-4390-B49E-5FBD8861E8A1}"/>
              </a:ext>
            </a:extLst>
          </p:cNvPr>
          <p:cNvGrpSpPr/>
          <p:nvPr userDrawn="1"/>
        </p:nvGrpSpPr>
        <p:grpSpPr>
          <a:xfrm flipV="1">
            <a:off x="0" y="6589394"/>
            <a:ext cx="12207240" cy="169545"/>
            <a:chOff x="0" y="6646544"/>
            <a:chExt cx="9003886" cy="16954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431CBC-18C0-4B51-88D8-2EF236882C33}"/>
                </a:ext>
              </a:extLst>
            </p:cNvPr>
            <p:cNvSpPr/>
            <p:nvPr userDrawn="1"/>
          </p:nvSpPr>
          <p:spPr>
            <a:xfrm>
              <a:off x="0" y="6724649"/>
              <a:ext cx="9003886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64C95D7-63F7-4F73-9BB1-8F284217E91C}"/>
                </a:ext>
              </a:extLst>
            </p:cNvPr>
            <p:cNvSpPr/>
            <p:nvPr userDrawn="1"/>
          </p:nvSpPr>
          <p:spPr>
            <a:xfrm>
              <a:off x="0" y="6646544"/>
              <a:ext cx="9003886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E6A7A2-8B51-48FF-A13A-1C46967E3EB3}"/>
              </a:ext>
            </a:extLst>
          </p:cNvPr>
          <p:cNvSpPr/>
          <p:nvPr userDrawn="1"/>
        </p:nvSpPr>
        <p:spPr>
          <a:xfrm>
            <a:off x="9162634" y="6483782"/>
            <a:ext cx="2800767" cy="36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Living Sports Healthy Life</a:t>
            </a:r>
          </a:p>
        </p:txBody>
      </p:sp>
    </p:spTree>
    <p:extLst>
      <p:ext uri="{BB962C8B-B14F-4D97-AF65-F5344CB8AC3E}">
        <p14:creationId xmlns:p14="http://schemas.microsoft.com/office/powerpoint/2010/main" val="652011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22428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79DA6E-C333-45BB-ABFC-1B567DA0BFEA}"/>
              </a:ext>
            </a:extLst>
          </p:cNvPr>
          <p:cNvGrpSpPr/>
          <p:nvPr userDrawn="1"/>
        </p:nvGrpSpPr>
        <p:grpSpPr>
          <a:xfrm flipV="1">
            <a:off x="0" y="6589394"/>
            <a:ext cx="12207240" cy="169545"/>
            <a:chOff x="0" y="6646544"/>
            <a:chExt cx="9003886" cy="1695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52BCAAC-80AC-48BC-AACC-0512DECB3B8E}"/>
                </a:ext>
              </a:extLst>
            </p:cNvPr>
            <p:cNvSpPr/>
            <p:nvPr userDrawn="1"/>
          </p:nvSpPr>
          <p:spPr>
            <a:xfrm>
              <a:off x="0" y="6724649"/>
              <a:ext cx="9003886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83F4D5-2B2F-4060-8579-3D6D47C3B5C9}"/>
                </a:ext>
              </a:extLst>
            </p:cNvPr>
            <p:cNvSpPr/>
            <p:nvPr userDrawn="1"/>
          </p:nvSpPr>
          <p:spPr>
            <a:xfrm>
              <a:off x="0" y="6646544"/>
              <a:ext cx="9003886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894459C-F0AA-428E-81C7-01B1779992A5}"/>
              </a:ext>
            </a:extLst>
          </p:cNvPr>
          <p:cNvSpPr/>
          <p:nvPr userDrawn="1"/>
        </p:nvSpPr>
        <p:spPr>
          <a:xfrm>
            <a:off x="9162634" y="6483782"/>
            <a:ext cx="2800767" cy="365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Living Sports Healthy Life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Graphic 10">
            <a:extLst>
              <a:ext uri="{FF2B5EF4-FFF2-40B4-BE49-F238E27FC236}">
                <a16:creationId xmlns:a16="http://schemas.microsoft.com/office/drawing/2014/main" id="{68F1FB5C-9360-4E55-A7B6-64DE491B3CB0}"/>
              </a:ext>
            </a:extLst>
          </p:cNvPr>
          <p:cNvSpPr/>
          <p:nvPr userDrawn="1"/>
        </p:nvSpPr>
        <p:spPr>
          <a:xfrm flipH="1">
            <a:off x="10896600" y="5624055"/>
            <a:ext cx="1068843" cy="965339"/>
          </a:xfrm>
          <a:custGeom>
            <a:avLst/>
            <a:gdLst>
              <a:gd name="connsiteX0" fmla="*/ 44313 w 2823151"/>
              <a:gd name="connsiteY0" fmla="*/ 2550154 h 2549768"/>
              <a:gd name="connsiteX1" fmla="*/ 734 w 2823151"/>
              <a:gd name="connsiteY1" fmla="*/ 2446485 h 2549768"/>
              <a:gd name="connsiteX2" fmla="*/ 10208 w 2823151"/>
              <a:gd name="connsiteY2" fmla="*/ 2351478 h 2549768"/>
              <a:gd name="connsiteX3" fmla="*/ 13185 w 2823151"/>
              <a:gd name="connsiteY3" fmla="*/ 2327388 h 2549768"/>
              <a:gd name="connsiteX4" fmla="*/ 1817 w 2823151"/>
              <a:gd name="connsiteY4" fmla="*/ 2133313 h 2549768"/>
              <a:gd name="connsiteX5" fmla="*/ 14268 w 2823151"/>
              <a:gd name="connsiteY5" fmla="*/ 2059960 h 2549768"/>
              <a:gd name="connsiteX6" fmla="*/ 74899 w 2823151"/>
              <a:gd name="connsiteY6" fmla="*/ 2046426 h 2549768"/>
              <a:gd name="connsiteX7" fmla="*/ 101967 w 2823151"/>
              <a:gd name="connsiteY7" fmla="*/ 2051840 h 2549768"/>
              <a:gd name="connsiteX8" fmla="*/ 125245 w 2823151"/>
              <a:gd name="connsiteY8" fmla="*/ 2058336 h 2549768"/>
              <a:gd name="connsiteX9" fmla="*/ 195079 w 2823151"/>
              <a:gd name="connsiteY9" fmla="*/ 2050486 h 2549768"/>
              <a:gd name="connsiteX10" fmla="*/ 328523 w 2823151"/>
              <a:gd name="connsiteY10" fmla="*/ 1931930 h 2549768"/>
              <a:gd name="connsiteX11" fmla="*/ 403771 w 2823151"/>
              <a:gd name="connsiteY11" fmla="*/ 1852893 h 2549768"/>
              <a:gd name="connsiteX12" fmla="*/ 473064 w 2823151"/>
              <a:gd name="connsiteY12" fmla="*/ 1774668 h 2549768"/>
              <a:gd name="connsiteX13" fmla="*/ 568071 w 2823151"/>
              <a:gd name="connsiteY13" fmla="*/ 1697796 h 2549768"/>
              <a:gd name="connsiteX14" fmla="*/ 649003 w 2823151"/>
              <a:gd name="connsiteY14" fmla="*/ 1653405 h 2549768"/>
              <a:gd name="connsiteX15" fmla="*/ 708823 w 2823151"/>
              <a:gd name="connsiteY15" fmla="*/ 1625255 h 2549768"/>
              <a:gd name="connsiteX16" fmla="*/ 727499 w 2823151"/>
              <a:gd name="connsiteY16" fmla="*/ 1613886 h 2549768"/>
              <a:gd name="connsiteX17" fmla="*/ 795168 w 2823151"/>
              <a:gd name="connsiteY17" fmla="*/ 1552713 h 2549768"/>
              <a:gd name="connsiteX18" fmla="*/ 820341 w 2823151"/>
              <a:gd name="connsiteY18" fmla="*/ 1515631 h 2549768"/>
              <a:gd name="connsiteX19" fmla="*/ 867439 w 2823151"/>
              <a:gd name="connsiteY19" fmla="*/ 1442819 h 2549768"/>
              <a:gd name="connsiteX20" fmla="*/ 981393 w 2823151"/>
              <a:gd name="connsiteY20" fmla="*/ 1296383 h 2549768"/>
              <a:gd name="connsiteX21" fmla="*/ 1016581 w 2823151"/>
              <a:gd name="connsiteY21" fmla="*/ 1263090 h 2549768"/>
              <a:gd name="connsiteX22" fmla="*/ 1046356 w 2823151"/>
              <a:gd name="connsiteY22" fmla="*/ 1222759 h 2549768"/>
              <a:gd name="connsiteX23" fmla="*/ 1065303 w 2823151"/>
              <a:gd name="connsiteY23" fmla="*/ 1157797 h 2549768"/>
              <a:gd name="connsiteX24" fmla="*/ 1114566 w 2823151"/>
              <a:gd name="connsiteY24" fmla="*/ 1020023 h 2549768"/>
              <a:gd name="connsiteX25" fmla="*/ 1167618 w 2823151"/>
              <a:gd name="connsiteY25" fmla="*/ 962910 h 2549768"/>
              <a:gd name="connsiteX26" fmla="*/ 1210385 w 2823151"/>
              <a:gd name="connsiteY26" fmla="*/ 936113 h 2549768"/>
              <a:gd name="connsiteX27" fmla="*/ 1265603 w 2823151"/>
              <a:gd name="connsiteY27" fmla="*/ 900925 h 2549768"/>
              <a:gd name="connsiteX28" fmla="*/ 1275348 w 2823151"/>
              <a:gd name="connsiteY28" fmla="*/ 896053 h 2549768"/>
              <a:gd name="connsiteX29" fmla="*/ 1319738 w 2823151"/>
              <a:gd name="connsiteY29" fmla="*/ 866279 h 2549768"/>
              <a:gd name="connsiteX30" fmla="*/ 1368189 w 2823151"/>
              <a:gd name="connsiteY30" fmla="*/ 823783 h 2549768"/>
              <a:gd name="connsiteX31" fmla="*/ 1397152 w 2823151"/>
              <a:gd name="connsiteY31" fmla="*/ 795362 h 2549768"/>
              <a:gd name="connsiteX32" fmla="*/ 1426926 w 2823151"/>
              <a:gd name="connsiteY32" fmla="*/ 764505 h 2549768"/>
              <a:gd name="connsiteX33" fmla="*/ 1438565 w 2823151"/>
              <a:gd name="connsiteY33" fmla="*/ 753136 h 2549768"/>
              <a:gd name="connsiteX34" fmla="*/ 1474294 w 2823151"/>
              <a:gd name="connsiteY34" fmla="*/ 707121 h 2549768"/>
              <a:gd name="connsiteX35" fmla="*/ 1506234 w 2823151"/>
              <a:gd name="connsiteY35" fmla="*/ 658400 h 2549768"/>
              <a:gd name="connsiteX36" fmla="*/ 1524369 w 2823151"/>
              <a:gd name="connsiteY36" fmla="*/ 635122 h 2549768"/>
              <a:gd name="connsiteX37" fmla="*/ 1642384 w 2823151"/>
              <a:gd name="connsiteY37" fmla="*/ 499784 h 2549768"/>
              <a:gd name="connsiteX38" fmla="*/ 1685151 w 2823151"/>
              <a:gd name="connsiteY38" fmla="*/ 458370 h 2549768"/>
              <a:gd name="connsiteX39" fmla="*/ 1744429 w 2823151"/>
              <a:gd name="connsiteY39" fmla="*/ 385017 h 2549768"/>
              <a:gd name="connsiteX40" fmla="*/ 1738745 w 2823151"/>
              <a:gd name="connsiteY40" fmla="*/ 361739 h 2549768"/>
              <a:gd name="connsiteX41" fmla="*/ 1641031 w 2823151"/>
              <a:gd name="connsiteY41" fmla="*/ 283513 h 2549768"/>
              <a:gd name="connsiteX42" fmla="*/ 1602595 w 2823151"/>
              <a:gd name="connsiteY42" fmla="*/ 248867 h 2549768"/>
              <a:gd name="connsiteX43" fmla="*/ 1585813 w 2823151"/>
              <a:gd name="connsiteY43" fmla="*/ 242912 h 2549768"/>
              <a:gd name="connsiteX44" fmla="*/ 1455076 w 2823151"/>
              <a:gd name="connsiteY44" fmla="*/ 238311 h 2549768"/>
              <a:gd name="connsiteX45" fmla="*/ 1364129 w 2823151"/>
              <a:gd name="connsiteY45" fmla="*/ 221258 h 2549768"/>
              <a:gd name="connsiteX46" fmla="*/ 1182776 w 2823151"/>
              <a:gd name="connsiteY46" fmla="*/ 226401 h 2549768"/>
              <a:gd name="connsiteX47" fmla="*/ 1140010 w 2823151"/>
              <a:gd name="connsiteY47" fmla="*/ 243724 h 2549768"/>
              <a:gd name="connsiteX48" fmla="*/ 1109694 w 2823151"/>
              <a:gd name="connsiteY48" fmla="*/ 255904 h 2549768"/>
              <a:gd name="connsiteX49" fmla="*/ 1039318 w 2823151"/>
              <a:gd name="connsiteY49" fmla="*/ 310852 h 2549768"/>
              <a:gd name="connsiteX50" fmla="*/ 1035258 w 2823151"/>
              <a:gd name="connsiteY50" fmla="*/ 336837 h 2549768"/>
              <a:gd name="connsiteX51" fmla="*/ 1030115 w 2823151"/>
              <a:gd name="connsiteY51" fmla="*/ 348746 h 2549768"/>
              <a:gd name="connsiteX52" fmla="*/ 1007378 w 2823151"/>
              <a:gd name="connsiteY52" fmla="*/ 341438 h 2549768"/>
              <a:gd name="connsiteX53" fmla="*/ 1014686 w 2823151"/>
              <a:gd name="connsiteY53" fmla="*/ 271062 h 2549768"/>
              <a:gd name="connsiteX54" fmla="*/ 1023348 w 2823151"/>
              <a:gd name="connsiteY54" fmla="*/ 249950 h 2549768"/>
              <a:gd name="connsiteX55" fmla="*/ 1017393 w 2823151"/>
              <a:gd name="connsiteY55" fmla="*/ 241017 h 2549768"/>
              <a:gd name="connsiteX56" fmla="*/ 960551 w 2823151"/>
              <a:gd name="connsiteY56" fmla="*/ 236957 h 2549768"/>
              <a:gd name="connsiteX57" fmla="*/ 864461 w 2823151"/>
              <a:gd name="connsiteY57" fmla="*/ 246431 h 2549768"/>
              <a:gd name="connsiteX58" fmla="*/ 850115 w 2823151"/>
              <a:gd name="connsiteY58" fmla="*/ 232085 h 2549768"/>
              <a:gd name="connsiteX59" fmla="*/ 862296 w 2823151"/>
              <a:gd name="connsiteY59" fmla="*/ 212326 h 2549768"/>
              <a:gd name="connsiteX60" fmla="*/ 948371 w 2823151"/>
              <a:gd name="connsiteY60" fmla="*/ 194461 h 2549768"/>
              <a:gd name="connsiteX61" fmla="*/ 962987 w 2823151"/>
              <a:gd name="connsiteY61" fmla="*/ 184446 h 2549768"/>
              <a:gd name="connsiteX62" fmla="*/ 953784 w 2823151"/>
              <a:gd name="connsiteY62" fmla="*/ 182551 h 2549768"/>
              <a:gd name="connsiteX63" fmla="*/ 853634 w 2823151"/>
              <a:gd name="connsiteY63" fmla="*/ 176867 h 2549768"/>
              <a:gd name="connsiteX64" fmla="*/ 836852 w 2823151"/>
              <a:gd name="connsiteY64" fmla="*/ 144115 h 2549768"/>
              <a:gd name="connsiteX65" fmla="*/ 852822 w 2823151"/>
              <a:gd name="connsiteY65" fmla="*/ 138702 h 2549768"/>
              <a:gd name="connsiteX66" fmla="*/ 958657 w 2823151"/>
              <a:gd name="connsiteY66" fmla="*/ 141409 h 2549768"/>
              <a:gd name="connsiteX67" fmla="*/ 970566 w 2823151"/>
              <a:gd name="connsiteY67" fmla="*/ 137890 h 2549768"/>
              <a:gd name="connsiteX68" fmla="*/ 938356 w 2823151"/>
              <a:gd name="connsiteY68" fmla="*/ 128416 h 2549768"/>
              <a:gd name="connsiteX69" fmla="*/ 879078 w 2823151"/>
              <a:gd name="connsiteY69" fmla="*/ 108386 h 2549768"/>
              <a:gd name="connsiteX70" fmla="*/ 869604 w 2823151"/>
              <a:gd name="connsiteY70" fmla="*/ 82130 h 2549768"/>
              <a:gd name="connsiteX71" fmla="*/ 892612 w 2823151"/>
              <a:gd name="connsiteY71" fmla="*/ 72927 h 2549768"/>
              <a:gd name="connsiteX72" fmla="*/ 986536 w 2823151"/>
              <a:gd name="connsiteY72" fmla="*/ 100536 h 2549768"/>
              <a:gd name="connsiteX73" fmla="*/ 995468 w 2823151"/>
              <a:gd name="connsiteY73" fmla="*/ 96747 h 2549768"/>
              <a:gd name="connsiteX74" fmla="*/ 995468 w 2823151"/>
              <a:gd name="connsiteY74" fmla="*/ 87003 h 2549768"/>
              <a:gd name="connsiteX75" fmla="*/ 957574 w 2823151"/>
              <a:gd name="connsiteY75" fmla="*/ 43153 h 2549768"/>
              <a:gd name="connsiteX76" fmla="*/ 943228 w 2823151"/>
              <a:gd name="connsiteY76" fmla="*/ 29619 h 2549768"/>
              <a:gd name="connsiteX77" fmla="*/ 940251 w 2823151"/>
              <a:gd name="connsiteY77" fmla="*/ 6612 h 2549768"/>
              <a:gd name="connsiteX78" fmla="*/ 962987 w 2823151"/>
              <a:gd name="connsiteY78" fmla="*/ 2552 h 2549768"/>
              <a:gd name="connsiteX79" fmla="*/ 975438 w 2823151"/>
              <a:gd name="connsiteY79" fmla="*/ 11484 h 2549768"/>
              <a:gd name="connsiteX80" fmla="*/ 995739 w 2823151"/>
              <a:gd name="connsiteY80" fmla="*/ 29890 h 2549768"/>
              <a:gd name="connsiteX81" fmla="*/ 1100491 w 2823151"/>
              <a:gd name="connsiteY81" fmla="*/ 81318 h 2549768"/>
              <a:gd name="connsiteX82" fmla="*/ 1159498 w 2823151"/>
              <a:gd name="connsiteY82" fmla="*/ 101890 h 2549768"/>
              <a:gd name="connsiteX83" fmla="*/ 1211197 w 2823151"/>
              <a:gd name="connsiteY83" fmla="*/ 106762 h 2549768"/>
              <a:gd name="connsiteX84" fmla="*/ 1399047 w 2823151"/>
              <a:gd name="connsiteY84" fmla="*/ 83484 h 2549768"/>
              <a:gd name="connsiteX85" fmla="*/ 1581753 w 2823151"/>
              <a:gd name="connsiteY85" fmla="*/ 88897 h 2549768"/>
              <a:gd name="connsiteX86" fmla="*/ 1602595 w 2823151"/>
              <a:gd name="connsiteY86" fmla="*/ 90521 h 2549768"/>
              <a:gd name="connsiteX87" fmla="*/ 1643467 w 2823151"/>
              <a:gd name="connsiteY87" fmla="*/ 104055 h 2549768"/>
              <a:gd name="connsiteX88" fmla="*/ 1720610 w 2823151"/>
              <a:gd name="connsiteY88" fmla="*/ 143033 h 2549768"/>
              <a:gd name="connsiteX89" fmla="*/ 1783948 w 2823151"/>
              <a:gd name="connsiteY89" fmla="*/ 173890 h 2549768"/>
              <a:gd name="connsiteX90" fmla="*/ 1796128 w 2823151"/>
              <a:gd name="connsiteY90" fmla="*/ 179032 h 2549768"/>
              <a:gd name="connsiteX91" fmla="*/ 1891135 w 2823151"/>
              <a:gd name="connsiteY91" fmla="*/ 221258 h 2549768"/>
              <a:gd name="connsiteX92" fmla="*/ 1976940 w 2823151"/>
              <a:gd name="connsiteY92" fmla="*/ 261047 h 2549768"/>
              <a:gd name="connsiteX93" fmla="*/ 2044338 w 2823151"/>
              <a:gd name="connsiteY93" fmla="*/ 314370 h 2549768"/>
              <a:gd name="connsiteX94" fmla="*/ 2058955 w 2823151"/>
              <a:gd name="connsiteY94" fmla="*/ 328987 h 2549768"/>
              <a:gd name="connsiteX95" fmla="*/ 2077631 w 2823151"/>
              <a:gd name="connsiteY95" fmla="*/ 321408 h 2549768"/>
              <a:gd name="connsiteX96" fmla="*/ 2105782 w 2823151"/>
              <a:gd name="connsiteY96" fmla="*/ 267002 h 2549768"/>
              <a:gd name="connsiteX97" fmla="*/ 2135556 w 2823151"/>
              <a:gd name="connsiteY97" fmla="*/ 238311 h 2549768"/>
              <a:gd name="connsiteX98" fmla="*/ 2188067 w 2823151"/>
              <a:gd name="connsiteY98" fmla="*/ 213679 h 2549768"/>
              <a:gd name="connsiteX99" fmla="*/ 2326112 w 2823151"/>
              <a:gd name="connsiteY99" fmla="*/ 207724 h 2549768"/>
              <a:gd name="connsiteX100" fmla="*/ 2362382 w 2823151"/>
              <a:gd name="connsiteY100" fmla="*/ 229649 h 2549768"/>
              <a:gd name="connsiteX101" fmla="*/ 2390533 w 2823151"/>
              <a:gd name="connsiteY101" fmla="*/ 244536 h 2549768"/>
              <a:gd name="connsiteX102" fmla="*/ 2411916 w 2823151"/>
              <a:gd name="connsiteY102" fmla="*/ 253198 h 2549768"/>
              <a:gd name="connsiteX103" fmla="*/ 2420578 w 2823151"/>
              <a:gd name="connsiteY103" fmla="*/ 257529 h 2549768"/>
              <a:gd name="connsiteX104" fmla="*/ 2445751 w 2823151"/>
              <a:gd name="connsiteY104" fmla="*/ 280536 h 2549768"/>
              <a:gd name="connsiteX105" fmla="*/ 2459284 w 2823151"/>
              <a:gd name="connsiteY105" fmla="*/ 295423 h 2549768"/>
              <a:gd name="connsiteX106" fmla="*/ 2512608 w 2823151"/>
              <a:gd name="connsiteY106" fmla="*/ 393949 h 2549768"/>
              <a:gd name="connsiteX107" fmla="*/ 2513420 w 2823151"/>
              <a:gd name="connsiteY107" fmla="*/ 403694 h 2549768"/>
              <a:gd name="connsiteX108" fmla="*/ 2502322 w 2823151"/>
              <a:gd name="connsiteY108" fmla="*/ 445107 h 2549768"/>
              <a:gd name="connsiteX109" fmla="*/ 2479856 w 2823151"/>
              <a:gd name="connsiteY109" fmla="*/ 450250 h 2549768"/>
              <a:gd name="connsiteX110" fmla="*/ 2440608 w 2823151"/>
              <a:gd name="connsiteY110" fmla="*/ 445107 h 2549768"/>
              <a:gd name="connsiteX111" fmla="*/ 2433029 w 2823151"/>
              <a:gd name="connsiteY111" fmla="*/ 450520 h 2549768"/>
              <a:gd name="connsiteX112" fmla="*/ 2421931 w 2823151"/>
              <a:gd name="connsiteY112" fmla="*/ 489227 h 2549768"/>
              <a:gd name="connsiteX113" fmla="*/ 2408939 w 2823151"/>
              <a:gd name="connsiteY113" fmla="*/ 500866 h 2549768"/>
              <a:gd name="connsiteX114" fmla="*/ 2397570 w 2823151"/>
              <a:gd name="connsiteY114" fmla="*/ 516836 h 2549768"/>
              <a:gd name="connsiteX115" fmla="*/ 2387826 w 2823151"/>
              <a:gd name="connsiteY115" fmla="*/ 582069 h 2549768"/>
              <a:gd name="connsiteX116" fmla="*/ 2374021 w 2823151"/>
              <a:gd name="connsiteY116" fmla="*/ 593167 h 2549768"/>
              <a:gd name="connsiteX117" fmla="*/ 2364277 w 2823151"/>
              <a:gd name="connsiteY117" fmla="*/ 592625 h 2549768"/>
              <a:gd name="connsiteX118" fmla="*/ 2341811 w 2823151"/>
              <a:gd name="connsiteY118" fmla="*/ 603723 h 2549768"/>
              <a:gd name="connsiteX119" fmla="*/ 2341270 w 2823151"/>
              <a:gd name="connsiteY119" fmla="*/ 604535 h 2549768"/>
              <a:gd name="connsiteX120" fmla="*/ 2299315 w 2823151"/>
              <a:gd name="connsiteY120" fmla="*/ 631873 h 2549768"/>
              <a:gd name="connsiteX121" fmla="*/ 2289300 w 2823151"/>
              <a:gd name="connsiteY121" fmla="*/ 638099 h 2549768"/>
              <a:gd name="connsiteX122" fmla="*/ 2291736 w 2823151"/>
              <a:gd name="connsiteY122" fmla="*/ 645678 h 2549768"/>
              <a:gd name="connsiteX123" fmla="*/ 2317992 w 2823151"/>
              <a:gd name="connsiteY123" fmla="*/ 661648 h 2549768"/>
              <a:gd name="connsiteX124" fmla="*/ 2323946 w 2823151"/>
              <a:gd name="connsiteY124" fmla="*/ 664084 h 2549768"/>
              <a:gd name="connsiteX125" fmla="*/ 2402713 w 2823151"/>
              <a:gd name="connsiteY125" fmla="*/ 711452 h 2549768"/>
              <a:gd name="connsiteX126" fmla="*/ 2434382 w 2823151"/>
              <a:gd name="connsiteY126" fmla="*/ 733106 h 2549768"/>
              <a:gd name="connsiteX127" fmla="*/ 2462803 w 2823151"/>
              <a:gd name="connsiteY127" fmla="*/ 730670 h 2549768"/>
              <a:gd name="connsiteX128" fmla="*/ 2480127 w 2823151"/>
              <a:gd name="connsiteY128" fmla="*/ 715512 h 2549768"/>
              <a:gd name="connsiteX129" fmla="*/ 2562141 w 2823151"/>
              <a:gd name="connsiteY129" fmla="*/ 620505 h 2549768"/>
              <a:gd name="connsiteX130" fmla="*/ 2633870 w 2823151"/>
              <a:gd name="connsiteY130" fmla="*/ 473799 h 2549768"/>
              <a:gd name="connsiteX131" fmla="*/ 2630893 w 2823151"/>
              <a:gd name="connsiteY131" fmla="*/ 441859 h 2549768"/>
              <a:gd name="connsiteX132" fmla="*/ 2624126 w 2823151"/>
              <a:gd name="connsiteY132" fmla="*/ 424536 h 2549768"/>
              <a:gd name="connsiteX133" fmla="*/ 2606262 w 2823151"/>
              <a:gd name="connsiteY133" fmla="*/ 376355 h 2549768"/>
              <a:gd name="connsiteX134" fmla="*/ 2556728 w 2823151"/>
              <a:gd name="connsiteY134" fmla="*/ 330070 h 2549768"/>
              <a:gd name="connsiteX135" fmla="*/ 2546442 w 2823151"/>
              <a:gd name="connsiteY135" fmla="*/ 317077 h 2549768"/>
              <a:gd name="connsiteX136" fmla="*/ 2559705 w 2823151"/>
              <a:gd name="connsiteY136" fmla="*/ 308416 h 2549768"/>
              <a:gd name="connsiteX137" fmla="*/ 2592728 w 2823151"/>
              <a:gd name="connsiteY137" fmla="*/ 309769 h 2549768"/>
              <a:gd name="connsiteX138" fmla="*/ 2619795 w 2823151"/>
              <a:gd name="connsiteY138" fmla="*/ 326822 h 2549768"/>
              <a:gd name="connsiteX139" fmla="*/ 2658502 w 2823151"/>
              <a:gd name="connsiteY139" fmla="*/ 324386 h 2549768"/>
              <a:gd name="connsiteX140" fmla="*/ 2674201 w 2823151"/>
              <a:gd name="connsiteY140" fmla="*/ 269709 h 2549768"/>
              <a:gd name="connsiteX141" fmla="*/ 2688006 w 2823151"/>
              <a:gd name="connsiteY141" fmla="*/ 212055 h 2549768"/>
              <a:gd name="connsiteX142" fmla="*/ 2711555 w 2823151"/>
              <a:gd name="connsiteY142" fmla="*/ 201769 h 2549768"/>
              <a:gd name="connsiteX143" fmla="*/ 2719675 w 2823151"/>
              <a:gd name="connsiteY143" fmla="*/ 219634 h 2549768"/>
              <a:gd name="connsiteX144" fmla="*/ 2712096 w 2823151"/>
              <a:gd name="connsiteY144" fmla="*/ 257258 h 2549768"/>
              <a:gd name="connsiteX145" fmla="*/ 2724006 w 2823151"/>
              <a:gd name="connsiteY145" fmla="*/ 230732 h 2549768"/>
              <a:gd name="connsiteX146" fmla="*/ 2734833 w 2823151"/>
              <a:gd name="connsiteY146" fmla="*/ 200687 h 2549768"/>
              <a:gd name="connsiteX147" fmla="*/ 2757299 w 2823151"/>
              <a:gd name="connsiteY147" fmla="*/ 193378 h 2549768"/>
              <a:gd name="connsiteX148" fmla="*/ 2765419 w 2823151"/>
              <a:gd name="connsiteY148" fmla="*/ 212055 h 2549768"/>
              <a:gd name="connsiteX149" fmla="*/ 2769479 w 2823151"/>
              <a:gd name="connsiteY149" fmla="*/ 219363 h 2549768"/>
              <a:gd name="connsiteX150" fmla="*/ 2782742 w 2823151"/>
              <a:gd name="connsiteY150" fmla="*/ 238581 h 2549768"/>
              <a:gd name="connsiteX151" fmla="*/ 2770291 w 2823151"/>
              <a:gd name="connsiteY151" fmla="*/ 321137 h 2549768"/>
              <a:gd name="connsiteX152" fmla="*/ 2773269 w 2823151"/>
              <a:gd name="connsiteY152" fmla="*/ 337378 h 2549768"/>
              <a:gd name="connsiteX153" fmla="*/ 2792216 w 2823151"/>
              <a:gd name="connsiteY153" fmla="*/ 290551 h 2549768"/>
              <a:gd name="connsiteX154" fmla="*/ 2798442 w 2823151"/>
              <a:gd name="connsiteY154" fmla="*/ 274310 h 2549768"/>
              <a:gd name="connsiteX155" fmla="*/ 2823885 w 2823151"/>
              <a:gd name="connsiteY155" fmla="*/ 275122 h 2549768"/>
              <a:gd name="connsiteX156" fmla="*/ 2823885 w 2823151"/>
              <a:gd name="connsiteY156" fmla="*/ 297047 h 2549768"/>
              <a:gd name="connsiteX157" fmla="*/ 2799253 w 2823151"/>
              <a:gd name="connsiteY157" fmla="*/ 361468 h 2549768"/>
              <a:gd name="connsiteX158" fmla="*/ 2798171 w 2823151"/>
              <a:gd name="connsiteY158" fmla="*/ 376897 h 2549768"/>
              <a:gd name="connsiteX159" fmla="*/ 2780848 w 2823151"/>
              <a:gd name="connsiteY159" fmla="*/ 438069 h 2549768"/>
              <a:gd name="connsiteX160" fmla="*/ 2745660 w 2823151"/>
              <a:gd name="connsiteY160" fmla="*/ 494641 h 2549768"/>
              <a:gd name="connsiteX161" fmla="*/ 2707224 w 2823151"/>
              <a:gd name="connsiteY161" fmla="*/ 583964 h 2549768"/>
              <a:gd name="connsiteX162" fmla="*/ 2675555 w 2823151"/>
              <a:gd name="connsiteY162" fmla="*/ 675182 h 2549768"/>
              <a:gd name="connsiteX163" fmla="*/ 2616277 w 2823151"/>
              <a:gd name="connsiteY163" fmla="*/ 788054 h 2549768"/>
              <a:gd name="connsiteX164" fmla="*/ 2565389 w 2823151"/>
              <a:gd name="connsiteY164" fmla="*/ 862219 h 2549768"/>
              <a:gd name="connsiteX165" fmla="*/ 2543735 w 2823151"/>
              <a:gd name="connsiteY165" fmla="*/ 891452 h 2549768"/>
              <a:gd name="connsiteX166" fmla="*/ 2494743 w 2823151"/>
              <a:gd name="connsiteY166" fmla="*/ 911752 h 2549768"/>
              <a:gd name="connsiteX167" fmla="*/ 2442773 w 2823151"/>
              <a:gd name="connsiteY167" fmla="*/ 897136 h 2549768"/>
              <a:gd name="connsiteX168" fmla="*/ 2302563 w 2823151"/>
              <a:gd name="connsiteY168" fmla="*/ 851392 h 2549768"/>
              <a:gd name="connsiteX169" fmla="*/ 2193481 w 2823151"/>
              <a:gd name="connsiteY169" fmla="*/ 799693 h 2549768"/>
              <a:gd name="connsiteX170" fmla="*/ 2180759 w 2823151"/>
              <a:gd name="connsiteY170" fmla="*/ 797527 h 2549768"/>
              <a:gd name="connsiteX171" fmla="*/ 2158834 w 2823151"/>
              <a:gd name="connsiteY171" fmla="*/ 789678 h 2549768"/>
              <a:gd name="connsiteX172" fmla="*/ 2109571 w 2823151"/>
              <a:gd name="connsiteY172" fmla="*/ 754490 h 2549768"/>
              <a:gd name="connsiteX173" fmla="*/ 2085481 w 2823151"/>
              <a:gd name="connsiteY173" fmla="*/ 760174 h 2549768"/>
              <a:gd name="connsiteX174" fmla="*/ 2005631 w 2823151"/>
              <a:gd name="connsiteY174" fmla="*/ 818099 h 2549768"/>
              <a:gd name="connsiteX175" fmla="*/ 1927406 w 2823151"/>
              <a:gd name="connsiteY175" fmla="*/ 850850 h 2549768"/>
              <a:gd name="connsiteX176" fmla="*/ 1841331 w 2823151"/>
              <a:gd name="connsiteY176" fmla="*/ 908775 h 2549768"/>
              <a:gd name="connsiteX177" fmla="*/ 1799376 w 2823151"/>
              <a:gd name="connsiteY177" fmla="*/ 936925 h 2549768"/>
              <a:gd name="connsiteX178" fmla="*/ 1723858 w 2823151"/>
              <a:gd name="connsiteY178" fmla="*/ 981858 h 2549768"/>
              <a:gd name="connsiteX179" fmla="*/ 1646444 w 2823151"/>
              <a:gd name="connsiteY179" fmla="*/ 1037887 h 2549768"/>
              <a:gd name="connsiteX180" fmla="*/ 1640219 w 2823151"/>
              <a:gd name="connsiteY180" fmla="*/ 1044925 h 2549768"/>
              <a:gd name="connsiteX181" fmla="*/ 1648339 w 2823151"/>
              <a:gd name="connsiteY181" fmla="*/ 1048444 h 2549768"/>
              <a:gd name="connsiteX182" fmla="*/ 1745512 w 2823151"/>
              <a:gd name="connsiteY182" fmla="*/ 1085256 h 2549768"/>
              <a:gd name="connsiteX183" fmla="*/ 1756339 w 2823151"/>
              <a:gd name="connsiteY183" fmla="*/ 1090669 h 2549768"/>
              <a:gd name="connsiteX184" fmla="*/ 1852429 w 2823151"/>
              <a:gd name="connsiteY184" fmla="*/ 1143722 h 2549768"/>
              <a:gd name="connsiteX185" fmla="*/ 1962865 w 2823151"/>
              <a:gd name="connsiteY185" fmla="*/ 1205165 h 2549768"/>
              <a:gd name="connsiteX186" fmla="*/ 2099827 w 2823151"/>
              <a:gd name="connsiteY186" fmla="*/ 1282849 h 2549768"/>
              <a:gd name="connsiteX187" fmla="*/ 2145571 w 2823151"/>
              <a:gd name="connsiteY187" fmla="*/ 1316413 h 2549768"/>
              <a:gd name="connsiteX188" fmla="*/ 2157751 w 2823151"/>
              <a:gd name="connsiteY188" fmla="*/ 1347541 h 2549768"/>
              <a:gd name="connsiteX189" fmla="*/ 2130954 w 2823151"/>
              <a:gd name="connsiteY189" fmla="*/ 1434428 h 2549768"/>
              <a:gd name="connsiteX190" fmla="*/ 2034052 w 2823151"/>
              <a:gd name="connsiteY190" fmla="*/ 1545405 h 2549768"/>
              <a:gd name="connsiteX191" fmla="*/ 1898985 w 2823151"/>
              <a:gd name="connsiteY191" fmla="*/ 1686157 h 2549768"/>
              <a:gd name="connsiteX192" fmla="*/ 1822654 w 2823151"/>
              <a:gd name="connsiteY192" fmla="*/ 1754367 h 2549768"/>
              <a:gd name="connsiteX193" fmla="*/ 1742264 w 2823151"/>
              <a:gd name="connsiteY193" fmla="*/ 1844231 h 2549768"/>
              <a:gd name="connsiteX194" fmla="*/ 1693813 w 2823151"/>
              <a:gd name="connsiteY194" fmla="*/ 1938968 h 2549768"/>
              <a:gd name="connsiteX195" fmla="*/ 1701933 w 2823151"/>
              <a:gd name="connsiteY195" fmla="*/ 1973073 h 2549768"/>
              <a:gd name="connsiteX196" fmla="*/ 1698685 w 2823151"/>
              <a:gd name="connsiteY196" fmla="*/ 1987419 h 2549768"/>
              <a:gd name="connsiteX197" fmla="*/ 1697602 w 2823151"/>
              <a:gd name="connsiteY197" fmla="*/ 1997434 h 2549768"/>
              <a:gd name="connsiteX198" fmla="*/ 1748489 w 2823151"/>
              <a:gd name="connsiteY198" fmla="*/ 2055629 h 2549768"/>
              <a:gd name="connsiteX199" fmla="*/ 1790444 w 2823151"/>
              <a:gd name="connsiteY199" fmla="*/ 2082697 h 2549768"/>
              <a:gd name="connsiteX200" fmla="*/ 1806143 w 2823151"/>
              <a:gd name="connsiteY200" fmla="*/ 2100020 h 2549768"/>
              <a:gd name="connsiteX201" fmla="*/ 1818865 w 2823151"/>
              <a:gd name="connsiteY201" fmla="*/ 2107058 h 2549768"/>
              <a:gd name="connsiteX202" fmla="*/ 1877331 w 2823151"/>
              <a:gd name="connsiteY202" fmla="*/ 2117885 h 2549768"/>
              <a:gd name="connsiteX203" fmla="*/ 1909541 w 2823151"/>
              <a:gd name="connsiteY203" fmla="*/ 2160652 h 2549768"/>
              <a:gd name="connsiteX204" fmla="*/ 1883015 w 2823151"/>
              <a:gd name="connsiteY204" fmla="*/ 2198005 h 2549768"/>
              <a:gd name="connsiteX205" fmla="*/ 1818594 w 2823151"/>
              <a:gd name="connsiteY205" fmla="*/ 2210997 h 2549768"/>
              <a:gd name="connsiteX206" fmla="*/ 1755797 w 2823151"/>
              <a:gd name="connsiteY206" fmla="*/ 2209373 h 2549768"/>
              <a:gd name="connsiteX207" fmla="*/ 1685422 w 2823151"/>
              <a:gd name="connsiteY207" fmla="*/ 2189614 h 2549768"/>
              <a:gd name="connsiteX208" fmla="*/ 1546294 w 2823151"/>
              <a:gd name="connsiteY208" fmla="*/ 2131960 h 2549768"/>
              <a:gd name="connsiteX209" fmla="*/ 1471588 w 2823151"/>
              <a:gd name="connsiteY209" fmla="*/ 2105975 h 2549768"/>
              <a:gd name="connsiteX210" fmla="*/ 1412310 w 2823151"/>
              <a:gd name="connsiteY210" fmla="*/ 2073223 h 2549768"/>
              <a:gd name="connsiteX211" fmla="*/ 1397964 w 2823151"/>
              <a:gd name="connsiteY211" fmla="*/ 2052652 h 2549768"/>
              <a:gd name="connsiteX212" fmla="*/ 1405813 w 2823151"/>
              <a:gd name="connsiteY212" fmla="*/ 2032622 h 2549768"/>
              <a:gd name="connsiteX213" fmla="*/ 1437482 w 2823151"/>
              <a:gd name="connsiteY213" fmla="*/ 1993644 h 2549768"/>
              <a:gd name="connsiteX214" fmla="*/ 1459407 w 2823151"/>
              <a:gd name="connsiteY214" fmla="*/ 1950878 h 2549768"/>
              <a:gd name="connsiteX215" fmla="*/ 1481061 w 2823151"/>
              <a:gd name="connsiteY215" fmla="*/ 1913795 h 2549768"/>
              <a:gd name="connsiteX216" fmla="*/ 1501633 w 2823151"/>
              <a:gd name="connsiteY216" fmla="*/ 1904863 h 2549768"/>
              <a:gd name="connsiteX217" fmla="*/ 1514084 w 2823151"/>
              <a:gd name="connsiteY217" fmla="*/ 1901344 h 2549768"/>
              <a:gd name="connsiteX218" fmla="*/ 1532219 w 2823151"/>
              <a:gd name="connsiteY218" fmla="*/ 1878066 h 2549768"/>
              <a:gd name="connsiteX219" fmla="*/ 1558475 w 2823151"/>
              <a:gd name="connsiteY219" fmla="*/ 1840171 h 2549768"/>
              <a:gd name="connsiteX220" fmla="*/ 1610174 w 2823151"/>
              <a:gd name="connsiteY220" fmla="*/ 1774126 h 2549768"/>
              <a:gd name="connsiteX221" fmla="*/ 1668369 w 2823151"/>
              <a:gd name="connsiteY221" fmla="*/ 1683720 h 2549768"/>
              <a:gd name="connsiteX222" fmla="*/ 1711407 w 2823151"/>
              <a:gd name="connsiteY222" fmla="*/ 1613345 h 2549768"/>
              <a:gd name="connsiteX223" fmla="*/ 1746594 w 2823151"/>
              <a:gd name="connsiteY223" fmla="*/ 1547300 h 2549768"/>
              <a:gd name="connsiteX224" fmla="*/ 1775557 w 2823151"/>
              <a:gd name="connsiteY224" fmla="*/ 1502097 h 2549768"/>
              <a:gd name="connsiteX225" fmla="*/ 1844309 w 2823151"/>
              <a:gd name="connsiteY225" fmla="*/ 1426037 h 2549768"/>
              <a:gd name="connsiteX226" fmla="*/ 1841060 w 2823151"/>
              <a:gd name="connsiteY226" fmla="*/ 1414668 h 2549768"/>
              <a:gd name="connsiteX227" fmla="*/ 1708700 w 2823151"/>
              <a:gd name="connsiteY227" fmla="*/ 1392744 h 2549768"/>
              <a:gd name="connsiteX228" fmla="*/ 1590685 w 2823151"/>
              <a:gd name="connsiteY228" fmla="*/ 1377315 h 2549768"/>
              <a:gd name="connsiteX229" fmla="*/ 1555497 w 2823151"/>
              <a:gd name="connsiteY229" fmla="*/ 1368383 h 2549768"/>
              <a:gd name="connsiteX230" fmla="*/ 1440460 w 2823151"/>
              <a:gd name="connsiteY230" fmla="*/ 1338067 h 2549768"/>
              <a:gd name="connsiteX231" fmla="*/ 1413122 w 2823151"/>
              <a:gd name="connsiteY231" fmla="*/ 1329406 h 2549768"/>
              <a:gd name="connsiteX232" fmla="*/ 1398505 w 2823151"/>
              <a:gd name="connsiteY232" fmla="*/ 1331030 h 2549768"/>
              <a:gd name="connsiteX233" fmla="*/ 1299438 w 2823151"/>
              <a:gd name="connsiteY233" fmla="*/ 1406007 h 2549768"/>
              <a:gd name="connsiteX234" fmla="*/ 1222024 w 2823151"/>
              <a:gd name="connsiteY234" fmla="*/ 1480713 h 2549768"/>
              <a:gd name="connsiteX235" fmla="*/ 1162476 w 2823151"/>
              <a:gd name="connsiteY235" fmla="*/ 1534578 h 2549768"/>
              <a:gd name="connsiteX236" fmla="*/ 1090746 w 2823151"/>
              <a:gd name="connsiteY236" fmla="*/ 1594668 h 2549768"/>
              <a:gd name="connsiteX237" fmla="*/ 939168 w 2823151"/>
              <a:gd name="connsiteY237" fmla="*/ 1706999 h 2549768"/>
              <a:gd name="connsiteX238" fmla="*/ 886386 w 2823151"/>
              <a:gd name="connsiteY238" fmla="*/ 1748141 h 2549768"/>
              <a:gd name="connsiteX239" fmla="*/ 768642 w 2823151"/>
              <a:gd name="connsiteY239" fmla="*/ 1825284 h 2549768"/>
              <a:gd name="connsiteX240" fmla="*/ 711259 w 2823151"/>
              <a:gd name="connsiteY240" fmla="*/ 1855058 h 2549768"/>
              <a:gd name="connsiteX241" fmla="*/ 632221 w 2823151"/>
              <a:gd name="connsiteY241" fmla="*/ 1908111 h 2549768"/>
              <a:gd name="connsiteX242" fmla="*/ 586477 w 2823151"/>
              <a:gd name="connsiteY242" fmla="*/ 1940592 h 2549768"/>
              <a:gd name="connsiteX243" fmla="*/ 505815 w 2823151"/>
              <a:gd name="connsiteY243" fmla="*/ 1995539 h 2549768"/>
              <a:gd name="connsiteX244" fmla="*/ 418387 w 2823151"/>
              <a:gd name="connsiteY244" fmla="*/ 2056712 h 2549768"/>
              <a:gd name="connsiteX245" fmla="*/ 321214 w 2823151"/>
              <a:gd name="connsiteY245" fmla="*/ 2154697 h 2549768"/>
              <a:gd name="connsiteX246" fmla="*/ 290357 w 2823151"/>
              <a:gd name="connsiteY246" fmla="*/ 2183930 h 2549768"/>
              <a:gd name="connsiteX247" fmla="*/ 275741 w 2823151"/>
              <a:gd name="connsiteY247" fmla="*/ 2200170 h 2549768"/>
              <a:gd name="connsiteX248" fmla="*/ 237034 w 2823151"/>
              <a:gd name="connsiteY248" fmla="*/ 2243208 h 2549768"/>
              <a:gd name="connsiteX249" fmla="*/ 233786 w 2823151"/>
              <a:gd name="connsiteY249" fmla="*/ 2257283 h 2549768"/>
              <a:gd name="connsiteX250" fmla="*/ 219170 w 2823151"/>
              <a:gd name="connsiteY250" fmla="*/ 2286516 h 2549768"/>
              <a:gd name="connsiteX251" fmla="*/ 201034 w 2823151"/>
              <a:gd name="connsiteY251" fmla="*/ 2304381 h 2549768"/>
              <a:gd name="connsiteX252" fmla="*/ 177756 w 2823151"/>
              <a:gd name="connsiteY252" fmla="*/ 2340110 h 2549768"/>
              <a:gd name="connsiteX253" fmla="*/ 165576 w 2823151"/>
              <a:gd name="connsiteY253" fmla="*/ 2359328 h 2549768"/>
              <a:gd name="connsiteX254" fmla="*/ 162869 w 2823151"/>
              <a:gd name="connsiteY254" fmla="*/ 2363929 h 2549768"/>
              <a:gd name="connsiteX255" fmla="*/ 148252 w 2823151"/>
              <a:gd name="connsiteY255" fmla="*/ 2394516 h 2549768"/>
              <a:gd name="connsiteX256" fmla="*/ 136884 w 2823151"/>
              <a:gd name="connsiteY256" fmla="*/ 2424831 h 2549768"/>
              <a:gd name="connsiteX257" fmla="*/ 101155 w 2823151"/>
              <a:gd name="connsiteY257" fmla="*/ 2504139 h 2549768"/>
              <a:gd name="connsiteX258" fmla="*/ 99260 w 2823151"/>
              <a:gd name="connsiteY258" fmla="*/ 2511718 h 2549768"/>
              <a:gd name="connsiteX259" fmla="*/ 70298 w 2823151"/>
              <a:gd name="connsiteY259" fmla="*/ 2548530 h 2549768"/>
              <a:gd name="connsiteX260" fmla="*/ 44313 w 2823151"/>
              <a:gd name="connsiteY260" fmla="*/ 2550154 h 254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2823151" h="2549768">
                <a:moveTo>
                  <a:pt x="44313" y="2550154"/>
                </a:moveTo>
                <a:cubicBezTo>
                  <a:pt x="8584" y="2524711"/>
                  <a:pt x="3982" y="2485463"/>
                  <a:pt x="734" y="2446485"/>
                </a:cubicBezTo>
                <a:cubicBezTo>
                  <a:pt x="-1973" y="2414546"/>
                  <a:pt x="3170" y="2382606"/>
                  <a:pt x="10208" y="2351478"/>
                </a:cubicBezTo>
                <a:cubicBezTo>
                  <a:pt x="11832" y="2343629"/>
                  <a:pt x="12644" y="2335508"/>
                  <a:pt x="13185" y="2327388"/>
                </a:cubicBezTo>
                <a:cubicBezTo>
                  <a:pt x="18599" y="2259178"/>
                  <a:pt x="1005" y="2201794"/>
                  <a:pt x="1817" y="2133313"/>
                </a:cubicBezTo>
                <a:cubicBezTo>
                  <a:pt x="2087" y="2108411"/>
                  <a:pt x="3711" y="2083238"/>
                  <a:pt x="14268" y="2059960"/>
                </a:cubicBezTo>
                <a:cubicBezTo>
                  <a:pt x="24283" y="2037494"/>
                  <a:pt x="57847" y="2028562"/>
                  <a:pt x="74899" y="2046426"/>
                </a:cubicBezTo>
                <a:cubicBezTo>
                  <a:pt x="81125" y="2052923"/>
                  <a:pt x="92764" y="2051569"/>
                  <a:pt x="101967" y="2051840"/>
                </a:cubicBezTo>
                <a:cubicBezTo>
                  <a:pt x="110087" y="2052110"/>
                  <a:pt x="117937" y="2055088"/>
                  <a:pt x="125245" y="2058336"/>
                </a:cubicBezTo>
                <a:cubicBezTo>
                  <a:pt x="150147" y="2069163"/>
                  <a:pt x="173967" y="2064020"/>
                  <a:pt x="195079" y="2050486"/>
                </a:cubicBezTo>
                <a:cubicBezTo>
                  <a:pt x="245966" y="2018547"/>
                  <a:pt x="288733" y="1977133"/>
                  <a:pt x="328523" y="1931930"/>
                </a:cubicBezTo>
                <a:cubicBezTo>
                  <a:pt x="352613" y="1904592"/>
                  <a:pt x="376974" y="1877524"/>
                  <a:pt x="403771" y="1852893"/>
                </a:cubicBezTo>
                <a:cubicBezTo>
                  <a:pt x="429485" y="1829074"/>
                  <a:pt x="451410" y="1802006"/>
                  <a:pt x="473064" y="1774668"/>
                </a:cubicBezTo>
                <a:cubicBezTo>
                  <a:pt x="499049" y="1741916"/>
                  <a:pt x="530447" y="1716202"/>
                  <a:pt x="568071" y="1697796"/>
                </a:cubicBezTo>
                <a:cubicBezTo>
                  <a:pt x="595680" y="1684262"/>
                  <a:pt x="622206" y="1668563"/>
                  <a:pt x="649003" y="1653405"/>
                </a:cubicBezTo>
                <a:cubicBezTo>
                  <a:pt x="667950" y="1642578"/>
                  <a:pt x="689334" y="1635811"/>
                  <a:pt x="708823" y="1625255"/>
                </a:cubicBezTo>
                <a:cubicBezTo>
                  <a:pt x="715319" y="1621736"/>
                  <a:pt x="722356" y="1618758"/>
                  <a:pt x="727499" y="1613886"/>
                </a:cubicBezTo>
                <a:cubicBezTo>
                  <a:pt x="750236" y="1593585"/>
                  <a:pt x="774326" y="1574909"/>
                  <a:pt x="795168" y="1552713"/>
                </a:cubicBezTo>
                <a:cubicBezTo>
                  <a:pt x="805454" y="1541886"/>
                  <a:pt x="811950" y="1528082"/>
                  <a:pt x="820341" y="1515631"/>
                </a:cubicBezTo>
                <a:cubicBezTo>
                  <a:pt x="836582" y="1491811"/>
                  <a:pt x="852552" y="1467450"/>
                  <a:pt x="867439" y="1442819"/>
                </a:cubicBezTo>
                <a:cubicBezTo>
                  <a:pt x="899649" y="1389496"/>
                  <a:pt x="935108" y="1338879"/>
                  <a:pt x="981393" y="1296383"/>
                </a:cubicBezTo>
                <a:cubicBezTo>
                  <a:pt x="993303" y="1285556"/>
                  <a:pt x="1004671" y="1273917"/>
                  <a:pt x="1016581" y="1263090"/>
                </a:cubicBezTo>
                <a:cubicBezTo>
                  <a:pt x="1029303" y="1251451"/>
                  <a:pt x="1035258" y="1235210"/>
                  <a:pt x="1046356" y="1222759"/>
                </a:cubicBezTo>
                <a:cubicBezTo>
                  <a:pt x="1063137" y="1203812"/>
                  <a:pt x="1060431" y="1179722"/>
                  <a:pt x="1065303" y="1157797"/>
                </a:cubicBezTo>
                <a:cubicBezTo>
                  <a:pt x="1075859" y="1109617"/>
                  <a:pt x="1086686" y="1061707"/>
                  <a:pt x="1114566" y="1020023"/>
                </a:cubicBezTo>
                <a:cubicBezTo>
                  <a:pt x="1129182" y="998098"/>
                  <a:pt x="1147588" y="979963"/>
                  <a:pt x="1167618" y="962910"/>
                </a:cubicBezTo>
                <a:cubicBezTo>
                  <a:pt x="1180611" y="951813"/>
                  <a:pt x="1196851" y="945858"/>
                  <a:pt x="1210385" y="936113"/>
                </a:cubicBezTo>
                <a:cubicBezTo>
                  <a:pt x="1228250" y="923392"/>
                  <a:pt x="1248280" y="914189"/>
                  <a:pt x="1265603" y="900925"/>
                </a:cubicBezTo>
                <a:cubicBezTo>
                  <a:pt x="1268581" y="898760"/>
                  <a:pt x="1271558" y="896865"/>
                  <a:pt x="1275348" y="896053"/>
                </a:cubicBezTo>
                <a:cubicBezTo>
                  <a:pt x="1294565" y="892805"/>
                  <a:pt x="1305934" y="878459"/>
                  <a:pt x="1319738" y="866279"/>
                </a:cubicBezTo>
                <a:cubicBezTo>
                  <a:pt x="1335708" y="851933"/>
                  <a:pt x="1346806" y="831632"/>
                  <a:pt x="1368189" y="823783"/>
                </a:cubicBezTo>
                <a:cubicBezTo>
                  <a:pt x="1382265" y="818640"/>
                  <a:pt x="1391197" y="808084"/>
                  <a:pt x="1397152" y="795362"/>
                </a:cubicBezTo>
                <a:cubicBezTo>
                  <a:pt x="1403648" y="781557"/>
                  <a:pt x="1412310" y="770189"/>
                  <a:pt x="1426926" y="764505"/>
                </a:cubicBezTo>
                <a:cubicBezTo>
                  <a:pt x="1432610" y="762339"/>
                  <a:pt x="1436400" y="757467"/>
                  <a:pt x="1438565" y="753136"/>
                </a:cubicBezTo>
                <a:cubicBezTo>
                  <a:pt x="1447497" y="735272"/>
                  <a:pt x="1462926" y="723091"/>
                  <a:pt x="1474294" y="707121"/>
                </a:cubicBezTo>
                <a:cubicBezTo>
                  <a:pt x="1485663" y="691422"/>
                  <a:pt x="1494324" y="673828"/>
                  <a:pt x="1506234" y="658400"/>
                </a:cubicBezTo>
                <a:cubicBezTo>
                  <a:pt x="1512189" y="650550"/>
                  <a:pt x="1517332" y="642159"/>
                  <a:pt x="1524369" y="635122"/>
                </a:cubicBezTo>
                <a:cubicBezTo>
                  <a:pt x="1566053" y="592084"/>
                  <a:pt x="1603136" y="544986"/>
                  <a:pt x="1642384" y="499784"/>
                </a:cubicBezTo>
                <a:cubicBezTo>
                  <a:pt x="1655377" y="484626"/>
                  <a:pt x="1669452" y="470551"/>
                  <a:pt x="1685151" y="458370"/>
                </a:cubicBezTo>
                <a:cubicBezTo>
                  <a:pt x="1710595" y="438340"/>
                  <a:pt x="1727647" y="411814"/>
                  <a:pt x="1744429" y="385017"/>
                </a:cubicBezTo>
                <a:cubicBezTo>
                  <a:pt x="1750655" y="374731"/>
                  <a:pt x="1748760" y="368506"/>
                  <a:pt x="1738745" y="361739"/>
                </a:cubicBezTo>
                <a:cubicBezTo>
                  <a:pt x="1703557" y="338731"/>
                  <a:pt x="1671076" y="312746"/>
                  <a:pt x="1641031" y="283513"/>
                </a:cubicBezTo>
                <a:cubicBezTo>
                  <a:pt x="1628850" y="271333"/>
                  <a:pt x="1615046" y="260777"/>
                  <a:pt x="1602595" y="248867"/>
                </a:cubicBezTo>
                <a:cubicBezTo>
                  <a:pt x="1597723" y="244265"/>
                  <a:pt x="1592580" y="242641"/>
                  <a:pt x="1585813" y="242912"/>
                </a:cubicBezTo>
                <a:cubicBezTo>
                  <a:pt x="1542234" y="244536"/>
                  <a:pt x="1498384" y="246701"/>
                  <a:pt x="1455076" y="238311"/>
                </a:cubicBezTo>
                <a:cubicBezTo>
                  <a:pt x="1424761" y="232356"/>
                  <a:pt x="1394716" y="224235"/>
                  <a:pt x="1364129" y="221258"/>
                </a:cubicBezTo>
                <a:cubicBezTo>
                  <a:pt x="1303769" y="215574"/>
                  <a:pt x="1243137" y="216656"/>
                  <a:pt x="1182776" y="226401"/>
                </a:cubicBezTo>
                <a:cubicBezTo>
                  <a:pt x="1167077" y="228837"/>
                  <a:pt x="1152190" y="230732"/>
                  <a:pt x="1140010" y="243724"/>
                </a:cubicBezTo>
                <a:cubicBezTo>
                  <a:pt x="1132972" y="251303"/>
                  <a:pt x="1119979" y="252386"/>
                  <a:pt x="1109694" y="255904"/>
                </a:cubicBezTo>
                <a:cubicBezTo>
                  <a:pt x="1080190" y="266461"/>
                  <a:pt x="1055559" y="283513"/>
                  <a:pt x="1039318" y="310852"/>
                </a:cubicBezTo>
                <a:cubicBezTo>
                  <a:pt x="1034716" y="318431"/>
                  <a:pt x="1036070" y="327904"/>
                  <a:pt x="1035258" y="336837"/>
                </a:cubicBezTo>
                <a:cubicBezTo>
                  <a:pt x="1034716" y="341167"/>
                  <a:pt x="1038777" y="348476"/>
                  <a:pt x="1030115" y="348746"/>
                </a:cubicBezTo>
                <a:cubicBezTo>
                  <a:pt x="1021724" y="349017"/>
                  <a:pt x="1010356" y="353077"/>
                  <a:pt x="1007378" y="341438"/>
                </a:cubicBezTo>
                <a:cubicBezTo>
                  <a:pt x="1001423" y="317348"/>
                  <a:pt x="993574" y="292716"/>
                  <a:pt x="1014686" y="271062"/>
                </a:cubicBezTo>
                <a:cubicBezTo>
                  <a:pt x="1020100" y="265378"/>
                  <a:pt x="1021453" y="257258"/>
                  <a:pt x="1023348" y="249950"/>
                </a:cubicBezTo>
                <a:cubicBezTo>
                  <a:pt x="1024972" y="244536"/>
                  <a:pt x="1020912" y="242912"/>
                  <a:pt x="1017393" y="241017"/>
                </a:cubicBezTo>
                <a:cubicBezTo>
                  <a:pt x="998987" y="231002"/>
                  <a:pt x="979228" y="231544"/>
                  <a:pt x="960551" y="236957"/>
                </a:cubicBezTo>
                <a:cubicBezTo>
                  <a:pt x="928882" y="246160"/>
                  <a:pt x="896942" y="246701"/>
                  <a:pt x="864461" y="246431"/>
                </a:cubicBezTo>
                <a:cubicBezTo>
                  <a:pt x="854988" y="246431"/>
                  <a:pt x="850386" y="241288"/>
                  <a:pt x="850115" y="232085"/>
                </a:cubicBezTo>
                <a:cubicBezTo>
                  <a:pt x="849845" y="222882"/>
                  <a:pt x="849845" y="213408"/>
                  <a:pt x="862296" y="212326"/>
                </a:cubicBezTo>
                <a:cubicBezTo>
                  <a:pt x="891800" y="209619"/>
                  <a:pt x="919679" y="200416"/>
                  <a:pt x="948371" y="194461"/>
                </a:cubicBezTo>
                <a:cubicBezTo>
                  <a:pt x="954326" y="193378"/>
                  <a:pt x="960822" y="191754"/>
                  <a:pt x="962987" y="184446"/>
                </a:cubicBezTo>
                <a:cubicBezTo>
                  <a:pt x="960551" y="181198"/>
                  <a:pt x="956762" y="182551"/>
                  <a:pt x="953784" y="182551"/>
                </a:cubicBezTo>
                <a:cubicBezTo>
                  <a:pt x="920221" y="182822"/>
                  <a:pt x="886927" y="180115"/>
                  <a:pt x="853634" y="176867"/>
                </a:cubicBezTo>
                <a:cubicBezTo>
                  <a:pt x="837123" y="175243"/>
                  <a:pt x="828461" y="158190"/>
                  <a:pt x="836852" y="144115"/>
                </a:cubicBezTo>
                <a:cubicBezTo>
                  <a:pt x="840642" y="137890"/>
                  <a:pt x="847138" y="138702"/>
                  <a:pt x="852822" y="138702"/>
                </a:cubicBezTo>
                <a:cubicBezTo>
                  <a:pt x="888010" y="138972"/>
                  <a:pt x="923469" y="138972"/>
                  <a:pt x="958657" y="141409"/>
                </a:cubicBezTo>
                <a:cubicBezTo>
                  <a:pt x="962446" y="141679"/>
                  <a:pt x="966777" y="143574"/>
                  <a:pt x="970566" y="137890"/>
                </a:cubicBezTo>
                <a:cubicBezTo>
                  <a:pt x="959739" y="133288"/>
                  <a:pt x="948641" y="132206"/>
                  <a:pt x="938356" y="128416"/>
                </a:cubicBezTo>
                <a:cubicBezTo>
                  <a:pt x="918867" y="121108"/>
                  <a:pt x="898025" y="117318"/>
                  <a:pt x="879078" y="108386"/>
                </a:cubicBezTo>
                <a:cubicBezTo>
                  <a:pt x="867168" y="102702"/>
                  <a:pt x="864461" y="94852"/>
                  <a:pt x="869604" y="82130"/>
                </a:cubicBezTo>
                <a:cubicBezTo>
                  <a:pt x="873935" y="71303"/>
                  <a:pt x="880702" y="67514"/>
                  <a:pt x="892612" y="72927"/>
                </a:cubicBezTo>
                <a:cubicBezTo>
                  <a:pt x="922657" y="86732"/>
                  <a:pt x="956762" y="86191"/>
                  <a:pt x="986536" y="100536"/>
                </a:cubicBezTo>
                <a:cubicBezTo>
                  <a:pt x="991408" y="102973"/>
                  <a:pt x="993032" y="99454"/>
                  <a:pt x="995468" y="96747"/>
                </a:cubicBezTo>
                <a:cubicBezTo>
                  <a:pt x="998446" y="93499"/>
                  <a:pt x="998175" y="90792"/>
                  <a:pt x="995468" y="87003"/>
                </a:cubicBezTo>
                <a:cubicBezTo>
                  <a:pt x="983829" y="71303"/>
                  <a:pt x="970837" y="56958"/>
                  <a:pt x="957574" y="43153"/>
                </a:cubicBezTo>
                <a:cubicBezTo>
                  <a:pt x="952972" y="38281"/>
                  <a:pt x="947829" y="34221"/>
                  <a:pt x="943228" y="29619"/>
                </a:cubicBezTo>
                <a:cubicBezTo>
                  <a:pt x="936190" y="22852"/>
                  <a:pt x="935108" y="14191"/>
                  <a:pt x="940251" y="6612"/>
                </a:cubicBezTo>
                <a:cubicBezTo>
                  <a:pt x="945935" y="-1508"/>
                  <a:pt x="954867" y="-1238"/>
                  <a:pt x="962987" y="2552"/>
                </a:cubicBezTo>
                <a:cubicBezTo>
                  <a:pt x="967589" y="4717"/>
                  <a:pt x="971649" y="8236"/>
                  <a:pt x="975438" y="11484"/>
                </a:cubicBezTo>
                <a:cubicBezTo>
                  <a:pt x="982476" y="17439"/>
                  <a:pt x="988972" y="23935"/>
                  <a:pt x="995739" y="29890"/>
                </a:cubicBezTo>
                <a:cubicBezTo>
                  <a:pt x="1040942" y="70221"/>
                  <a:pt x="1040942" y="69950"/>
                  <a:pt x="1100491" y="81318"/>
                </a:cubicBezTo>
                <a:cubicBezTo>
                  <a:pt x="1121062" y="85108"/>
                  <a:pt x="1141092" y="91063"/>
                  <a:pt x="1159498" y="101890"/>
                </a:cubicBezTo>
                <a:cubicBezTo>
                  <a:pt x="1175468" y="111363"/>
                  <a:pt x="1193603" y="109469"/>
                  <a:pt x="1211197" y="106762"/>
                </a:cubicBezTo>
                <a:cubicBezTo>
                  <a:pt x="1273723" y="97559"/>
                  <a:pt x="1336250" y="88356"/>
                  <a:pt x="1399047" y="83484"/>
                </a:cubicBezTo>
                <a:cubicBezTo>
                  <a:pt x="1459949" y="78882"/>
                  <a:pt x="1521121" y="82401"/>
                  <a:pt x="1581753" y="88897"/>
                </a:cubicBezTo>
                <a:cubicBezTo>
                  <a:pt x="1588790" y="89709"/>
                  <a:pt x="1595557" y="90521"/>
                  <a:pt x="1602595" y="90521"/>
                </a:cubicBezTo>
                <a:cubicBezTo>
                  <a:pt x="1617753" y="90251"/>
                  <a:pt x="1631287" y="94311"/>
                  <a:pt x="1643467" y="104055"/>
                </a:cubicBezTo>
                <a:cubicBezTo>
                  <a:pt x="1666204" y="122461"/>
                  <a:pt x="1694354" y="131393"/>
                  <a:pt x="1720610" y="143033"/>
                </a:cubicBezTo>
                <a:cubicBezTo>
                  <a:pt x="1741993" y="152506"/>
                  <a:pt x="1762835" y="163604"/>
                  <a:pt x="1783948" y="173890"/>
                </a:cubicBezTo>
                <a:cubicBezTo>
                  <a:pt x="1787737" y="175784"/>
                  <a:pt x="1791797" y="178220"/>
                  <a:pt x="1796128" y="179032"/>
                </a:cubicBezTo>
                <a:cubicBezTo>
                  <a:pt x="1830775" y="186611"/>
                  <a:pt x="1861632" y="202852"/>
                  <a:pt x="1891135" y="221258"/>
                </a:cubicBezTo>
                <a:cubicBezTo>
                  <a:pt x="1918203" y="238040"/>
                  <a:pt x="1948248" y="248055"/>
                  <a:pt x="1976940" y="261047"/>
                </a:cubicBezTo>
                <a:cubicBezTo>
                  <a:pt x="2003737" y="273228"/>
                  <a:pt x="2027015" y="290280"/>
                  <a:pt x="2044338" y="314370"/>
                </a:cubicBezTo>
                <a:cubicBezTo>
                  <a:pt x="2048398" y="320055"/>
                  <a:pt x="2053000" y="325198"/>
                  <a:pt x="2058955" y="328987"/>
                </a:cubicBezTo>
                <a:cubicBezTo>
                  <a:pt x="2065992" y="333859"/>
                  <a:pt x="2077902" y="329799"/>
                  <a:pt x="2077631" y="321408"/>
                </a:cubicBezTo>
                <a:cubicBezTo>
                  <a:pt x="2077090" y="297859"/>
                  <a:pt x="2089270" y="281889"/>
                  <a:pt x="2105782" y="267002"/>
                </a:cubicBezTo>
                <a:cubicBezTo>
                  <a:pt x="2116067" y="257799"/>
                  <a:pt x="2124458" y="246972"/>
                  <a:pt x="2135556" y="238311"/>
                </a:cubicBezTo>
                <a:cubicBezTo>
                  <a:pt x="2151526" y="226130"/>
                  <a:pt x="2169390" y="219634"/>
                  <a:pt x="2188067" y="213679"/>
                </a:cubicBezTo>
                <a:cubicBezTo>
                  <a:pt x="2233541" y="198521"/>
                  <a:pt x="2279826" y="200687"/>
                  <a:pt x="2326112" y="207724"/>
                </a:cubicBezTo>
                <a:cubicBezTo>
                  <a:pt x="2340187" y="209890"/>
                  <a:pt x="2353180" y="215574"/>
                  <a:pt x="2362382" y="229649"/>
                </a:cubicBezTo>
                <a:cubicBezTo>
                  <a:pt x="2367525" y="237769"/>
                  <a:pt x="2378352" y="244536"/>
                  <a:pt x="2390533" y="244536"/>
                </a:cubicBezTo>
                <a:cubicBezTo>
                  <a:pt x="2398924" y="244536"/>
                  <a:pt x="2406773" y="245348"/>
                  <a:pt x="2411916" y="253198"/>
                </a:cubicBezTo>
                <a:cubicBezTo>
                  <a:pt x="2413811" y="255904"/>
                  <a:pt x="2417330" y="257799"/>
                  <a:pt x="2420578" y="257529"/>
                </a:cubicBezTo>
                <a:cubicBezTo>
                  <a:pt x="2437089" y="256446"/>
                  <a:pt x="2441149" y="269168"/>
                  <a:pt x="2445751" y="280536"/>
                </a:cubicBezTo>
                <a:cubicBezTo>
                  <a:pt x="2448728" y="287574"/>
                  <a:pt x="2452518" y="292175"/>
                  <a:pt x="2459284" y="295423"/>
                </a:cubicBezTo>
                <a:cubicBezTo>
                  <a:pt x="2496096" y="313829"/>
                  <a:pt x="2517751" y="351453"/>
                  <a:pt x="2512608" y="393949"/>
                </a:cubicBezTo>
                <a:cubicBezTo>
                  <a:pt x="2512066" y="397468"/>
                  <a:pt x="2512878" y="400445"/>
                  <a:pt x="2513420" y="403694"/>
                </a:cubicBezTo>
                <a:cubicBezTo>
                  <a:pt x="2516939" y="419393"/>
                  <a:pt x="2510442" y="432927"/>
                  <a:pt x="2502322" y="445107"/>
                </a:cubicBezTo>
                <a:cubicBezTo>
                  <a:pt x="2497720" y="452145"/>
                  <a:pt x="2487976" y="452686"/>
                  <a:pt x="2479856" y="450250"/>
                </a:cubicBezTo>
                <a:cubicBezTo>
                  <a:pt x="2466864" y="446460"/>
                  <a:pt x="2453600" y="447272"/>
                  <a:pt x="2440608" y="445107"/>
                </a:cubicBezTo>
                <a:cubicBezTo>
                  <a:pt x="2435736" y="444295"/>
                  <a:pt x="2434112" y="446460"/>
                  <a:pt x="2433029" y="450520"/>
                </a:cubicBezTo>
                <a:cubicBezTo>
                  <a:pt x="2429781" y="463513"/>
                  <a:pt x="2422473" y="475423"/>
                  <a:pt x="2421931" y="489227"/>
                </a:cubicBezTo>
                <a:cubicBezTo>
                  <a:pt x="2421661" y="496535"/>
                  <a:pt x="2415435" y="499513"/>
                  <a:pt x="2408939" y="500866"/>
                </a:cubicBezTo>
                <a:cubicBezTo>
                  <a:pt x="2400277" y="502761"/>
                  <a:pt x="2397300" y="507904"/>
                  <a:pt x="2397570" y="516836"/>
                </a:cubicBezTo>
                <a:cubicBezTo>
                  <a:pt x="2398112" y="539032"/>
                  <a:pt x="2392157" y="560415"/>
                  <a:pt x="2387826" y="582069"/>
                </a:cubicBezTo>
                <a:cubicBezTo>
                  <a:pt x="2386202" y="589919"/>
                  <a:pt x="2381871" y="593437"/>
                  <a:pt x="2374021" y="593167"/>
                </a:cubicBezTo>
                <a:cubicBezTo>
                  <a:pt x="2370774" y="593167"/>
                  <a:pt x="2367255" y="593437"/>
                  <a:pt x="2364277" y="592625"/>
                </a:cubicBezTo>
                <a:cubicBezTo>
                  <a:pt x="2352909" y="589107"/>
                  <a:pt x="2345059" y="591813"/>
                  <a:pt x="2341811" y="603723"/>
                </a:cubicBezTo>
                <a:cubicBezTo>
                  <a:pt x="2341811" y="603994"/>
                  <a:pt x="2341540" y="604535"/>
                  <a:pt x="2341270" y="604535"/>
                </a:cubicBezTo>
                <a:cubicBezTo>
                  <a:pt x="2326653" y="612655"/>
                  <a:pt x="2318533" y="630791"/>
                  <a:pt x="2299315" y="631873"/>
                </a:cubicBezTo>
                <a:cubicBezTo>
                  <a:pt x="2294984" y="632144"/>
                  <a:pt x="2291736" y="634580"/>
                  <a:pt x="2289300" y="638099"/>
                </a:cubicBezTo>
                <a:cubicBezTo>
                  <a:pt x="2286864" y="641618"/>
                  <a:pt x="2287135" y="644595"/>
                  <a:pt x="2291736" y="645678"/>
                </a:cubicBezTo>
                <a:cubicBezTo>
                  <a:pt x="2302563" y="647843"/>
                  <a:pt x="2311766" y="651903"/>
                  <a:pt x="2317992" y="661648"/>
                </a:cubicBezTo>
                <a:cubicBezTo>
                  <a:pt x="2318804" y="663001"/>
                  <a:pt x="2322052" y="663272"/>
                  <a:pt x="2323946" y="664084"/>
                </a:cubicBezTo>
                <a:cubicBezTo>
                  <a:pt x="2352367" y="676264"/>
                  <a:pt x="2380247" y="688986"/>
                  <a:pt x="2402713" y="711452"/>
                </a:cubicBezTo>
                <a:cubicBezTo>
                  <a:pt x="2411646" y="720385"/>
                  <a:pt x="2423285" y="726881"/>
                  <a:pt x="2434382" y="733106"/>
                </a:cubicBezTo>
                <a:cubicBezTo>
                  <a:pt x="2443856" y="738520"/>
                  <a:pt x="2453600" y="735813"/>
                  <a:pt x="2462803" y="730670"/>
                </a:cubicBezTo>
                <a:cubicBezTo>
                  <a:pt x="2469570" y="726881"/>
                  <a:pt x="2475254" y="721467"/>
                  <a:pt x="2480127" y="715512"/>
                </a:cubicBezTo>
                <a:cubicBezTo>
                  <a:pt x="2506924" y="683573"/>
                  <a:pt x="2539134" y="655693"/>
                  <a:pt x="2562141" y="620505"/>
                </a:cubicBezTo>
                <a:cubicBezTo>
                  <a:pt x="2592186" y="574761"/>
                  <a:pt x="2618171" y="526580"/>
                  <a:pt x="2633870" y="473799"/>
                </a:cubicBezTo>
                <a:cubicBezTo>
                  <a:pt x="2637119" y="463242"/>
                  <a:pt x="2637119" y="452145"/>
                  <a:pt x="2630893" y="441859"/>
                </a:cubicBezTo>
                <a:cubicBezTo>
                  <a:pt x="2627645" y="436716"/>
                  <a:pt x="2624938" y="430490"/>
                  <a:pt x="2624126" y="424536"/>
                </a:cubicBezTo>
                <a:cubicBezTo>
                  <a:pt x="2621961" y="406942"/>
                  <a:pt x="2614111" y="391513"/>
                  <a:pt x="2606262" y="376355"/>
                </a:cubicBezTo>
                <a:cubicBezTo>
                  <a:pt x="2595705" y="355513"/>
                  <a:pt x="2579194" y="339002"/>
                  <a:pt x="2556728" y="330070"/>
                </a:cubicBezTo>
                <a:cubicBezTo>
                  <a:pt x="2550232" y="327634"/>
                  <a:pt x="2545360" y="324927"/>
                  <a:pt x="2546442" y="317077"/>
                </a:cubicBezTo>
                <a:cubicBezTo>
                  <a:pt x="2547525" y="308957"/>
                  <a:pt x="2553750" y="308686"/>
                  <a:pt x="2559705" y="308416"/>
                </a:cubicBezTo>
                <a:cubicBezTo>
                  <a:pt x="2570803" y="307874"/>
                  <a:pt x="2581901" y="307333"/>
                  <a:pt x="2592728" y="309769"/>
                </a:cubicBezTo>
                <a:cubicBezTo>
                  <a:pt x="2603826" y="312205"/>
                  <a:pt x="2613029" y="317077"/>
                  <a:pt x="2619795" y="326822"/>
                </a:cubicBezTo>
                <a:cubicBezTo>
                  <a:pt x="2634953" y="348476"/>
                  <a:pt x="2647404" y="347664"/>
                  <a:pt x="2658502" y="324386"/>
                </a:cubicBezTo>
                <a:cubicBezTo>
                  <a:pt x="2666893" y="307333"/>
                  <a:pt x="2673389" y="289468"/>
                  <a:pt x="2674201" y="269709"/>
                </a:cubicBezTo>
                <a:cubicBezTo>
                  <a:pt x="2675284" y="249950"/>
                  <a:pt x="2682051" y="231002"/>
                  <a:pt x="2688006" y="212055"/>
                </a:cubicBezTo>
                <a:cubicBezTo>
                  <a:pt x="2691254" y="202311"/>
                  <a:pt x="2700998" y="198792"/>
                  <a:pt x="2711555" y="201769"/>
                </a:cubicBezTo>
                <a:cubicBezTo>
                  <a:pt x="2721299" y="204476"/>
                  <a:pt x="2720758" y="212596"/>
                  <a:pt x="2719675" y="219634"/>
                </a:cubicBezTo>
                <a:cubicBezTo>
                  <a:pt x="2718051" y="231002"/>
                  <a:pt x="2715073" y="242371"/>
                  <a:pt x="2712096" y="257258"/>
                </a:cubicBezTo>
                <a:cubicBezTo>
                  <a:pt x="2719133" y="247514"/>
                  <a:pt x="2721840" y="239123"/>
                  <a:pt x="2724006" y="230732"/>
                </a:cubicBezTo>
                <a:cubicBezTo>
                  <a:pt x="2726442" y="220446"/>
                  <a:pt x="2729419" y="210160"/>
                  <a:pt x="2734833" y="200687"/>
                </a:cubicBezTo>
                <a:cubicBezTo>
                  <a:pt x="2739705" y="192025"/>
                  <a:pt x="2747825" y="189318"/>
                  <a:pt x="2757299" y="193378"/>
                </a:cubicBezTo>
                <a:cubicBezTo>
                  <a:pt x="2765961" y="196897"/>
                  <a:pt x="2768667" y="203393"/>
                  <a:pt x="2765419" y="212055"/>
                </a:cubicBezTo>
                <a:cubicBezTo>
                  <a:pt x="2763524" y="216927"/>
                  <a:pt x="2764607" y="218551"/>
                  <a:pt x="2769479" y="219363"/>
                </a:cubicBezTo>
                <a:cubicBezTo>
                  <a:pt x="2780306" y="220987"/>
                  <a:pt x="2783825" y="228296"/>
                  <a:pt x="2782742" y="238581"/>
                </a:cubicBezTo>
                <a:cubicBezTo>
                  <a:pt x="2779765" y="266190"/>
                  <a:pt x="2778682" y="294340"/>
                  <a:pt x="2770291" y="321137"/>
                </a:cubicBezTo>
                <a:cubicBezTo>
                  <a:pt x="2768667" y="326280"/>
                  <a:pt x="2766773" y="331694"/>
                  <a:pt x="2773269" y="337378"/>
                </a:cubicBezTo>
                <a:cubicBezTo>
                  <a:pt x="2776788" y="320055"/>
                  <a:pt x="2789239" y="307333"/>
                  <a:pt x="2792216" y="290551"/>
                </a:cubicBezTo>
                <a:cubicBezTo>
                  <a:pt x="2793299" y="284867"/>
                  <a:pt x="2795464" y="279183"/>
                  <a:pt x="2798442" y="274310"/>
                </a:cubicBezTo>
                <a:cubicBezTo>
                  <a:pt x="2803585" y="265649"/>
                  <a:pt x="2813870" y="266190"/>
                  <a:pt x="2823885" y="275122"/>
                </a:cubicBezTo>
                <a:cubicBezTo>
                  <a:pt x="2823885" y="282431"/>
                  <a:pt x="2823885" y="289739"/>
                  <a:pt x="2823885" y="297047"/>
                </a:cubicBezTo>
                <a:cubicBezTo>
                  <a:pt x="2815765" y="318431"/>
                  <a:pt x="2807645" y="340085"/>
                  <a:pt x="2799253" y="361468"/>
                </a:cubicBezTo>
                <a:cubicBezTo>
                  <a:pt x="2797359" y="366611"/>
                  <a:pt x="2798712" y="371754"/>
                  <a:pt x="2798171" y="376897"/>
                </a:cubicBezTo>
                <a:cubicBezTo>
                  <a:pt x="2796276" y="398280"/>
                  <a:pt x="2788156" y="418039"/>
                  <a:pt x="2780848" y="438069"/>
                </a:cubicBezTo>
                <a:cubicBezTo>
                  <a:pt x="2772998" y="459453"/>
                  <a:pt x="2759464" y="477047"/>
                  <a:pt x="2745660" y="494641"/>
                </a:cubicBezTo>
                <a:cubicBezTo>
                  <a:pt x="2725088" y="520626"/>
                  <a:pt x="2716156" y="552295"/>
                  <a:pt x="2707224" y="583964"/>
                </a:cubicBezTo>
                <a:cubicBezTo>
                  <a:pt x="2698292" y="614821"/>
                  <a:pt x="2686923" y="645137"/>
                  <a:pt x="2675555" y="675182"/>
                </a:cubicBezTo>
                <a:cubicBezTo>
                  <a:pt x="2660126" y="715242"/>
                  <a:pt x="2639013" y="752054"/>
                  <a:pt x="2616277" y="788054"/>
                </a:cubicBezTo>
                <a:cubicBezTo>
                  <a:pt x="2600307" y="813226"/>
                  <a:pt x="2584878" y="839211"/>
                  <a:pt x="2565389" y="862219"/>
                </a:cubicBezTo>
                <a:cubicBezTo>
                  <a:pt x="2557540" y="871422"/>
                  <a:pt x="2550502" y="881437"/>
                  <a:pt x="2543735" y="891452"/>
                </a:cubicBezTo>
                <a:cubicBezTo>
                  <a:pt x="2531284" y="910128"/>
                  <a:pt x="2516939" y="916895"/>
                  <a:pt x="2494743" y="911752"/>
                </a:cubicBezTo>
                <a:cubicBezTo>
                  <a:pt x="2477149" y="907692"/>
                  <a:pt x="2459555" y="903362"/>
                  <a:pt x="2442773" y="897136"/>
                </a:cubicBezTo>
                <a:cubicBezTo>
                  <a:pt x="2396488" y="880625"/>
                  <a:pt x="2348849" y="867903"/>
                  <a:pt x="2302563" y="851392"/>
                </a:cubicBezTo>
                <a:cubicBezTo>
                  <a:pt x="2264668" y="837858"/>
                  <a:pt x="2227315" y="821888"/>
                  <a:pt x="2193481" y="799693"/>
                </a:cubicBezTo>
                <a:cubicBezTo>
                  <a:pt x="2189691" y="797256"/>
                  <a:pt x="2185360" y="795903"/>
                  <a:pt x="2180759" y="797527"/>
                </a:cubicBezTo>
                <a:cubicBezTo>
                  <a:pt x="2171014" y="801046"/>
                  <a:pt x="2164789" y="796444"/>
                  <a:pt x="2158834" y="789678"/>
                </a:cubicBezTo>
                <a:cubicBezTo>
                  <a:pt x="2145030" y="774520"/>
                  <a:pt x="2131225" y="759091"/>
                  <a:pt x="2109571" y="754490"/>
                </a:cubicBezTo>
                <a:cubicBezTo>
                  <a:pt x="2100368" y="752595"/>
                  <a:pt x="2093331" y="753407"/>
                  <a:pt x="2085481" y="760174"/>
                </a:cubicBezTo>
                <a:cubicBezTo>
                  <a:pt x="2060579" y="781828"/>
                  <a:pt x="2035406" y="803753"/>
                  <a:pt x="2005631" y="818099"/>
                </a:cubicBezTo>
                <a:cubicBezTo>
                  <a:pt x="1980188" y="830550"/>
                  <a:pt x="1953120" y="838941"/>
                  <a:pt x="1927406" y="850850"/>
                </a:cubicBezTo>
                <a:cubicBezTo>
                  <a:pt x="1896008" y="865737"/>
                  <a:pt x="1865421" y="882519"/>
                  <a:pt x="1841331" y="908775"/>
                </a:cubicBezTo>
                <a:cubicBezTo>
                  <a:pt x="1829692" y="921497"/>
                  <a:pt x="1814805" y="929888"/>
                  <a:pt x="1799376" y="936925"/>
                </a:cubicBezTo>
                <a:cubicBezTo>
                  <a:pt x="1772579" y="949376"/>
                  <a:pt x="1748219" y="965346"/>
                  <a:pt x="1723858" y="981858"/>
                </a:cubicBezTo>
                <a:cubicBezTo>
                  <a:pt x="1697602" y="999722"/>
                  <a:pt x="1672159" y="1019211"/>
                  <a:pt x="1646444" y="1037887"/>
                </a:cubicBezTo>
                <a:cubicBezTo>
                  <a:pt x="1643738" y="1039782"/>
                  <a:pt x="1639948" y="1041677"/>
                  <a:pt x="1640219" y="1044925"/>
                </a:cubicBezTo>
                <a:cubicBezTo>
                  <a:pt x="1640760" y="1049256"/>
                  <a:pt x="1645632" y="1047090"/>
                  <a:pt x="1648339" y="1048444"/>
                </a:cubicBezTo>
                <a:cubicBezTo>
                  <a:pt x="1680279" y="1061707"/>
                  <a:pt x="1714925" y="1068203"/>
                  <a:pt x="1745512" y="1085256"/>
                </a:cubicBezTo>
                <a:cubicBezTo>
                  <a:pt x="1749031" y="1087151"/>
                  <a:pt x="1753091" y="1088233"/>
                  <a:pt x="1756339" y="1090669"/>
                </a:cubicBezTo>
                <a:cubicBezTo>
                  <a:pt x="1785572" y="1113677"/>
                  <a:pt x="1819406" y="1127752"/>
                  <a:pt x="1852429" y="1143722"/>
                </a:cubicBezTo>
                <a:cubicBezTo>
                  <a:pt x="1890324" y="1161857"/>
                  <a:pt x="1927135" y="1182699"/>
                  <a:pt x="1962865" y="1205165"/>
                </a:cubicBezTo>
                <a:cubicBezTo>
                  <a:pt x="2007255" y="1233316"/>
                  <a:pt x="2052188" y="1260383"/>
                  <a:pt x="2099827" y="1282849"/>
                </a:cubicBezTo>
                <a:cubicBezTo>
                  <a:pt x="2117150" y="1290970"/>
                  <a:pt x="2132308" y="1302609"/>
                  <a:pt x="2145571" y="1316413"/>
                </a:cubicBezTo>
                <a:cubicBezTo>
                  <a:pt x="2153691" y="1325075"/>
                  <a:pt x="2156939" y="1335631"/>
                  <a:pt x="2157751" y="1347541"/>
                </a:cubicBezTo>
                <a:cubicBezTo>
                  <a:pt x="2160458" y="1380293"/>
                  <a:pt x="2149902" y="1407360"/>
                  <a:pt x="2130954" y="1434428"/>
                </a:cubicBezTo>
                <a:cubicBezTo>
                  <a:pt x="2102533" y="1475300"/>
                  <a:pt x="2066263" y="1508593"/>
                  <a:pt x="2034052" y="1545405"/>
                </a:cubicBezTo>
                <a:cubicBezTo>
                  <a:pt x="1991015" y="1594397"/>
                  <a:pt x="1945541" y="1640683"/>
                  <a:pt x="1898985" y="1686157"/>
                </a:cubicBezTo>
                <a:cubicBezTo>
                  <a:pt x="1874624" y="1709976"/>
                  <a:pt x="1847557" y="1731089"/>
                  <a:pt x="1822654" y="1754367"/>
                </a:cubicBezTo>
                <a:cubicBezTo>
                  <a:pt x="1793421" y="1781976"/>
                  <a:pt x="1766083" y="1811480"/>
                  <a:pt x="1742264" y="1844231"/>
                </a:cubicBezTo>
                <a:cubicBezTo>
                  <a:pt x="1720880" y="1873194"/>
                  <a:pt x="1707076" y="1905945"/>
                  <a:pt x="1693813" y="1938968"/>
                </a:cubicBezTo>
                <a:cubicBezTo>
                  <a:pt x="1688670" y="1951960"/>
                  <a:pt x="1698956" y="1961705"/>
                  <a:pt x="1701933" y="1973073"/>
                </a:cubicBezTo>
                <a:cubicBezTo>
                  <a:pt x="1703557" y="1979028"/>
                  <a:pt x="1704640" y="1984441"/>
                  <a:pt x="1698685" y="1987419"/>
                </a:cubicBezTo>
                <a:cubicBezTo>
                  <a:pt x="1691647" y="1990667"/>
                  <a:pt x="1694625" y="1993915"/>
                  <a:pt x="1697602" y="1997434"/>
                </a:cubicBezTo>
                <a:cubicBezTo>
                  <a:pt x="1714113" y="2017464"/>
                  <a:pt x="1732249" y="2035599"/>
                  <a:pt x="1748489" y="2055629"/>
                </a:cubicBezTo>
                <a:cubicBezTo>
                  <a:pt x="1760128" y="2069975"/>
                  <a:pt x="1773121" y="2078095"/>
                  <a:pt x="1790444" y="2082697"/>
                </a:cubicBezTo>
                <a:cubicBezTo>
                  <a:pt x="1798023" y="2084592"/>
                  <a:pt x="1800459" y="2094336"/>
                  <a:pt x="1806143" y="2100020"/>
                </a:cubicBezTo>
                <a:cubicBezTo>
                  <a:pt x="1810203" y="2104080"/>
                  <a:pt x="1813722" y="2105975"/>
                  <a:pt x="1818865" y="2107058"/>
                </a:cubicBezTo>
                <a:cubicBezTo>
                  <a:pt x="1838354" y="2110577"/>
                  <a:pt x="1857842" y="2114366"/>
                  <a:pt x="1877331" y="2117885"/>
                </a:cubicBezTo>
                <a:cubicBezTo>
                  <a:pt x="1896008" y="2121404"/>
                  <a:pt x="1909000" y="2136832"/>
                  <a:pt x="1909541" y="2160652"/>
                </a:cubicBezTo>
                <a:cubicBezTo>
                  <a:pt x="1910083" y="2177704"/>
                  <a:pt x="1901692" y="2190155"/>
                  <a:pt x="1883015" y="2198005"/>
                </a:cubicBezTo>
                <a:cubicBezTo>
                  <a:pt x="1862444" y="2206667"/>
                  <a:pt x="1840519" y="2209644"/>
                  <a:pt x="1818594" y="2210997"/>
                </a:cubicBezTo>
                <a:cubicBezTo>
                  <a:pt x="1797752" y="2212351"/>
                  <a:pt x="1776640" y="2211539"/>
                  <a:pt x="1755797" y="2209373"/>
                </a:cubicBezTo>
                <a:cubicBezTo>
                  <a:pt x="1731166" y="2206937"/>
                  <a:pt x="1707617" y="2200441"/>
                  <a:pt x="1685422" y="2189614"/>
                </a:cubicBezTo>
                <a:cubicBezTo>
                  <a:pt x="1640219" y="2167419"/>
                  <a:pt x="1594204" y="2147388"/>
                  <a:pt x="1546294" y="2131960"/>
                </a:cubicBezTo>
                <a:cubicBezTo>
                  <a:pt x="1521121" y="2123840"/>
                  <a:pt x="1495136" y="2117614"/>
                  <a:pt x="1471588" y="2105975"/>
                </a:cubicBezTo>
                <a:cubicBezTo>
                  <a:pt x="1451287" y="2096231"/>
                  <a:pt x="1428550" y="2090546"/>
                  <a:pt x="1412310" y="2073223"/>
                </a:cubicBezTo>
                <a:cubicBezTo>
                  <a:pt x="1406625" y="2066998"/>
                  <a:pt x="1400670" y="2060772"/>
                  <a:pt x="1397964" y="2052652"/>
                </a:cubicBezTo>
                <a:cubicBezTo>
                  <a:pt x="1394986" y="2043990"/>
                  <a:pt x="1396610" y="2036682"/>
                  <a:pt x="1405813" y="2032622"/>
                </a:cubicBezTo>
                <a:cubicBezTo>
                  <a:pt x="1422866" y="2025043"/>
                  <a:pt x="1430986" y="2009344"/>
                  <a:pt x="1437482" y="1993644"/>
                </a:cubicBezTo>
                <a:cubicBezTo>
                  <a:pt x="1443708" y="1978757"/>
                  <a:pt x="1449122" y="1963600"/>
                  <a:pt x="1459407" y="1950878"/>
                </a:cubicBezTo>
                <a:cubicBezTo>
                  <a:pt x="1468340" y="1939780"/>
                  <a:pt x="1474565" y="1926517"/>
                  <a:pt x="1481061" y="1913795"/>
                </a:cubicBezTo>
                <a:cubicBezTo>
                  <a:pt x="1485663" y="1904592"/>
                  <a:pt x="1492700" y="1901073"/>
                  <a:pt x="1501633" y="1904863"/>
                </a:cubicBezTo>
                <a:cubicBezTo>
                  <a:pt x="1507588" y="1907299"/>
                  <a:pt x="1510565" y="1904863"/>
                  <a:pt x="1514084" y="1901344"/>
                </a:cubicBezTo>
                <a:cubicBezTo>
                  <a:pt x="1521121" y="1894306"/>
                  <a:pt x="1527076" y="1886998"/>
                  <a:pt x="1532219" y="1878066"/>
                </a:cubicBezTo>
                <a:cubicBezTo>
                  <a:pt x="1539527" y="1864803"/>
                  <a:pt x="1551437" y="1853976"/>
                  <a:pt x="1558475" y="1840171"/>
                </a:cubicBezTo>
                <a:cubicBezTo>
                  <a:pt x="1571467" y="1814728"/>
                  <a:pt x="1595016" y="1797946"/>
                  <a:pt x="1610174" y="1774126"/>
                </a:cubicBezTo>
                <a:cubicBezTo>
                  <a:pt x="1629392" y="1743811"/>
                  <a:pt x="1649422" y="1714036"/>
                  <a:pt x="1668369" y="1683720"/>
                </a:cubicBezTo>
                <a:cubicBezTo>
                  <a:pt x="1682986" y="1660442"/>
                  <a:pt x="1696519" y="1636352"/>
                  <a:pt x="1711407" y="1613345"/>
                </a:cubicBezTo>
                <a:cubicBezTo>
                  <a:pt x="1724940" y="1592232"/>
                  <a:pt x="1734685" y="1569225"/>
                  <a:pt x="1746594" y="1547300"/>
                </a:cubicBezTo>
                <a:cubicBezTo>
                  <a:pt x="1755256" y="1531601"/>
                  <a:pt x="1764459" y="1515901"/>
                  <a:pt x="1775557" y="1502097"/>
                </a:cubicBezTo>
                <a:cubicBezTo>
                  <a:pt x="1796669" y="1475300"/>
                  <a:pt x="1819406" y="1449586"/>
                  <a:pt x="1844309" y="1426037"/>
                </a:cubicBezTo>
                <a:cubicBezTo>
                  <a:pt x="1852699" y="1418187"/>
                  <a:pt x="1852158" y="1417917"/>
                  <a:pt x="1841060" y="1414668"/>
                </a:cubicBezTo>
                <a:cubicBezTo>
                  <a:pt x="1797752" y="1402217"/>
                  <a:pt x="1752820" y="1399511"/>
                  <a:pt x="1708700" y="1392744"/>
                </a:cubicBezTo>
                <a:cubicBezTo>
                  <a:pt x="1669452" y="1386789"/>
                  <a:pt x="1629933" y="1382458"/>
                  <a:pt x="1590685" y="1377315"/>
                </a:cubicBezTo>
                <a:cubicBezTo>
                  <a:pt x="1578505" y="1375691"/>
                  <a:pt x="1567136" y="1371360"/>
                  <a:pt x="1555497" y="1368383"/>
                </a:cubicBezTo>
                <a:cubicBezTo>
                  <a:pt x="1517332" y="1357827"/>
                  <a:pt x="1479437" y="1346458"/>
                  <a:pt x="1440460" y="1338067"/>
                </a:cubicBezTo>
                <a:cubicBezTo>
                  <a:pt x="1431257" y="1336172"/>
                  <a:pt x="1422054" y="1332654"/>
                  <a:pt x="1413122" y="1329406"/>
                </a:cubicBezTo>
                <a:cubicBezTo>
                  <a:pt x="1407708" y="1327511"/>
                  <a:pt x="1403377" y="1327782"/>
                  <a:pt x="1398505" y="1331030"/>
                </a:cubicBezTo>
                <a:cubicBezTo>
                  <a:pt x="1363588" y="1353766"/>
                  <a:pt x="1330295" y="1378127"/>
                  <a:pt x="1299438" y="1406007"/>
                </a:cubicBezTo>
                <a:cubicBezTo>
                  <a:pt x="1272911" y="1430097"/>
                  <a:pt x="1248280" y="1456353"/>
                  <a:pt x="1222024" y="1480713"/>
                </a:cubicBezTo>
                <a:cubicBezTo>
                  <a:pt x="1202265" y="1498578"/>
                  <a:pt x="1184130" y="1518337"/>
                  <a:pt x="1162476" y="1534578"/>
                </a:cubicBezTo>
                <a:cubicBezTo>
                  <a:pt x="1137303" y="1552984"/>
                  <a:pt x="1113213" y="1573285"/>
                  <a:pt x="1090746" y="1594668"/>
                </a:cubicBezTo>
                <a:cubicBezTo>
                  <a:pt x="1044731" y="1638518"/>
                  <a:pt x="995468" y="1677495"/>
                  <a:pt x="939168" y="1706999"/>
                </a:cubicBezTo>
                <a:cubicBezTo>
                  <a:pt x="919138" y="1717555"/>
                  <a:pt x="903168" y="1733525"/>
                  <a:pt x="886386" y="1748141"/>
                </a:cubicBezTo>
                <a:cubicBezTo>
                  <a:pt x="850657" y="1779269"/>
                  <a:pt x="814657" y="1809314"/>
                  <a:pt x="768642" y="1825284"/>
                </a:cubicBezTo>
                <a:cubicBezTo>
                  <a:pt x="748341" y="1832322"/>
                  <a:pt x="730747" y="1845855"/>
                  <a:pt x="711259" y="1855058"/>
                </a:cubicBezTo>
                <a:cubicBezTo>
                  <a:pt x="682026" y="1868863"/>
                  <a:pt x="657123" y="1888351"/>
                  <a:pt x="632221" y="1908111"/>
                </a:cubicBezTo>
                <a:cubicBezTo>
                  <a:pt x="617605" y="1919479"/>
                  <a:pt x="601093" y="1928953"/>
                  <a:pt x="586477" y="1940592"/>
                </a:cubicBezTo>
                <a:cubicBezTo>
                  <a:pt x="561033" y="1961163"/>
                  <a:pt x="533154" y="1978216"/>
                  <a:pt x="505815" y="1995539"/>
                </a:cubicBezTo>
                <a:cubicBezTo>
                  <a:pt x="475770" y="2014757"/>
                  <a:pt x="446808" y="2035329"/>
                  <a:pt x="418387" y="2056712"/>
                </a:cubicBezTo>
                <a:cubicBezTo>
                  <a:pt x="381034" y="2084321"/>
                  <a:pt x="347470" y="2115990"/>
                  <a:pt x="321214" y="2154697"/>
                </a:cubicBezTo>
                <a:cubicBezTo>
                  <a:pt x="313094" y="2166607"/>
                  <a:pt x="300372" y="2174185"/>
                  <a:pt x="290357" y="2183930"/>
                </a:cubicBezTo>
                <a:cubicBezTo>
                  <a:pt x="285215" y="2189073"/>
                  <a:pt x="281154" y="2195298"/>
                  <a:pt x="275741" y="2200170"/>
                </a:cubicBezTo>
                <a:cubicBezTo>
                  <a:pt x="261395" y="2213163"/>
                  <a:pt x="248403" y="2227509"/>
                  <a:pt x="237034" y="2243208"/>
                </a:cubicBezTo>
                <a:cubicBezTo>
                  <a:pt x="233786" y="2247809"/>
                  <a:pt x="232162" y="2251328"/>
                  <a:pt x="233786" y="2257283"/>
                </a:cubicBezTo>
                <a:cubicBezTo>
                  <a:pt x="237034" y="2268110"/>
                  <a:pt x="229997" y="2282456"/>
                  <a:pt x="219170" y="2286516"/>
                </a:cubicBezTo>
                <a:cubicBezTo>
                  <a:pt x="209967" y="2289764"/>
                  <a:pt x="205636" y="2296531"/>
                  <a:pt x="201034" y="2304381"/>
                </a:cubicBezTo>
                <a:cubicBezTo>
                  <a:pt x="193997" y="2316832"/>
                  <a:pt x="186147" y="2328741"/>
                  <a:pt x="177756" y="2340110"/>
                </a:cubicBezTo>
                <a:cubicBezTo>
                  <a:pt x="173155" y="2346335"/>
                  <a:pt x="168012" y="2352020"/>
                  <a:pt x="165576" y="2359328"/>
                </a:cubicBezTo>
                <a:cubicBezTo>
                  <a:pt x="165034" y="2360952"/>
                  <a:pt x="163952" y="2363388"/>
                  <a:pt x="162869" y="2363929"/>
                </a:cubicBezTo>
                <a:cubicBezTo>
                  <a:pt x="147711" y="2369072"/>
                  <a:pt x="149335" y="2383147"/>
                  <a:pt x="148252" y="2394516"/>
                </a:cubicBezTo>
                <a:cubicBezTo>
                  <a:pt x="147170" y="2406155"/>
                  <a:pt x="143651" y="2415899"/>
                  <a:pt x="136884" y="2424831"/>
                </a:cubicBezTo>
                <a:cubicBezTo>
                  <a:pt x="118749" y="2448651"/>
                  <a:pt x="107922" y="2475448"/>
                  <a:pt x="101155" y="2504139"/>
                </a:cubicBezTo>
                <a:cubicBezTo>
                  <a:pt x="100613" y="2506576"/>
                  <a:pt x="99801" y="2509012"/>
                  <a:pt x="99260" y="2511718"/>
                </a:cubicBezTo>
                <a:cubicBezTo>
                  <a:pt x="95471" y="2528500"/>
                  <a:pt x="87892" y="2542575"/>
                  <a:pt x="70298" y="2548530"/>
                </a:cubicBezTo>
                <a:cubicBezTo>
                  <a:pt x="60553" y="2550154"/>
                  <a:pt x="52433" y="2550154"/>
                  <a:pt x="44313" y="2550154"/>
                </a:cubicBezTo>
                <a:close/>
              </a:path>
            </a:pathLst>
          </a:custGeom>
          <a:solidFill>
            <a:schemeClr val="accent2"/>
          </a:solidFill>
          <a:ln w="27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CD1A09-51A0-4BEC-BED8-C895848A20B3}"/>
              </a:ext>
            </a:extLst>
          </p:cNvPr>
          <p:cNvGrpSpPr/>
          <p:nvPr userDrawn="1"/>
        </p:nvGrpSpPr>
        <p:grpSpPr>
          <a:xfrm flipV="1">
            <a:off x="0" y="6589394"/>
            <a:ext cx="12207240" cy="169545"/>
            <a:chOff x="0" y="6646544"/>
            <a:chExt cx="9003886" cy="16954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264503-E9AB-4BB6-8A5C-13ADF2158B78}"/>
                </a:ext>
              </a:extLst>
            </p:cNvPr>
            <p:cNvSpPr/>
            <p:nvPr userDrawn="1"/>
          </p:nvSpPr>
          <p:spPr>
            <a:xfrm>
              <a:off x="0" y="6724649"/>
              <a:ext cx="9003886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A9BC65-DDF7-40E4-9380-23120787E2B4}"/>
                </a:ext>
              </a:extLst>
            </p:cNvPr>
            <p:cNvSpPr/>
            <p:nvPr userDrawn="1"/>
          </p:nvSpPr>
          <p:spPr>
            <a:xfrm>
              <a:off x="0" y="6646544"/>
              <a:ext cx="9003886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004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3427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5172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58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7" r:id="rId10"/>
    <p:sldLayoutId id="21474836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ylee820621/Snapfit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300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9DCA47-8D97-EB4C-8181-CC80C01901AC}"/>
              </a:ext>
            </a:extLst>
          </p:cNvPr>
          <p:cNvSpPr/>
          <p:nvPr/>
        </p:nvSpPr>
        <p:spPr>
          <a:xfrm>
            <a:off x="2101523" y="1862667"/>
            <a:ext cx="4827597" cy="1564725"/>
          </a:xfrm>
          <a:prstGeom prst="rect">
            <a:avLst/>
          </a:prstGeom>
          <a:solidFill>
            <a:schemeClr val="dk1"/>
          </a:solidFill>
          <a:ln>
            <a:solidFill>
              <a:schemeClr val="dk1">
                <a:shade val="50000"/>
              </a:schemeClr>
            </a:solidFill>
          </a:ln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SNAPFIT</a:t>
            </a:r>
            <a:endParaRPr lang="en-US" sz="600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D2627F-D759-7444-A1C1-603DCC543277}"/>
              </a:ext>
            </a:extLst>
          </p:cNvPr>
          <p:cNvSpPr/>
          <p:nvPr/>
        </p:nvSpPr>
        <p:spPr>
          <a:xfrm>
            <a:off x="0" y="1862667"/>
            <a:ext cx="2101522" cy="1566333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9EF23F8-F1F6-634F-B614-82BCEFD52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18" y="1862667"/>
            <a:ext cx="1898704" cy="1566333"/>
          </a:xfrm>
          <a:prstGeom prst="rect">
            <a:avLst/>
          </a:prstGeom>
        </p:spPr>
      </p:pic>
      <p:sp>
        <p:nvSpPr>
          <p:cNvPr id="9" name="Graphic 10">
            <a:extLst>
              <a:ext uri="{FF2B5EF4-FFF2-40B4-BE49-F238E27FC236}">
                <a16:creationId xmlns:a16="http://schemas.microsoft.com/office/drawing/2014/main" id="{442C980F-91F7-654D-BBBB-F23403E5338E}"/>
              </a:ext>
            </a:extLst>
          </p:cNvPr>
          <p:cNvSpPr/>
          <p:nvPr/>
        </p:nvSpPr>
        <p:spPr>
          <a:xfrm>
            <a:off x="93290" y="571744"/>
            <a:ext cx="1168401" cy="1290923"/>
          </a:xfrm>
          <a:custGeom>
            <a:avLst/>
            <a:gdLst>
              <a:gd name="connsiteX0" fmla="*/ 44313 w 2823151"/>
              <a:gd name="connsiteY0" fmla="*/ 2550154 h 2549768"/>
              <a:gd name="connsiteX1" fmla="*/ 734 w 2823151"/>
              <a:gd name="connsiteY1" fmla="*/ 2446485 h 2549768"/>
              <a:gd name="connsiteX2" fmla="*/ 10208 w 2823151"/>
              <a:gd name="connsiteY2" fmla="*/ 2351478 h 2549768"/>
              <a:gd name="connsiteX3" fmla="*/ 13185 w 2823151"/>
              <a:gd name="connsiteY3" fmla="*/ 2327388 h 2549768"/>
              <a:gd name="connsiteX4" fmla="*/ 1817 w 2823151"/>
              <a:gd name="connsiteY4" fmla="*/ 2133313 h 2549768"/>
              <a:gd name="connsiteX5" fmla="*/ 14268 w 2823151"/>
              <a:gd name="connsiteY5" fmla="*/ 2059960 h 2549768"/>
              <a:gd name="connsiteX6" fmla="*/ 74899 w 2823151"/>
              <a:gd name="connsiteY6" fmla="*/ 2046426 h 2549768"/>
              <a:gd name="connsiteX7" fmla="*/ 101967 w 2823151"/>
              <a:gd name="connsiteY7" fmla="*/ 2051840 h 2549768"/>
              <a:gd name="connsiteX8" fmla="*/ 125245 w 2823151"/>
              <a:gd name="connsiteY8" fmla="*/ 2058336 h 2549768"/>
              <a:gd name="connsiteX9" fmla="*/ 195079 w 2823151"/>
              <a:gd name="connsiteY9" fmla="*/ 2050486 h 2549768"/>
              <a:gd name="connsiteX10" fmla="*/ 328523 w 2823151"/>
              <a:gd name="connsiteY10" fmla="*/ 1931930 h 2549768"/>
              <a:gd name="connsiteX11" fmla="*/ 403771 w 2823151"/>
              <a:gd name="connsiteY11" fmla="*/ 1852893 h 2549768"/>
              <a:gd name="connsiteX12" fmla="*/ 473064 w 2823151"/>
              <a:gd name="connsiteY12" fmla="*/ 1774668 h 2549768"/>
              <a:gd name="connsiteX13" fmla="*/ 568071 w 2823151"/>
              <a:gd name="connsiteY13" fmla="*/ 1697796 h 2549768"/>
              <a:gd name="connsiteX14" fmla="*/ 649003 w 2823151"/>
              <a:gd name="connsiteY14" fmla="*/ 1653405 h 2549768"/>
              <a:gd name="connsiteX15" fmla="*/ 708823 w 2823151"/>
              <a:gd name="connsiteY15" fmla="*/ 1625255 h 2549768"/>
              <a:gd name="connsiteX16" fmla="*/ 727499 w 2823151"/>
              <a:gd name="connsiteY16" fmla="*/ 1613886 h 2549768"/>
              <a:gd name="connsiteX17" fmla="*/ 795168 w 2823151"/>
              <a:gd name="connsiteY17" fmla="*/ 1552713 h 2549768"/>
              <a:gd name="connsiteX18" fmla="*/ 820341 w 2823151"/>
              <a:gd name="connsiteY18" fmla="*/ 1515631 h 2549768"/>
              <a:gd name="connsiteX19" fmla="*/ 867439 w 2823151"/>
              <a:gd name="connsiteY19" fmla="*/ 1442819 h 2549768"/>
              <a:gd name="connsiteX20" fmla="*/ 981393 w 2823151"/>
              <a:gd name="connsiteY20" fmla="*/ 1296383 h 2549768"/>
              <a:gd name="connsiteX21" fmla="*/ 1016581 w 2823151"/>
              <a:gd name="connsiteY21" fmla="*/ 1263090 h 2549768"/>
              <a:gd name="connsiteX22" fmla="*/ 1046356 w 2823151"/>
              <a:gd name="connsiteY22" fmla="*/ 1222759 h 2549768"/>
              <a:gd name="connsiteX23" fmla="*/ 1065303 w 2823151"/>
              <a:gd name="connsiteY23" fmla="*/ 1157797 h 2549768"/>
              <a:gd name="connsiteX24" fmla="*/ 1114566 w 2823151"/>
              <a:gd name="connsiteY24" fmla="*/ 1020023 h 2549768"/>
              <a:gd name="connsiteX25" fmla="*/ 1167618 w 2823151"/>
              <a:gd name="connsiteY25" fmla="*/ 962910 h 2549768"/>
              <a:gd name="connsiteX26" fmla="*/ 1210385 w 2823151"/>
              <a:gd name="connsiteY26" fmla="*/ 936113 h 2549768"/>
              <a:gd name="connsiteX27" fmla="*/ 1265603 w 2823151"/>
              <a:gd name="connsiteY27" fmla="*/ 900925 h 2549768"/>
              <a:gd name="connsiteX28" fmla="*/ 1275348 w 2823151"/>
              <a:gd name="connsiteY28" fmla="*/ 896053 h 2549768"/>
              <a:gd name="connsiteX29" fmla="*/ 1319738 w 2823151"/>
              <a:gd name="connsiteY29" fmla="*/ 866279 h 2549768"/>
              <a:gd name="connsiteX30" fmla="*/ 1368189 w 2823151"/>
              <a:gd name="connsiteY30" fmla="*/ 823783 h 2549768"/>
              <a:gd name="connsiteX31" fmla="*/ 1397152 w 2823151"/>
              <a:gd name="connsiteY31" fmla="*/ 795362 h 2549768"/>
              <a:gd name="connsiteX32" fmla="*/ 1426926 w 2823151"/>
              <a:gd name="connsiteY32" fmla="*/ 764505 h 2549768"/>
              <a:gd name="connsiteX33" fmla="*/ 1438565 w 2823151"/>
              <a:gd name="connsiteY33" fmla="*/ 753136 h 2549768"/>
              <a:gd name="connsiteX34" fmla="*/ 1474294 w 2823151"/>
              <a:gd name="connsiteY34" fmla="*/ 707121 h 2549768"/>
              <a:gd name="connsiteX35" fmla="*/ 1506234 w 2823151"/>
              <a:gd name="connsiteY35" fmla="*/ 658400 h 2549768"/>
              <a:gd name="connsiteX36" fmla="*/ 1524369 w 2823151"/>
              <a:gd name="connsiteY36" fmla="*/ 635122 h 2549768"/>
              <a:gd name="connsiteX37" fmla="*/ 1642384 w 2823151"/>
              <a:gd name="connsiteY37" fmla="*/ 499784 h 2549768"/>
              <a:gd name="connsiteX38" fmla="*/ 1685151 w 2823151"/>
              <a:gd name="connsiteY38" fmla="*/ 458370 h 2549768"/>
              <a:gd name="connsiteX39" fmla="*/ 1744429 w 2823151"/>
              <a:gd name="connsiteY39" fmla="*/ 385017 h 2549768"/>
              <a:gd name="connsiteX40" fmla="*/ 1738745 w 2823151"/>
              <a:gd name="connsiteY40" fmla="*/ 361739 h 2549768"/>
              <a:gd name="connsiteX41" fmla="*/ 1641031 w 2823151"/>
              <a:gd name="connsiteY41" fmla="*/ 283513 h 2549768"/>
              <a:gd name="connsiteX42" fmla="*/ 1602595 w 2823151"/>
              <a:gd name="connsiteY42" fmla="*/ 248867 h 2549768"/>
              <a:gd name="connsiteX43" fmla="*/ 1585813 w 2823151"/>
              <a:gd name="connsiteY43" fmla="*/ 242912 h 2549768"/>
              <a:gd name="connsiteX44" fmla="*/ 1455076 w 2823151"/>
              <a:gd name="connsiteY44" fmla="*/ 238311 h 2549768"/>
              <a:gd name="connsiteX45" fmla="*/ 1364129 w 2823151"/>
              <a:gd name="connsiteY45" fmla="*/ 221258 h 2549768"/>
              <a:gd name="connsiteX46" fmla="*/ 1182776 w 2823151"/>
              <a:gd name="connsiteY46" fmla="*/ 226401 h 2549768"/>
              <a:gd name="connsiteX47" fmla="*/ 1140010 w 2823151"/>
              <a:gd name="connsiteY47" fmla="*/ 243724 h 2549768"/>
              <a:gd name="connsiteX48" fmla="*/ 1109694 w 2823151"/>
              <a:gd name="connsiteY48" fmla="*/ 255904 h 2549768"/>
              <a:gd name="connsiteX49" fmla="*/ 1039318 w 2823151"/>
              <a:gd name="connsiteY49" fmla="*/ 310852 h 2549768"/>
              <a:gd name="connsiteX50" fmla="*/ 1035258 w 2823151"/>
              <a:gd name="connsiteY50" fmla="*/ 336837 h 2549768"/>
              <a:gd name="connsiteX51" fmla="*/ 1030115 w 2823151"/>
              <a:gd name="connsiteY51" fmla="*/ 348746 h 2549768"/>
              <a:gd name="connsiteX52" fmla="*/ 1007378 w 2823151"/>
              <a:gd name="connsiteY52" fmla="*/ 341438 h 2549768"/>
              <a:gd name="connsiteX53" fmla="*/ 1014686 w 2823151"/>
              <a:gd name="connsiteY53" fmla="*/ 271062 h 2549768"/>
              <a:gd name="connsiteX54" fmla="*/ 1023348 w 2823151"/>
              <a:gd name="connsiteY54" fmla="*/ 249950 h 2549768"/>
              <a:gd name="connsiteX55" fmla="*/ 1017393 w 2823151"/>
              <a:gd name="connsiteY55" fmla="*/ 241017 h 2549768"/>
              <a:gd name="connsiteX56" fmla="*/ 960551 w 2823151"/>
              <a:gd name="connsiteY56" fmla="*/ 236957 h 2549768"/>
              <a:gd name="connsiteX57" fmla="*/ 864461 w 2823151"/>
              <a:gd name="connsiteY57" fmla="*/ 246431 h 2549768"/>
              <a:gd name="connsiteX58" fmla="*/ 850115 w 2823151"/>
              <a:gd name="connsiteY58" fmla="*/ 232085 h 2549768"/>
              <a:gd name="connsiteX59" fmla="*/ 862296 w 2823151"/>
              <a:gd name="connsiteY59" fmla="*/ 212326 h 2549768"/>
              <a:gd name="connsiteX60" fmla="*/ 948371 w 2823151"/>
              <a:gd name="connsiteY60" fmla="*/ 194461 h 2549768"/>
              <a:gd name="connsiteX61" fmla="*/ 962987 w 2823151"/>
              <a:gd name="connsiteY61" fmla="*/ 184446 h 2549768"/>
              <a:gd name="connsiteX62" fmla="*/ 953784 w 2823151"/>
              <a:gd name="connsiteY62" fmla="*/ 182551 h 2549768"/>
              <a:gd name="connsiteX63" fmla="*/ 853634 w 2823151"/>
              <a:gd name="connsiteY63" fmla="*/ 176867 h 2549768"/>
              <a:gd name="connsiteX64" fmla="*/ 836852 w 2823151"/>
              <a:gd name="connsiteY64" fmla="*/ 144115 h 2549768"/>
              <a:gd name="connsiteX65" fmla="*/ 852822 w 2823151"/>
              <a:gd name="connsiteY65" fmla="*/ 138702 h 2549768"/>
              <a:gd name="connsiteX66" fmla="*/ 958657 w 2823151"/>
              <a:gd name="connsiteY66" fmla="*/ 141409 h 2549768"/>
              <a:gd name="connsiteX67" fmla="*/ 970566 w 2823151"/>
              <a:gd name="connsiteY67" fmla="*/ 137890 h 2549768"/>
              <a:gd name="connsiteX68" fmla="*/ 938356 w 2823151"/>
              <a:gd name="connsiteY68" fmla="*/ 128416 h 2549768"/>
              <a:gd name="connsiteX69" fmla="*/ 879078 w 2823151"/>
              <a:gd name="connsiteY69" fmla="*/ 108386 h 2549768"/>
              <a:gd name="connsiteX70" fmla="*/ 869604 w 2823151"/>
              <a:gd name="connsiteY70" fmla="*/ 82130 h 2549768"/>
              <a:gd name="connsiteX71" fmla="*/ 892612 w 2823151"/>
              <a:gd name="connsiteY71" fmla="*/ 72927 h 2549768"/>
              <a:gd name="connsiteX72" fmla="*/ 986536 w 2823151"/>
              <a:gd name="connsiteY72" fmla="*/ 100536 h 2549768"/>
              <a:gd name="connsiteX73" fmla="*/ 995468 w 2823151"/>
              <a:gd name="connsiteY73" fmla="*/ 96747 h 2549768"/>
              <a:gd name="connsiteX74" fmla="*/ 995468 w 2823151"/>
              <a:gd name="connsiteY74" fmla="*/ 87003 h 2549768"/>
              <a:gd name="connsiteX75" fmla="*/ 957574 w 2823151"/>
              <a:gd name="connsiteY75" fmla="*/ 43153 h 2549768"/>
              <a:gd name="connsiteX76" fmla="*/ 943228 w 2823151"/>
              <a:gd name="connsiteY76" fmla="*/ 29619 h 2549768"/>
              <a:gd name="connsiteX77" fmla="*/ 940251 w 2823151"/>
              <a:gd name="connsiteY77" fmla="*/ 6612 h 2549768"/>
              <a:gd name="connsiteX78" fmla="*/ 962987 w 2823151"/>
              <a:gd name="connsiteY78" fmla="*/ 2552 h 2549768"/>
              <a:gd name="connsiteX79" fmla="*/ 975438 w 2823151"/>
              <a:gd name="connsiteY79" fmla="*/ 11484 h 2549768"/>
              <a:gd name="connsiteX80" fmla="*/ 995739 w 2823151"/>
              <a:gd name="connsiteY80" fmla="*/ 29890 h 2549768"/>
              <a:gd name="connsiteX81" fmla="*/ 1100491 w 2823151"/>
              <a:gd name="connsiteY81" fmla="*/ 81318 h 2549768"/>
              <a:gd name="connsiteX82" fmla="*/ 1159498 w 2823151"/>
              <a:gd name="connsiteY82" fmla="*/ 101890 h 2549768"/>
              <a:gd name="connsiteX83" fmla="*/ 1211197 w 2823151"/>
              <a:gd name="connsiteY83" fmla="*/ 106762 h 2549768"/>
              <a:gd name="connsiteX84" fmla="*/ 1399047 w 2823151"/>
              <a:gd name="connsiteY84" fmla="*/ 83484 h 2549768"/>
              <a:gd name="connsiteX85" fmla="*/ 1581753 w 2823151"/>
              <a:gd name="connsiteY85" fmla="*/ 88897 h 2549768"/>
              <a:gd name="connsiteX86" fmla="*/ 1602595 w 2823151"/>
              <a:gd name="connsiteY86" fmla="*/ 90521 h 2549768"/>
              <a:gd name="connsiteX87" fmla="*/ 1643467 w 2823151"/>
              <a:gd name="connsiteY87" fmla="*/ 104055 h 2549768"/>
              <a:gd name="connsiteX88" fmla="*/ 1720610 w 2823151"/>
              <a:gd name="connsiteY88" fmla="*/ 143033 h 2549768"/>
              <a:gd name="connsiteX89" fmla="*/ 1783948 w 2823151"/>
              <a:gd name="connsiteY89" fmla="*/ 173890 h 2549768"/>
              <a:gd name="connsiteX90" fmla="*/ 1796128 w 2823151"/>
              <a:gd name="connsiteY90" fmla="*/ 179032 h 2549768"/>
              <a:gd name="connsiteX91" fmla="*/ 1891135 w 2823151"/>
              <a:gd name="connsiteY91" fmla="*/ 221258 h 2549768"/>
              <a:gd name="connsiteX92" fmla="*/ 1976940 w 2823151"/>
              <a:gd name="connsiteY92" fmla="*/ 261047 h 2549768"/>
              <a:gd name="connsiteX93" fmla="*/ 2044338 w 2823151"/>
              <a:gd name="connsiteY93" fmla="*/ 314370 h 2549768"/>
              <a:gd name="connsiteX94" fmla="*/ 2058955 w 2823151"/>
              <a:gd name="connsiteY94" fmla="*/ 328987 h 2549768"/>
              <a:gd name="connsiteX95" fmla="*/ 2077631 w 2823151"/>
              <a:gd name="connsiteY95" fmla="*/ 321408 h 2549768"/>
              <a:gd name="connsiteX96" fmla="*/ 2105782 w 2823151"/>
              <a:gd name="connsiteY96" fmla="*/ 267002 h 2549768"/>
              <a:gd name="connsiteX97" fmla="*/ 2135556 w 2823151"/>
              <a:gd name="connsiteY97" fmla="*/ 238311 h 2549768"/>
              <a:gd name="connsiteX98" fmla="*/ 2188067 w 2823151"/>
              <a:gd name="connsiteY98" fmla="*/ 213679 h 2549768"/>
              <a:gd name="connsiteX99" fmla="*/ 2326112 w 2823151"/>
              <a:gd name="connsiteY99" fmla="*/ 207724 h 2549768"/>
              <a:gd name="connsiteX100" fmla="*/ 2362382 w 2823151"/>
              <a:gd name="connsiteY100" fmla="*/ 229649 h 2549768"/>
              <a:gd name="connsiteX101" fmla="*/ 2390533 w 2823151"/>
              <a:gd name="connsiteY101" fmla="*/ 244536 h 2549768"/>
              <a:gd name="connsiteX102" fmla="*/ 2411916 w 2823151"/>
              <a:gd name="connsiteY102" fmla="*/ 253198 h 2549768"/>
              <a:gd name="connsiteX103" fmla="*/ 2420578 w 2823151"/>
              <a:gd name="connsiteY103" fmla="*/ 257529 h 2549768"/>
              <a:gd name="connsiteX104" fmla="*/ 2445751 w 2823151"/>
              <a:gd name="connsiteY104" fmla="*/ 280536 h 2549768"/>
              <a:gd name="connsiteX105" fmla="*/ 2459284 w 2823151"/>
              <a:gd name="connsiteY105" fmla="*/ 295423 h 2549768"/>
              <a:gd name="connsiteX106" fmla="*/ 2512608 w 2823151"/>
              <a:gd name="connsiteY106" fmla="*/ 393949 h 2549768"/>
              <a:gd name="connsiteX107" fmla="*/ 2513420 w 2823151"/>
              <a:gd name="connsiteY107" fmla="*/ 403694 h 2549768"/>
              <a:gd name="connsiteX108" fmla="*/ 2502322 w 2823151"/>
              <a:gd name="connsiteY108" fmla="*/ 445107 h 2549768"/>
              <a:gd name="connsiteX109" fmla="*/ 2479856 w 2823151"/>
              <a:gd name="connsiteY109" fmla="*/ 450250 h 2549768"/>
              <a:gd name="connsiteX110" fmla="*/ 2440608 w 2823151"/>
              <a:gd name="connsiteY110" fmla="*/ 445107 h 2549768"/>
              <a:gd name="connsiteX111" fmla="*/ 2433029 w 2823151"/>
              <a:gd name="connsiteY111" fmla="*/ 450520 h 2549768"/>
              <a:gd name="connsiteX112" fmla="*/ 2421931 w 2823151"/>
              <a:gd name="connsiteY112" fmla="*/ 489227 h 2549768"/>
              <a:gd name="connsiteX113" fmla="*/ 2408939 w 2823151"/>
              <a:gd name="connsiteY113" fmla="*/ 500866 h 2549768"/>
              <a:gd name="connsiteX114" fmla="*/ 2397570 w 2823151"/>
              <a:gd name="connsiteY114" fmla="*/ 516836 h 2549768"/>
              <a:gd name="connsiteX115" fmla="*/ 2387826 w 2823151"/>
              <a:gd name="connsiteY115" fmla="*/ 582069 h 2549768"/>
              <a:gd name="connsiteX116" fmla="*/ 2374021 w 2823151"/>
              <a:gd name="connsiteY116" fmla="*/ 593167 h 2549768"/>
              <a:gd name="connsiteX117" fmla="*/ 2364277 w 2823151"/>
              <a:gd name="connsiteY117" fmla="*/ 592625 h 2549768"/>
              <a:gd name="connsiteX118" fmla="*/ 2341811 w 2823151"/>
              <a:gd name="connsiteY118" fmla="*/ 603723 h 2549768"/>
              <a:gd name="connsiteX119" fmla="*/ 2341270 w 2823151"/>
              <a:gd name="connsiteY119" fmla="*/ 604535 h 2549768"/>
              <a:gd name="connsiteX120" fmla="*/ 2299315 w 2823151"/>
              <a:gd name="connsiteY120" fmla="*/ 631873 h 2549768"/>
              <a:gd name="connsiteX121" fmla="*/ 2289300 w 2823151"/>
              <a:gd name="connsiteY121" fmla="*/ 638099 h 2549768"/>
              <a:gd name="connsiteX122" fmla="*/ 2291736 w 2823151"/>
              <a:gd name="connsiteY122" fmla="*/ 645678 h 2549768"/>
              <a:gd name="connsiteX123" fmla="*/ 2317992 w 2823151"/>
              <a:gd name="connsiteY123" fmla="*/ 661648 h 2549768"/>
              <a:gd name="connsiteX124" fmla="*/ 2323946 w 2823151"/>
              <a:gd name="connsiteY124" fmla="*/ 664084 h 2549768"/>
              <a:gd name="connsiteX125" fmla="*/ 2402713 w 2823151"/>
              <a:gd name="connsiteY125" fmla="*/ 711452 h 2549768"/>
              <a:gd name="connsiteX126" fmla="*/ 2434382 w 2823151"/>
              <a:gd name="connsiteY126" fmla="*/ 733106 h 2549768"/>
              <a:gd name="connsiteX127" fmla="*/ 2462803 w 2823151"/>
              <a:gd name="connsiteY127" fmla="*/ 730670 h 2549768"/>
              <a:gd name="connsiteX128" fmla="*/ 2480127 w 2823151"/>
              <a:gd name="connsiteY128" fmla="*/ 715512 h 2549768"/>
              <a:gd name="connsiteX129" fmla="*/ 2562141 w 2823151"/>
              <a:gd name="connsiteY129" fmla="*/ 620505 h 2549768"/>
              <a:gd name="connsiteX130" fmla="*/ 2633870 w 2823151"/>
              <a:gd name="connsiteY130" fmla="*/ 473799 h 2549768"/>
              <a:gd name="connsiteX131" fmla="*/ 2630893 w 2823151"/>
              <a:gd name="connsiteY131" fmla="*/ 441859 h 2549768"/>
              <a:gd name="connsiteX132" fmla="*/ 2624126 w 2823151"/>
              <a:gd name="connsiteY132" fmla="*/ 424536 h 2549768"/>
              <a:gd name="connsiteX133" fmla="*/ 2606262 w 2823151"/>
              <a:gd name="connsiteY133" fmla="*/ 376355 h 2549768"/>
              <a:gd name="connsiteX134" fmla="*/ 2556728 w 2823151"/>
              <a:gd name="connsiteY134" fmla="*/ 330070 h 2549768"/>
              <a:gd name="connsiteX135" fmla="*/ 2546442 w 2823151"/>
              <a:gd name="connsiteY135" fmla="*/ 317077 h 2549768"/>
              <a:gd name="connsiteX136" fmla="*/ 2559705 w 2823151"/>
              <a:gd name="connsiteY136" fmla="*/ 308416 h 2549768"/>
              <a:gd name="connsiteX137" fmla="*/ 2592728 w 2823151"/>
              <a:gd name="connsiteY137" fmla="*/ 309769 h 2549768"/>
              <a:gd name="connsiteX138" fmla="*/ 2619795 w 2823151"/>
              <a:gd name="connsiteY138" fmla="*/ 326822 h 2549768"/>
              <a:gd name="connsiteX139" fmla="*/ 2658502 w 2823151"/>
              <a:gd name="connsiteY139" fmla="*/ 324386 h 2549768"/>
              <a:gd name="connsiteX140" fmla="*/ 2674201 w 2823151"/>
              <a:gd name="connsiteY140" fmla="*/ 269709 h 2549768"/>
              <a:gd name="connsiteX141" fmla="*/ 2688006 w 2823151"/>
              <a:gd name="connsiteY141" fmla="*/ 212055 h 2549768"/>
              <a:gd name="connsiteX142" fmla="*/ 2711555 w 2823151"/>
              <a:gd name="connsiteY142" fmla="*/ 201769 h 2549768"/>
              <a:gd name="connsiteX143" fmla="*/ 2719675 w 2823151"/>
              <a:gd name="connsiteY143" fmla="*/ 219634 h 2549768"/>
              <a:gd name="connsiteX144" fmla="*/ 2712096 w 2823151"/>
              <a:gd name="connsiteY144" fmla="*/ 257258 h 2549768"/>
              <a:gd name="connsiteX145" fmla="*/ 2724006 w 2823151"/>
              <a:gd name="connsiteY145" fmla="*/ 230732 h 2549768"/>
              <a:gd name="connsiteX146" fmla="*/ 2734833 w 2823151"/>
              <a:gd name="connsiteY146" fmla="*/ 200687 h 2549768"/>
              <a:gd name="connsiteX147" fmla="*/ 2757299 w 2823151"/>
              <a:gd name="connsiteY147" fmla="*/ 193378 h 2549768"/>
              <a:gd name="connsiteX148" fmla="*/ 2765419 w 2823151"/>
              <a:gd name="connsiteY148" fmla="*/ 212055 h 2549768"/>
              <a:gd name="connsiteX149" fmla="*/ 2769479 w 2823151"/>
              <a:gd name="connsiteY149" fmla="*/ 219363 h 2549768"/>
              <a:gd name="connsiteX150" fmla="*/ 2782742 w 2823151"/>
              <a:gd name="connsiteY150" fmla="*/ 238581 h 2549768"/>
              <a:gd name="connsiteX151" fmla="*/ 2770291 w 2823151"/>
              <a:gd name="connsiteY151" fmla="*/ 321137 h 2549768"/>
              <a:gd name="connsiteX152" fmla="*/ 2773269 w 2823151"/>
              <a:gd name="connsiteY152" fmla="*/ 337378 h 2549768"/>
              <a:gd name="connsiteX153" fmla="*/ 2792216 w 2823151"/>
              <a:gd name="connsiteY153" fmla="*/ 290551 h 2549768"/>
              <a:gd name="connsiteX154" fmla="*/ 2798442 w 2823151"/>
              <a:gd name="connsiteY154" fmla="*/ 274310 h 2549768"/>
              <a:gd name="connsiteX155" fmla="*/ 2823885 w 2823151"/>
              <a:gd name="connsiteY155" fmla="*/ 275122 h 2549768"/>
              <a:gd name="connsiteX156" fmla="*/ 2823885 w 2823151"/>
              <a:gd name="connsiteY156" fmla="*/ 297047 h 2549768"/>
              <a:gd name="connsiteX157" fmla="*/ 2799253 w 2823151"/>
              <a:gd name="connsiteY157" fmla="*/ 361468 h 2549768"/>
              <a:gd name="connsiteX158" fmla="*/ 2798171 w 2823151"/>
              <a:gd name="connsiteY158" fmla="*/ 376897 h 2549768"/>
              <a:gd name="connsiteX159" fmla="*/ 2780848 w 2823151"/>
              <a:gd name="connsiteY159" fmla="*/ 438069 h 2549768"/>
              <a:gd name="connsiteX160" fmla="*/ 2745660 w 2823151"/>
              <a:gd name="connsiteY160" fmla="*/ 494641 h 2549768"/>
              <a:gd name="connsiteX161" fmla="*/ 2707224 w 2823151"/>
              <a:gd name="connsiteY161" fmla="*/ 583964 h 2549768"/>
              <a:gd name="connsiteX162" fmla="*/ 2675555 w 2823151"/>
              <a:gd name="connsiteY162" fmla="*/ 675182 h 2549768"/>
              <a:gd name="connsiteX163" fmla="*/ 2616277 w 2823151"/>
              <a:gd name="connsiteY163" fmla="*/ 788054 h 2549768"/>
              <a:gd name="connsiteX164" fmla="*/ 2565389 w 2823151"/>
              <a:gd name="connsiteY164" fmla="*/ 862219 h 2549768"/>
              <a:gd name="connsiteX165" fmla="*/ 2543735 w 2823151"/>
              <a:gd name="connsiteY165" fmla="*/ 891452 h 2549768"/>
              <a:gd name="connsiteX166" fmla="*/ 2494743 w 2823151"/>
              <a:gd name="connsiteY166" fmla="*/ 911752 h 2549768"/>
              <a:gd name="connsiteX167" fmla="*/ 2442773 w 2823151"/>
              <a:gd name="connsiteY167" fmla="*/ 897136 h 2549768"/>
              <a:gd name="connsiteX168" fmla="*/ 2302563 w 2823151"/>
              <a:gd name="connsiteY168" fmla="*/ 851392 h 2549768"/>
              <a:gd name="connsiteX169" fmla="*/ 2193481 w 2823151"/>
              <a:gd name="connsiteY169" fmla="*/ 799693 h 2549768"/>
              <a:gd name="connsiteX170" fmla="*/ 2180759 w 2823151"/>
              <a:gd name="connsiteY170" fmla="*/ 797527 h 2549768"/>
              <a:gd name="connsiteX171" fmla="*/ 2158834 w 2823151"/>
              <a:gd name="connsiteY171" fmla="*/ 789678 h 2549768"/>
              <a:gd name="connsiteX172" fmla="*/ 2109571 w 2823151"/>
              <a:gd name="connsiteY172" fmla="*/ 754490 h 2549768"/>
              <a:gd name="connsiteX173" fmla="*/ 2085481 w 2823151"/>
              <a:gd name="connsiteY173" fmla="*/ 760174 h 2549768"/>
              <a:gd name="connsiteX174" fmla="*/ 2005631 w 2823151"/>
              <a:gd name="connsiteY174" fmla="*/ 818099 h 2549768"/>
              <a:gd name="connsiteX175" fmla="*/ 1927406 w 2823151"/>
              <a:gd name="connsiteY175" fmla="*/ 850850 h 2549768"/>
              <a:gd name="connsiteX176" fmla="*/ 1841331 w 2823151"/>
              <a:gd name="connsiteY176" fmla="*/ 908775 h 2549768"/>
              <a:gd name="connsiteX177" fmla="*/ 1799376 w 2823151"/>
              <a:gd name="connsiteY177" fmla="*/ 936925 h 2549768"/>
              <a:gd name="connsiteX178" fmla="*/ 1723858 w 2823151"/>
              <a:gd name="connsiteY178" fmla="*/ 981858 h 2549768"/>
              <a:gd name="connsiteX179" fmla="*/ 1646444 w 2823151"/>
              <a:gd name="connsiteY179" fmla="*/ 1037887 h 2549768"/>
              <a:gd name="connsiteX180" fmla="*/ 1640219 w 2823151"/>
              <a:gd name="connsiteY180" fmla="*/ 1044925 h 2549768"/>
              <a:gd name="connsiteX181" fmla="*/ 1648339 w 2823151"/>
              <a:gd name="connsiteY181" fmla="*/ 1048444 h 2549768"/>
              <a:gd name="connsiteX182" fmla="*/ 1745512 w 2823151"/>
              <a:gd name="connsiteY182" fmla="*/ 1085256 h 2549768"/>
              <a:gd name="connsiteX183" fmla="*/ 1756339 w 2823151"/>
              <a:gd name="connsiteY183" fmla="*/ 1090669 h 2549768"/>
              <a:gd name="connsiteX184" fmla="*/ 1852429 w 2823151"/>
              <a:gd name="connsiteY184" fmla="*/ 1143722 h 2549768"/>
              <a:gd name="connsiteX185" fmla="*/ 1962865 w 2823151"/>
              <a:gd name="connsiteY185" fmla="*/ 1205165 h 2549768"/>
              <a:gd name="connsiteX186" fmla="*/ 2099827 w 2823151"/>
              <a:gd name="connsiteY186" fmla="*/ 1282849 h 2549768"/>
              <a:gd name="connsiteX187" fmla="*/ 2145571 w 2823151"/>
              <a:gd name="connsiteY187" fmla="*/ 1316413 h 2549768"/>
              <a:gd name="connsiteX188" fmla="*/ 2157751 w 2823151"/>
              <a:gd name="connsiteY188" fmla="*/ 1347541 h 2549768"/>
              <a:gd name="connsiteX189" fmla="*/ 2130954 w 2823151"/>
              <a:gd name="connsiteY189" fmla="*/ 1434428 h 2549768"/>
              <a:gd name="connsiteX190" fmla="*/ 2034052 w 2823151"/>
              <a:gd name="connsiteY190" fmla="*/ 1545405 h 2549768"/>
              <a:gd name="connsiteX191" fmla="*/ 1898985 w 2823151"/>
              <a:gd name="connsiteY191" fmla="*/ 1686157 h 2549768"/>
              <a:gd name="connsiteX192" fmla="*/ 1822654 w 2823151"/>
              <a:gd name="connsiteY192" fmla="*/ 1754367 h 2549768"/>
              <a:gd name="connsiteX193" fmla="*/ 1742264 w 2823151"/>
              <a:gd name="connsiteY193" fmla="*/ 1844231 h 2549768"/>
              <a:gd name="connsiteX194" fmla="*/ 1693813 w 2823151"/>
              <a:gd name="connsiteY194" fmla="*/ 1938968 h 2549768"/>
              <a:gd name="connsiteX195" fmla="*/ 1701933 w 2823151"/>
              <a:gd name="connsiteY195" fmla="*/ 1973073 h 2549768"/>
              <a:gd name="connsiteX196" fmla="*/ 1698685 w 2823151"/>
              <a:gd name="connsiteY196" fmla="*/ 1987419 h 2549768"/>
              <a:gd name="connsiteX197" fmla="*/ 1697602 w 2823151"/>
              <a:gd name="connsiteY197" fmla="*/ 1997434 h 2549768"/>
              <a:gd name="connsiteX198" fmla="*/ 1748489 w 2823151"/>
              <a:gd name="connsiteY198" fmla="*/ 2055629 h 2549768"/>
              <a:gd name="connsiteX199" fmla="*/ 1790444 w 2823151"/>
              <a:gd name="connsiteY199" fmla="*/ 2082697 h 2549768"/>
              <a:gd name="connsiteX200" fmla="*/ 1806143 w 2823151"/>
              <a:gd name="connsiteY200" fmla="*/ 2100020 h 2549768"/>
              <a:gd name="connsiteX201" fmla="*/ 1818865 w 2823151"/>
              <a:gd name="connsiteY201" fmla="*/ 2107058 h 2549768"/>
              <a:gd name="connsiteX202" fmla="*/ 1877331 w 2823151"/>
              <a:gd name="connsiteY202" fmla="*/ 2117885 h 2549768"/>
              <a:gd name="connsiteX203" fmla="*/ 1909541 w 2823151"/>
              <a:gd name="connsiteY203" fmla="*/ 2160652 h 2549768"/>
              <a:gd name="connsiteX204" fmla="*/ 1883015 w 2823151"/>
              <a:gd name="connsiteY204" fmla="*/ 2198005 h 2549768"/>
              <a:gd name="connsiteX205" fmla="*/ 1818594 w 2823151"/>
              <a:gd name="connsiteY205" fmla="*/ 2210997 h 2549768"/>
              <a:gd name="connsiteX206" fmla="*/ 1755797 w 2823151"/>
              <a:gd name="connsiteY206" fmla="*/ 2209373 h 2549768"/>
              <a:gd name="connsiteX207" fmla="*/ 1685422 w 2823151"/>
              <a:gd name="connsiteY207" fmla="*/ 2189614 h 2549768"/>
              <a:gd name="connsiteX208" fmla="*/ 1546294 w 2823151"/>
              <a:gd name="connsiteY208" fmla="*/ 2131960 h 2549768"/>
              <a:gd name="connsiteX209" fmla="*/ 1471588 w 2823151"/>
              <a:gd name="connsiteY209" fmla="*/ 2105975 h 2549768"/>
              <a:gd name="connsiteX210" fmla="*/ 1412310 w 2823151"/>
              <a:gd name="connsiteY210" fmla="*/ 2073223 h 2549768"/>
              <a:gd name="connsiteX211" fmla="*/ 1397964 w 2823151"/>
              <a:gd name="connsiteY211" fmla="*/ 2052652 h 2549768"/>
              <a:gd name="connsiteX212" fmla="*/ 1405813 w 2823151"/>
              <a:gd name="connsiteY212" fmla="*/ 2032622 h 2549768"/>
              <a:gd name="connsiteX213" fmla="*/ 1437482 w 2823151"/>
              <a:gd name="connsiteY213" fmla="*/ 1993644 h 2549768"/>
              <a:gd name="connsiteX214" fmla="*/ 1459407 w 2823151"/>
              <a:gd name="connsiteY214" fmla="*/ 1950878 h 2549768"/>
              <a:gd name="connsiteX215" fmla="*/ 1481061 w 2823151"/>
              <a:gd name="connsiteY215" fmla="*/ 1913795 h 2549768"/>
              <a:gd name="connsiteX216" fmla="*/ 1501633 w 2823151"/>
              <a:gd name="connsiteY216" fmla="*/ 1904863 h 2549768"/>
              <a:gd name="connsiteX217" fmla="*/ 1514084 w 2823151"/>
              <a:gd name="connsiteY217" fmla="*/ 1901344 h 2549768"/>
              <a:gd name="connsiteX218" fmla="*/ 1532219 w 2823151"/>
              <a:gd name="connsiteY218" fmla="*/ 1878066 h 2549768"/>
              <a:gd name="connsiteX219" fmla="*/ 1558475 w 2823151"/>
              <a:gd name="connsiteY219" fmla="*/ 1840171 h 2549768"/>
              <a:gd name="connsiteX220" fmla="*/ 1610174 w 2823151"/>
              <a:gd name="connsiteY220" fmla="*/ 1774126 h 2549768"/>
              <a:gd name="connsiteX221" fmla="*/ 1668369 w 2823151"/>
              <a:gd name="connsiteY221" fmla="*/ 1683720 h 2549768"/>
              <a:gd name="connsiteX222" fmla="*/ 1711407 w 2823151"/>
              <a:gd name="connsiteY222" fmla="*/ 1613345 h 2549768"/>
              <a:gd name="connsiteX223" fmla="*/ 1746594 w 2823151"/>
              <a:gd name="connsiteY223" fmla="*/ 1547300 h 2549768"/>
              <a:gd name="connsiteX224" fmla="*/ 1775557 w 2823151"/>
              <a:gd name="connsiteY224" fmla="*/ 1502097 h 2549768"/>
              <a:gd name="connsiteX225" fmla="*/ 1844309 w 2823151"/>
              <a:gd name="connsiteY225" fmla="*/ 1426037 h 2549768"/>
              <a:gd name="connsiteX226" fmla="*/ 1841060 w 2823151"/>
              <a:gd name="connsiteY226" fmla="*/ 1414668 h 2549768"/>
              <a:gd name="connsiteX227" fmla="*/ 1708700 w 2823151"/>
              <a:gd name="connsiteY227" fmla="*/ 1392744 h 2549768"/>
              <a:gd name="connsiteX228" fmla="*/ 1590685 w 2823151"/>
              <a:gd name="connsiteY228" fmla="*/ 1377315 h 2549768"/>
              <a:gd name="connsiteX229" fmla="*/ 1555497 w 2823151"/>
              <a:gd name="connsiteY229" fmla="*/ 1368383 h 2549768"/>
              <a:gd name="connsiteX230" fmla="*/ 1440460 w 2823151"/>
              <a:gd name="connsiteY230" fmla="*/ 1338067 h 2549768"/>
              <a:gd name="connsiteX231" fmla="*/ 1413122 w 2823151"/>
              <a:gd name="connsiteY231" fmla="*/ 1329406 h 2549768"/>
              <a:gd name="connsiteX232" fmla="*/ 1398505 w 2823151"/>
              <a:gd name="connsiteY232" fmla="*/ 1331030 h 2549768"/>
              <a:gd name="connsiteX233" fmla="*/ 1299438 w 2823151"/>
              <a:gd name="connsiteY233" fmla="*/ 1406007 h 2549768"/>
              <a:gd name="connsiteX234" fmla="*/ 1222024 w 2823151"/>
              <a:gd name="connsiteY234" fmla="*/ 1480713 h 2549768"/>
              <a:gd name="connsiteX235" fmla="*/ 1162476 w 2823151"/>
              <a:gd name="connsiteY235" fmla="*/ 1534578 h 2549768"/>
              <a:gd name="connsiteX236" fmla="*/ 1090746 w 2823151"/>
              <a:gd name="connsiteY236" fmla="*/ 1594668 h 2549768"/>
              <a:gd name="connsiteX237" fmla="*/ 939168 w 2823151"/>
              <a:gd name="connsiteY237" fmla="*/ 1706999 h 2549768"/>
              <a:gd name="connsiteX238" fmla="*/ 886386 w 2823151"/>
              <a:gd name="connsiteY238" fmla="*/ 1748141 h 2549768"/>
              <a:gd name="connsiteX239" fmla="*/ 768642 w 2823151"/>
              <a:gd name="connsiteY239" fmla="*/ 1825284 h 2549768"/>
              <a:gd name="connsiteX240" fmla="*/ 711259 w 2823151"/>
              <a:gd name="connsiteY240" fmla="*/ 1855058 h 2549768"/>
              <a:gd name="connsiteX241" fmla="*/ 632221 w 2823151"/>
              <a:gd name="connsiteY241" fmla="*/ 1908111 h 2549768"/>
              <a:gd name="connsiteX242" fmla="*/ 586477 w 2823151"/>
              <a:gd name="connsiteY242" fmla="*/ 1940592 h 2549768"/>
              <a:gd name="connsiteX243" fmla="*/ 505815 w 2823151"/>
              <a:gd name="connsiteY243" fmla="*/ 1995539 h 2549768"/>
              <a:gd name="connsiteX244" fmla="*/ 418387 w 2823151"/>
              <a:gd name="connsiteY244" fmla="*/ 2056712 h 2549768"/>
              <a:gd name="connsiteX245" fmla="*/ 321214 w 2823151"/>
              <a:gd name="connsiteY245" fmla="*/ 2154697 h 2549768"/>
              <a:gd name="connsiteX246" fmla="*/ 290357 w 2823151"/>
              <a:gd name="connsiteY246" fmla="*/ 2183930 h 2549768"/>
              <a:gd name="connsiteX247" fmla="*/ 275741 w 2823151"/>
              <a:gd name="connsiteY247" fmla="*/ 2200170 h 2549768"/>
              <a:gd name="connsiteX248" fmla="*/ 237034 w 2823151"/>
              <a:gd name="connsiteY248" fmla="*/ 2243208 h 2549768"/>
              <a:gd name="connsiteX249" fmla="*/ 233786 w 2823151"/>
              <a:gd name="connsiteY249" fmla="*/ 2257283 h 2549768"/>
              <a:gd name="connsiteX250" fmla="*/ 219170 w 2823151"/>
              <a:gd name="connsiteY250" fmla="*/ 2286516 h 2549768"/>
              <a:gd name="connsiteX251" fmla="*/ 201034 w 2823151"/>
              <a:gd name="connsiteY251" fmla="*/ 2304381 h 2549768"/>
              <a:gd name="connsiteX252" fmla="*/ 177756 w 2823151"/>
              <a:gd name="connsiteY252" fmla="*/ 2340110 h 2549768"/>
              <a:gd name="connsiteX253" fmla="*/ 165576 w 2823151"/>
              <a:gd name="connsiteY253" fmla="*/ 2359328 h 2549768"/>
              <a:gd name="connsiteX254" fmla="*/ 162869 w 2823151"/>
              <a:gd name="connsiteY254" fmla="*/ 2363929 h 2549768"/>
              <a:gd name="connsiteX255" fmla="*/ 148252 w 2823151"/>
              <a:gd name="connsiteY255" fmla="*/ 2394516 h 2549768"/>
              <a:gd name="connsiteX256" fmla="*/ 136884 w 2823151"/>
              <a:gd name="connsiteY256" fmla="*/ 2424831 h 2549768"/>
              <a:gd name="connsiteX257" fmla="*/ 101155 w 2823151"/>
              <a:gd name="connsiteY257" fmla="*/ 2504139 h 2549768"/>
              <a:gd name="connsiteX258" fmla="*/ 99260 w 2823151"/>
              <a:gd name="connsiteY258" fmla="*/ 2511718 h 2549768"/>
              <a:gd name="connsiteX259" fmla="*/ 70298 w 2823151"/>
              <a:gd name="connsiteY259" fmla="*/ 2548530 h 2549768"/>
              <a:gd name="connsiteX260" fmla="*/ 44313 w 2823151"/>
              <a:gd name="connsiteY260" fmla="*/ 2550154 h 254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2823151" h="2549768">
                <a:moveTo>
                  <a:pt x="44313" y="2550154"/>
                </a:moveTo>
                <a:cubicBezTo>
                  <a:pt x="8584" y="2524711"/>
                  <a:pt x="3982" y="2485463"/>
                  <a:pt x="734" y="2446485"/>
                </a:cubicBezTo>
                <a:cubicBezTo>
                  <a:pt x="-1973" y="2414546"/>
                  <a:pt x="3170" y="2382606"/>
                  <a:pt x="10208" y="2351478"/>
                </a:cubicBezTo>
                <a:cubicBezTo>
                  <a:pt x="11832" y="2343629"/>
                  <a:pt x="12644" y="2335508"/>
                  <a:pt x="13185" y="2327388"/>
                </a:cubicBezTo>
                <a:cubicBezTo>
                  <a:pt x="18599" y="2259178"/>
                  <a:pt x="1005" y="2201794"/>
                  <a:pt x="1817" y="2133313"/>
                </a:cubicBezTo>
                <a:cubicBezTo>
                  <a:pt x="2087" y="2108411"/>
                  <a:pt x="3711" y="2083238"/>
                  <a:pt x="14268" y="2059960"/>
                </a:cubicBezTo>
                <a:cubicBezTo>
                  <a:pt x="24283" y="2037494"/>
                  <a:pt x="57847" y="2028562"/>
                  <a:pt x="74899" y="2046426"/>
                </a:cubicBezTo>
                <a:cubicBezTo>
                  <a:pt x="81125" y="2052923"/>
                  <a:pt x="92764" y="2051569"/>
                  <a:pt x="101967" y="2051840"/>
                </a:cubicBezTo>
                <a:cubicBezTo>
                  <a:pt x="110087" y="2052110"/>
                  <a:pt x="117937" y="2055088"/>
                  <a:pt x="125245" y="2058336"/>
                </a:cubicBezTo>
                <a:cubicBezTo>
                  <a:pt x="150147" y="2069163"/>
                  <a:pt x="173967" y="2064020"/>
                  <a:pt x="195079" y="2050486"/>
                </a:cubicBezTo>
                <a:cubicBezTo>
                  <a:pt x="245966" y="2018547"/>
                  <a:pt x="288733" y="1977133"/>
                  <a:pt x="328523" y="1931930"/>
                </a:cubicBezTo>
                <a:cubicBezTo>
                  <a:pt x="352613" y="1904592"/>
                  <a:pt x="376974" y="1877524"/>
                  <a:pt x="403771" y="1852893"/>
                </a:cubicBezTo>
                <a:cubicBezTo>
                  <a:pt x="429485" y="1829074"/>
                  <a:pt x="451410" y="1802006"/>
                  <a:pt x="473064" y="1774668"/>
                </a:cubicBezTo>
                <a:cubicBezTo>
                  <a:pt x="499049" y="1741916"/>
                  <a:pt x="530447" y="1716202"/>
                  <a:pt x="568071" y="1697796"/>
                </a:cubicBezTo>
                <a:cubicBezTo>
                  <a:pt x="595680" y="1684262"/>
                  <a:pt x="622206" y="1668563"/>
                  <a:pt x="649003" y="1653405"/>
                </a:cubicBezTo>
                <a:cubicBezTo>
                  <a:pt x="667950" y="1642578"/>
                  <a:pt x="689334" y="1635811"/>
                  <a:pt x="708823" y="1625255"/>
                </a:cubicBezTo>
                <a:cubicBezTo>
                  <a:pt x="715319" y="1621736"/>
                  <a:pt x="722356" y="1618758"/>
                  <a:pt x="727499" y="1613886"/>
                </a:cubicBezTo>
                <a:cubicBezTo>
                  <a:pt x="750236" y="1593585"/>
                  <a:pt x="774326" y="1574909"/>
                  <a:pt x="795168" y="1552713"/>
                </a:cubicBezTo>
                <a:cubicBezTo>
                  <a:pt x="805454" y="1541886"/>
                  <a:pt x="811950" y="1528082"/>
                  <a:pt x="820341" y="1515631"/>
                </a:cubicBezTo>
                <a:cubicBezTo>
                  <a:pt x="836582" y="1491811"/>
                  <a:pt x="852552" y="1467450"/>
                  <a:pt x="867439" y="1442819"/>
                </a:cubicBezTo>
                <a:cubicBezTo>
                  <a:pt x="899649" y="1389496"/>
                  <a:pt x="935108" y="1338879"/>
                  <a:pt x="981393" y="1296383"/>
                </a:cubicBezTo>
                <a:cubicBezTo>
                  <a:pt x="993303" y="1285556"/>
                  <a:pt x="1004671" y="1273917"/>
                  <a:pt x="1016581" y="1263090"/>
                </a:cubicBezTo>
                <a:cubicBezTo>
                  <a:pt x="1029303" y="1251451"/>
                  <a:pt x="1035258" y="1235210"/>
                  <a:pt x="1046356" y="1222759"/>
                </a:cubicBezTo>
                <a:cubicBezTo>
                  <a:pt x="1063137" y="1203812"/>
                  <a:pt x="1060431" y="1179722"/>
                  <a:pt x="1065303" y="1157797"/>
                </a:cubicBezTo>
                <a:cubicBezTo>
                  <a:pt x="1075859" y="1109617"/>
                  <a:pt x="1086686" y="1061707"/>
                  <a:pt x="1114566" y="1020023"/>
                </a:cubicBezTo>
                <a:cubicBezTo>
                  <a:pt x="1129182" y="998098"/>
                  <a:pt x="1147588" y="979963"/>
                  <a:pt x="1167618" y="962910"/>
                </a:cubicBezTo>
                <a:cubicBezTo>
                  <a:pt x="1180611" y="951813"/>
                  <a:pt x="1196851" y="945858"/>
                  <a:pt x="1210385" y="936113"/>
                </a:cubicBezTo>
                <a:cubicBezTo>
                  <a:pt x="1228250" y="923392"/>
                  <a:pt x="1248280" y="914189"/>
                  <a:pt x="1265603" y="900925"/>
                </a:cubicBezTo>
                <a:cubicBezTo>
                  <a:pt x="1268581" y="898760"/>
                  <a:pt x="1271558" y="896865"/>
                  <a:pt x="1275348" y="896053"/>
                </a:cubicBezTo>
                <a:cubicBezTo>
                  <a:pt x="1294565" y="892805"/>
                  <a:pt x="1305934" y="878459"/>
                  <a:pt x="1319738" y="866279"/>
                </a:cubicBezTo>
                <a:cubicBezTo>
                  <a:pt x="1335708" y="851933"/>
                  <a:pt x="1346806" y="831632"/>
                  <a:pt x="1368189" y="823783"/>
                </a:cubicBezTo>
                <a:cubicBezTo>
                  <a:pt x="1382265" y="818640"/>
                  <a:pt x="1391197" y="808084"/>
                  <a:pt x="1397152" y="795362"/>
                </a:cubicBezTo>
                <a:cubicBezTo>
                  <a:pt x="1403648" y="781557"/>
                  <a:pt x="1412310" y="770189"/>
                  <a:pt x="1426926" y="764505"/>
                </a:cubicBezTo>
                <a:cubicBezTo>
                  <a:pt x="1432610" y="762339"/>
                  <a:pt x="1436400" y="757467"/>
                  <a:pt x="1438565" y="753136"/>
                </a:cubicBezTo>
                <a:cubicBezTo>
                  <a:pt x="1447497" y="735272"/>
                  <a:pt x="1462926" y="723091"/>
                  <a:pt x="1474294" y="707121"/>
                </a:cubicBezTo>
                <a:cubicBezTo>
                  <a:pt x="1485663" y="691422"/>
                  <a:pt x="1494324" y="673828"/>
                  <a:pt x="1506234" y="658400"/>
                </a:cubicBezTo>
                <a:cubicBezTo>
                  <a:pt x="1512189" y="650550"/>
                  <a:pt x="1517332" y="642159"/>
                  <a:pt x="1524369" y="635122"/>
                </a:cubicBezTo>
                <a:cubicBezTo>
                  <a:pt x="1566053" y="592084"/>
                  <a:pt x="1603136" y="544986"/>
                  <a:pt x="1642384" y="499784"/>
                </a:cubicBezTo>
                <a:cubicBezTo>
                  <a:pt x="1655377" y="484626"/>
                  <a:pt x="1669452" y="470551"/>
                  <a:pt x="1685151" y="458370"/>
                </a:cubicBezTo>
                <a:cubicBezTo>
                  <a:pt x="1710595" y="438340"/>
                  <a:pt x="1727647" y="411814"/>
                  <a:pt x="1744429" y="385017"/>
                </a:cubicBezTo>
                <a:cubicBezTo>
                  <a:pt x="1750655" y="374731"/>
                  <a:pt x="1748760" y="368506"/>
                  <a:pt x="1738745" y="361739"/>
                </a:cubicBezTo>
                <a:cubicBezTo>
                  <a:pt x="1703557" y="338731"/>
                  <a:pt x="1671076" y="312746"/>
                  <a:pt x="1641031" y="283513"/>
                </a:cubicBezTo>
                <a:cubicBezTo>
                  <a:pt x="1628850" y="271333"/>
                  <a:pt x="1615046" y="260777"/>
                  <a:pt x="1602595" y="248867"/>
                </a:cubicBezTo>
                <a:cubicBezTo>
                  <a:pt x="1597723" y="244265"/>
                  <a:pt x="1592580" y="242641"/>
                  <a:pt x="1585813" y="242912"/>
                </a:cubicBezTo>
                <a:cubicBezTo>
                  <a:pt x="1542234" y="244536"/>
                  <a:pt x="1498384" y="246701"/>
                  <a:pt x="1455076" y="238311"/>
                </a:cubicBezTo>
                <a:cubicBezTo>
                  <a:pt x="1424761" y="232356"/>
                  <a:pt x="1394716" y="224235"/>
                  <a:pt x="1364129" y="221258"/>
                </a:cubicBezTo>
                <a:cubicBezTo>
                  <a:pt x="1303769" y="215574"/>
                  <a:pt x="1243137" y="216656"/>
                  <a:pt x="1182776" y="226401"/>
                </a:cubicBezTo>
                <a:cubicBezTo>
                  <a:pt x="1167077" y="228837"/>
                  <a:pt x="1152190" y="230732"/>
                  <a:pt x="1140010" y="243724"/>
                </a:cubicBezTo>
                <a:cubicBezTo>
                  <a:pt x="1132972" y="251303"/>
                  <a:pt x="1119979" y="252386"/>
                  <a:pt x="1109694" y="255904"/>
                </a:cubicBezTo>
                <a:cubicBezTo>
                  <a:pt x="1080190" y="266461"/>
                  <a:pt x="1055559" y="283513"/>
                  <a:pt x="1039318" y="310852"/>
                </a:cubicBezTo>
                <a:cubicBezTo>
                  <a:pt x="1034716" y="318431"/>
                  <a:pt x="1036070" y="327904"/>
                  <a:pt x="1035258" y="336837"/>
                </a:cubicBezTo>
                <a:cubicBezTo>
                  <a:pt x="1034716" y="341167"/>
                  <a:pt x="1038777" y="348476"/>
                  <a:pt x="1030115" y="348746"/>
                </a:cubicBezTo>
                <a:cubicBezTo>
                  <a:pt x="1021724" y="349017"/>
                  <a:pt x="1010356" y="353077"/>
                  <a:pt x="1007378" y="341438"/>
                </a:cubicBezTo>
                <a:cubicBezTo>
                  <a:pt x="1001423" y="317348"/>
                  <a:pt x="993574" y="292716"/>
                  <a:pt x="1014686" y="271062"/>
                </a:cubicBezTo>
                <a:cubicBezTo>
                  <a:pt x="1020100" y="265378"/>
                  <a:pt x="1021453" y="257258"/>
                  <a:pt x="1023348" y="249950"/>
                </a:cubicBezTo>
                <a:cubicBezTo>
                  <a:pt x="1024972" y="244536"/>
                  <a:pt x="1020912" y="242912"/>
                  <a:pt x="1017393" y="241017"/>
                </a:cubicBezTo>
                <a:cubicBezTo>
                  <a:pt x="998987" y="231002"/>
                  <a:pt x="979228" y="231544"/>
                  <a:pt x="960551" y="236957"/>
                </a:cubicBezTo>
                <a:cubicBezTo>
                  <a:pt x="928882" y="246160"/>
                  <a:pt x="896942" y="246701"/>
                  <a:pt x="864461" y="246431"/>
                </a:cubicBezTo>
                <a:cubicBezTo>
                  <a:pt x="854988" y="246431"/>
                  <a:pt x="850386" y="241288"/>
                  <a:pt x="850115" y="232085"/>
                </a:cubicBezTo>
                <a:cubicBezTo>
                  <a:pt x="849845" y="222882"/>
                  <a:pt x="849845" y="213408"/>
                  <a:pt x="862296" y="212326"/>
                </a:cubicBezTo>
                <a:cubicBezTo>
                  <a:pt x="891800" y="209619"/>
                  <a:pt x="919679" y="200416"/>
                  <a:pt x="948371" y="194461"/>
                </a:cubicBezTo>
                <a:cubicBezTo>
                  <a:pt x="954326" y="193378"/>
                  <a:pt x="960822" y="191754"/>
                  <a:pt x="962987" y="184446"/>
                </a:cubicBezTo>
                <a:cubicBezTo>
                  <a:pt x="960551" y="181198"/>
                  <a:pt x="956762" y="182551"/>
                  <a:pt x="953784" y="182551"/>
                </a:cubicBezTo>
                <a:cubicBezTo>
                  <a:pt x="920221" y="182822"/>
                  <a:pt x="886927" y="180115"/>
                  <a:pt x="853634" y="176867"/>
                </a:cubicBezTo>
                <a:cubicBezTo>
                  <a:pt x="837123" y="175243"/>
                  <a:pt x="828461" y="158190"/>
                  <a:pt x="836852" y="144115"/>
                </a:cubicBezTo>
                <a:cubicBezTo>
                  <a:pt x="840642" y="137890"/>
                  <a:pt x="847138" y="138702"/>
                  <a:pt x="852822" y="138702"/>
                </a:cubicBezTo>
                <a:cubicBezTo>
                  <a:pt x="888010" y="138972"/>
                  <a:pt x="923469" y="138972"/>
                  <a:pt x="958657" y="141409"/>
                </a:cubicBezTo>
                <a:cubicBezTo>
                  <a:pt x="962446" y="141679"/>
                  <a:pt x="966777" y="143574"/>
                  <a:pt x="970566" y="137890"/>
                </a:cubicBezTo>
                <a:cubicBezTo>
                  <a:pt x="959739" y="133288"/>
                  <a:pt x="948641" y="132206"/>
                  <a:pt x="938356" y="128416"/>
                </a:cubicBezTo>
                <a:cubicBezTo>
                  <a:pt x="918867" y="121108"/>
                  <a:pt x="898025" y="117318"/>
                  <a:pt x="879078" y="108386"/>
                </a:cubicBezTo>
                <a:cubicBezTo>
                  <a:pt x="867168" y="102702"/>
                  <a:pt x="864461" y="94852"/>
                  <a:pt x="869604" y="82130"/>
                </a:cubicBezTo>
                <a:cubicBezTo>
                  <a:pt x="873935" y="71303"/>
                  <a:pt x="880702" y="67514"/>
                  <a:pt x="892612" y="72927"/>
                </a:cubicBezTo>
                <a:cubicBezTo>
                  <a:pt x="922657" y="86732"/>
                  <a:pt x="956762" y="86191"/>
                  <a:pt x="986536" y="100536"/>
                </a:cubicBezTo>
                <a:cubicBezTo>
                  <a:pt x="991408" y="102973"/>
                  <a:pt x="993032" y="99454"/>
                  <a:pt x="995468" y="96747"/>
                </a:cubicBezTo>
                <a:cubicBezTo>
                  <a:pt x="998446" y="93499"/>
                  <a:pt x="998175" y="90792"/>
                  <a:pt x="995468" y="87003"/>
                </a:cubicBezTo>
                <a:cubicBezTo>
                  <a:pt x="983829" y="71303"/>
                  <a:pt x="970837" y="56958"/>
                  <a:pt x="957574" y="43153"/>
                </a:cubicBezTo>
                <a:cubicBezTo>
                  <a:pt x="952972" y="38281"/>
                  <a:pt x="947829" y="34221"/>
                  <a:pt x="943228" y="29619"/>
                </a:cubicBezTo>
                <a:cubicBezTo>
                  <a:pt x="936190" y="22852"/>
                  <a:pt x="935108" y="14191"/>
                  <a:pt x="940251" y="6612"/>
                </a:cubicBezTo>
                <a:cubicBezTo>
                  <a:pt x="945935" y="-1508"/>
                  <a:pt x="954867" y="-1238"/>
                  <a:pt x="962987" y="2552"/>
                </a:cubicBezTo>
                <a:cubicBezTo>
                  <a:pt x="967589" y="4717"/>
                  <a:pt x="971649" y="8236"/>
                  <a:pt x="975438" y="11484"/>
                </a:cubicBezTo>
                <a:cubicBezTo>
                  <a:pt x="982476" y="17439"/>
                  <a:pt x="988972" y="23935"/>
                  <a:pt x="995739" y="29890"/>
                </a:cubicBezTo>
                <a:cubicBezTo>
                  <a:pt x="1040942" y="70221"/>
                  <a:pt x="1040942" y="69950"/>
                  <a:pt x="1100491" y="81318"/>
                </a:cubicBezTo>
                <a:cubicBezTo>
                  <a:pt x="1121062" y="85108"/>
                  <a:pt x="1141092" y="91063"/>
                  <a:pt x="1159498" y="101890"/>
                </a:cubicBezTo>
                <a:cubicBezTo>
                  <a:pt x="1175468" y="111363"/>
                  <a:pt x="1193603" y="109469"/>
                  <a:pt x="1211197" y="106762"/>
                </a:cubicBezTo>
                <a:cubicBezTo>
                  <a:pt x="1273723" y="97559"/>
                  <a:pt x="1336250" y="88356"/>
                  <a:pt x="1399047" y="83484"/>
                </a:cubicBezTo>
                <a:cubicBezTo>
                  <a:pt x="1459949" y="78882"/>
                  <a:pt x="1521121" y="82401"/>
                  <a:pt x="1581753" y="88897"/>
                </a:cubicBezTo>
                <a:cubicBezTo>
                  <a:pt x="1588790" y="89709"/>
                  <a:pt x="1595557" y="90521"/>
                  <a:pt x="1602595" y="90521"/>
                </a:cubicBezTo>
                <a:cubicBezTo>
                  <a:pt x="1617753" y="90251"/>
                  <a:pt x="1631287" y="94311"/>
                  <a:pt x="1643467" y="104055"/>
                </a:cubicBezTo>
                <a:cubicBezTo>
                  <a:pt x="1666204" y="122461"/>
                  <a:pt x="1694354" y="131393"/>
                  <a:pt x="1720610" y="143033"/>
                </a:cubicBezTo>
                <a:cubicBezTo>
                  <a:pt x="1741993" y="152506"/>
                  <a:pt x="1762835" y="163604"/>
                  <a:pt x="1783948" y="173890"/>
                </a:cubicBezTo>
                <a:cubicBezTo>
                  <a:pt x="1787737" y="175784"/>
                  <a:pt x="1791797" y="178220"/>
                  <a:pt x="1796128" y="179032"/>
                </a:cubicBezTo>
                <a:cubicBezTo>
                  <a:pt x="1830775" y="186611"/>
                  <a:pt x="1861632" y="202852"/>
                  <a:pt x="1891135" y="221258"/>
                </a:cubicBezTo>
                <a:cubicBezTo>
                  <a:pt x="1918203" y="238040"/>
                  <a:pt x="1948248" y="248055"/>
                  <a:pt x="1976940" y="261047"/>
                </a:cubicBezTo>
                <a:cubicBezTo>
                  <a:pt x="2003737" y="273228"/>
                  <a:pt x="2027015" y="290280"/>
                  <a:pt x="2044338" y="314370"/>
                </a:cubicBezTo>
                <a:cubicBezTo>
                  <a:pt x="2048398" y="320055"/>
                  <a:pt x="2053000" y="325198"/>
                  <a:pt x="2058955" y="328987"/>
                </a:cubicBezTo>
                <a:cubicBezTo>
                  <a:pt x="2065992" y="333859"/>
                  <a:pt x="2077902" y="329799"/>
                  <a:pt x="2077631" y="321408"/>
                </a:cubicBezTo>
                <a:cubicBezTo>
                  <a:pt x="2077090" y="297859"/>
                  <a:pt x="2089270" y="281889"/>
                  <a:pt x="2105782" y="267002"/>
                </a:cubicBezTo>
                <a:cubicBezTo>
                  <a:pt x="2116067" y="257799"/>
                  <a:pt x="2124458" y="246972"/>
                  <a:pt x="2135556" y="238311"/>
                </a:cubicBezTo>
                <a:cubicBezTo>
                  <a:pt x="2151526" y="226130"/>
                  <a:pt x="2169390" y="219634"/>
                  <a:pt x="2188067" y="213679"/>
                </a:cubicBezTo>
                <a:cubicBezTo>
                  <a:pt x="2233541" y="198521"/>
                  <a:pt x="2279826" y="200687"/>
                  <a:pt x="2326112" y="207724"/>
                </a:cubicBezTo>
                <a:cubicBezTo>
                  <a:pt x="2340187" y="209890"/>
                  <a:pt x="2353180" y="215574"/>
                  <a:pt x="2362382" y="229649"/>
                </a:cubicBezTo>
                <a:cubicBezTo>
                  <a:pt x="2367525" y="237769"/>
                  <a:pt x="2378352" y="244536"/>
                  <a:pt x="2390533" y="244536"/>
                </a:cubicBezTo>
                <a:cubicBezTo>
                  <a:pt x="2398924" y="244536"/>
                  <a:pt x="2406773" y="245348"/>
                  <a:pt x="2411916" y="253198"/>
                </a:cubicBezTo>
                <a:cubicBezTo>
                  <a:pt x="2413811" y="255904"/>
                  <a:pt x="2417330" y="257799"/>
                  <a:pt x="2420578" y="257529"/>
                </a:cubicBezTo>
                <a:cubicBezTo>
                  <a:pt x="2437089" y="256446"/>
                  <a:pt x="2441149" y="269168"/>
                  <a:pt x="2445751" y="280536"/>
                </a:cubicBezTo>
                <a:cubicBezTo>
                  <a:pt x="2448728" y="287574"/>
                  <a:pt x="2452518" y="292175"/>
                  <a:pt x="2459284" y="295423"/>
                </a:cubicBezTo>
                <a:cubicBezTo>
                  <a:pt x="2496096" y="313829"/>
                  <a:pt x="2517751" y="351453"/>
                  <a:pt x="2512608" y="393949"/>
                </a:cubicBezTo>
                <a:cubicBezTo>
                  <a:pt x="2512066" y="397468"/>
                  <a:pt x="2512878" y="400445"/>
                  <a:pt x="2513420" y="403694"/>
                </a:cubicBezTo>
                <a:cubicBezTo>
                  <a:pt x="2516939" y="419393"/>
                  <a:pt x="2510442" y="432927"/>
                  <a:pt x="2502322" y="445107"/>
                </a:cubicBezTo>
                <a:cubicBezTo>
                  <a:pt x="2497720" y="452145"/>
                  <a:pt x="2487976" y="452686"/>
                  <a:pt x="2479856" y="450250"/>
                </a:cubicBezTo>
                <a:cubicBezTo>
                  <a:pt x="2466864" y="446460"/>
                  <a:pt x="2453600" y="447272"/>
                  <a:pt x="2440608" y="445107"/>
                </a:cubicBezTo>
                <a:cubicBezTo>
                  <a:pt x="2435736" y="444295"/>
                  <a:pt x="2434112" y="446460"/>
                  <a:pt x="2433029" y="450520"/>
                </a:cubicBezTo>
                <a:cubicBezTo>
                  <a:pt x="2429781" y="463513"/>
                  <a:pt x="2422473" y="475423"/>
                  <a:pt x="2421931" y="489227"/>
                </a:cubicBezTo>
                <a:cubicBezTo>
                  <a:pt x="2421661" y="496535"/>
                  <a:pt x="2415435" y="499513"/>
                  <a:pt x="2408939" y="500866"/>
                </a:cubicBezTo>
                <a:cubicBezTo>
                  <a:pt x="2400277" y="502761"/>
                  <a:pt x="2397300" y="507904"/>
                  <a:pt x="2397570" y="516836"/>
                </a:cubicBezTo>
                <a:cubicBezTo>
                  <a:pt x="2398112" y="539032"/>
                  <a:pt x="2392157" y="560415"/>
                  <a:pt x="2387826" y="582069"/>
                </a:cubicBezTo>
                <a:cubicBezTo>
                  <a:pt x="2386202" y="589919"/>
                  <a:pt x="2381871" y="593437"/>
                  <a:pt x="2374021" y="593167"/>
                </a:cubicBezTo>
                <a:cubicBezTo>
                  <a:pt x="2370774" y="593167"/>
                  <a:pt x="2367255" y="593437"/>
                  <a:pt x="2364277" y="592625"/>
                </a:cubicBezTo>
                <a:cubicBezTo>
                  <a:pt x="2352909" y="589107"/>
                  <a:pt x="2345059" y="591813"/>
                  <a:pt x="2341811" y="603723"/>
                </a:cubicBezTo>
                <a:cubicBezTo>
                  <a:pt x="2341811" y="603994"/>
                  <a:pt x="2341540" y="604535"/>
                  <a:pt x="2341270" y="604535"/>
                </a:cubicBezTo>
                <a:cubicBezTo>
                  <a:pt x="2326653" y="612655"/>
                  <a:pt x="2318533" y="630791"/>
                  <a:pt x="2299315" y="631873"/>
                </a:cubicBezTo>
                <a:cubicBezTo>
                  <a:pt x="2294984" y="632144"/>
                  <a:pt x="2291736" y="634580"/>
                  <a:pt x="2289300" y="638099"/>
                </a:cubicBezTo>
                <a:cubicBezTo>
                  <a:pt x="2286864" y="641618"/>
                  <a:pt x="2287135" y="644595"/>
                  <a:pt x="2291736" y="645678"/>
                </a:cubicBezTo>
                <a:cubicBezTo>
                  <a:pt x="2302563" y="647843"/>
                  <a:pt x="2311766" y="651903"/>
                  <a:pt x="2317992" y="661648"/>
                </a:cubicBezTo>
                <a:cubicBezTo>
                  <a:pt x="2318804" y="663001"/>
                  <a:pt x="2322052" y="663272"/>
                  <a:pt x="2323946" y="664084"/>
                </a:cubicBezTo>
                <a:cubicBezTo>
                  <a:pt x="2352367" y="676264"/>
                  <a:pt x="2380247" y="688986"/>
                  <a:pt x="2402713" y="711452"/>
                </a:cubicBezTo>
                <a:cubicBezTo>
                  <a:pt x="2411646" y="720385"/>
                  <a:pt x="2423285" y="726881"/>
                  <a:pt x="2434382" y="733106"/>
                </a:cubicBezTo>
                <a:cubicBezTo>
                  <a:pt x="2443856" y="738520"/>
                  <a:pt x="2453600" y="735813"/>
                  <a:pt x="2462803" y="730670"/>
                </a:cubicBezTo>
                <a:cubicBezTo>
                  <a:pt x="2469570" y="726881"/>
                  <a:pt x="2475254" y="721467"/>
                  <a:pt x="2480127" y="715512"/>
                </a:cubicBezTo>
                <a:cubicBezTo>
                  <a:pt x="2506924" y="683573"/>
                  <a:pt x="2539134" y="655693"/>
                  <a:pt x="2562141" y="620505"/>
                </a:cubicBezTo>
                <a:cubicBezTo>
                  <a:pt x="2592186" y="574761"/>
                  <a:pt x="2618171" y="526580"/>
                  <a:pt x="2633870" y="473799"/>
                </a:cubicBezTo>
                <a:cubicBezTo>
                  <a:pt x="2637119" y="463242"/>
                  <a:pt x="2637119" y="452145"/>
                  <a:pt x="2630893" y="441859"/>
                </a:cubicBezTo>
                <a:cubicBezTo>
                  <a:pt x="2627645" y="436716"/>
                  <a:pt x="2624938" y="430490"/>
                  <a:pt x="2624126" y="424536"/>
                </a:cubicBezTo>
                <a:cubicBezTo>
                  <a:pt x="2621961" y="406942"/>
                  <a:pt x="2614111" y="391513"/>
                  <a:pt x="2606262" y="376355"/>
                </a:cubicBezTo>
                <a:cubicBezTo>
                  <a:pt x="2595705" y="355513"/>
                  <a:pt x="2579194" y="339002"/>
                  <a:pt x="2556728" y="330070"/>
                </a:cubicBezTo>
                <a:cubicBezTo>
                  <a:pt x="2550232" y="327634"/>
                  <a:pt x="2545360" y="324927"/>
                  <a:pt x="2546442" y="317077"/>
                </a:cubicBezTo>
                <a:cubicBezTo>
                  <a:pt x="2547525" y="308957"/>
                  <a:pt x="2553750" y="308686"/>
                  <a:pt x="2559705" y="308416"/>
                </a:cubicBezTo>
                <a:cubicBezTo>
                  <a:pt x="2570803" y="307874"/>
                  <a:pt x="2581901" y="307333"/>
                  <a:pt x="2592728" y="309769"/>
                </a:cubicBezTo>
                <a:cubicBezTo>
                  <a:pt x="2603826" y="312205"/>
                  <a:pt x="2613029" y="317077"/>
                  <a:pt x="2619795" y="326822"/>
                </a:cubicBezTo>
                <a:cubicBezTo>
                  <a:pt x="2634953" y="348476"/>
                  <a:pt x="2647404" y="347664"/>
                  <a:pt x="2658502" y="324386"/>
                </a:cubicBezTo>
                <a:cubicBezTo>
                  <a:pt x="2666893" y="307333"/>
                  <a:pt x="2673389" y="289468"/>
                  <a:pt x="2674201" y="269709"/>
                </a:cubicBezTo>
                <a:cubicBezTo>
                  <a:pt x="2675284" y="249950"/>
                  <a:pt x="2682051" y="231002"/>
                  <a:pt x="2688006" y="212055"/>
                </a:cubicBezTo>
                <a:cubicBezTo>
                  <a:pt x="2691254" y="202311"/>
                  <a:pt x="2700998" y="198792"/>
                  <a:pt x="2711555" y="201769"/>
                </a:cubicBezTo>
                <a:cubicBezTo>
                  <a:pt x="2721299" y="204476"/>
                  <a:pt x="2720758" y="212596"/>
                  <a:pt x="2719675" y="219634"/>
                </a:cubicBezTo>
                <a:cubicBezTo>
                  <a:pt x="2718051" y="231002"/>
                  <a:pt x="2715073" y="242371"/>
                  <a:pt x="2712096" y="257258"/>
                </a:cubicBezTo>
                <a:cubicBezTo>
                  <a:pt x="2719133" y="247514"/>
                  <a:pt x="2721840" y="239123"/>
                  <a:pt x="2724006" y="230732"/>
                </a:cubicBezTo>
                <a:cubicBezTo>
                  <a:pt x="2726442" y="220446"/>
                  <a:pt x="2729419" y="210160"/>
                  <a:pt x="2734833" y="200687"/>
                </a:cubicBezTo>
                <a:cubicBezTo>
                  <a:pt x="2739705" y="192025"/>
                  <a:pt x="2747825" y="189318"/>
                  <a:pt x="2757299" y="193378"/>
                </a:cubicBezTo>
                <a:cubicBezTo>
                  <a:pt x="2765961" y="196897"/>
                  <a:pt x="2768667" y="203393"/>
                  <a:pt x="2765419" y="212055"/>
                </a:cubicBezTo>
                <a:cubicBezTo>
                  <a:pt x="2763524" y="216927"/>
                  <a:pt x="2764607" y="218551"/>
                  <a:pt x="2769479" y="219363"/>
                </a:cubicBezTo>
                <a:cubicBezTo>
                  <a:pt x="2780306" y="220987"/>
                  <a:pt x="2783825" y="228296"/>
                  <a:pt x="2782742" y="238581"/>
                </a:cubicBezTo>
                <a:cubicBezTo>
                  <a:pt x="2779765" y="266190"/>
                  <a:pt x="2778682" y="294340"/>
                  <a:pt x="2770291" y="321137"/>
                </a:cubicBezTo>
                <a:cubicBezTo>
                  <a:pt x="2768667" y="326280"/>
                  <a:pt x="2766773" y="331694"/>
                  <a:pt x="2773269" y="337378"/>
                </a:cubicBezTo>
                <a:cubicBezTo>
                  <a:pt x="2776788" y="320055"/>
                  <a:pt x="2789239" y="307333"/>
                  <a:pt x="2792216" y="290551"/>
                </a:cubicBezTo>
                <a:cubicBezTo>
                  <a:pt x="2793299" y="284867"/>
                  <a:pt x="2795464" y="279183"/>
                  <a:pt x="2798442" y="274310"/>
                </a:cubicBezTo>
                <a:cubicBezTo>
                  <a:pt x="2803585" y="265649"/>
                  <a:pt x="2813870" y="266190"/>
                  <a:pt x="2823885" y="275122"/>
                </a:cubicBezTo>
                <a:cubicBezTo>
                  <a:pt x="2823885" y="282431"/>
                  <a:pt x="2823885" y="289739"/>
                  <a:pt x="2823885" y="297047"/>
                </a:cubicBezTo>
                <a:cubicBezTo>
                  <a:pt x="2815765" y="318431"/>
                  <a:pt x="2807645" y="340085"/>
                  <a:pt x="2799253" y="361468"/>
                </a:cubicBezTo>
                <a:cubicBezTo>
                  <a:pt x="2797359" y="366611"/>
                  <a:pt x="2798712" y="371754"/>
                  <a:pt x="2798171" y="376897"/>
                </a:cubicBezTo>
                <a:cubicBezTo>
                  <a:pt x="2796276" y="398280"/>
                  <a:pt x="2788156" y="418039"/>
                  <a:pt x="2780848" y="438069"/>
                </a:cubicBezTo>
                <a:cubicBezTo>
                  <a:pt x="2772998" y="459453"/>
                  <a:pt x="2759464" y="477047"/>
                  <a:pt x="2745660" y="494641"/>
                </a:cubicBezTo>
                <a:cubicBezTo>
                  <a:pt x="2725088" y="520626"/>
                  <a:pt x="2716156" y="552295"/>
                  <a:pt x="2707224" y="583964"/>
                </a:cubicBezTo>
                <a:cubicBezTo>
                  <a:pt x="2698292" y="614821"/>
                  <a:pt x="2686923" y="645137"/>
                  <a:pt x="2675555" y="675182"/>
                </a:cubicBezTo>
                <a:cubicBezTo>
                  <a:pt x="2660126" y="715242"/>
                  <a:pt x="2639013" y="752054"/>
                  <a:pt x="2616277" y="788054"/>
                </a:cubicBezTo>
                <a:cubicBezTo>
                  <a:pt x="2600307" y="813226"/>
                  <a:pt x="2584878" y="839211"/>
                  <a:pt x="2565389" y="862219"/>
                </a:cubicBezTo>
                <a:cubicBezTo>
                  <a:pt x="2557540" y="871422"/>
                  <a:pt x="2550502" y="881437"/>
                  <a:pt x="2543735" y="891452"/>
                </a:cubicBezTo>
                <a:cubicBezTo>
                  <a:pt x="2531284" y="910128"/>
                  <a:pt x="2516939" y="916895"/>
                  <a:pt x="2494743" y="911752"/>
                </a:cubicBezTo>
                <a:cubicBezTo>
                  <a:pt x="2477149" y="907692"/>
                  <a:pt x="2459555" y="903362"/>
                  <a:pt x="2442773" y="897136"/>
                </a:cubicBezTo>
                <a:cubicBezTo>
                  <a:pt x="2396488" y="880625"/>
                  <a:pt x="2348849" y="867903"/>
                  <a:pt x="2302563" y="851392"/>
                </a:cubicBezTo>
                <a:cubicBezTo>
                  <a:pt x="2264668" y="837858"/>
                  <a:pt x="2227315" y="821888"/>
                  <a:pt x="2193481" y="799693"/>
                </a:cubicBezTo>
                <a:cubicBezTo>
                  <a:pt x="2189691" y="797256"/>
                  <a:pt x="2185360" y="795903"/>
                  <a:pt x="2180759" y="797527"/>
                </a:cubicBezTo>
                <a:cubicBezTo>
                  <a:pt x="2171014" y="801046"/>
                  <a:pt x="2164789" y="796444"/>
                  <a:pt x="2158834" y="789678"/>
                </a:cubicBezTo>
                <a:cubicBezTo>
                  <a:pt x="2145030" y="774520"/>
                  <a:pt x="2131225" y="759091"/>
                  <a:pt x="2109571" y="754490"/>
                </a:cubicBezTo>
                <a:cubicBezTo>
                  <a:pt x="2100368" y="752595"/>
                  <a:pt x="2093331" y="753407"/>
                  <a:pt x="2085481" y="760174"/>
                </a:cubicBezTo>
                <a:cubicBezTo>
                  <a:pt x="2060579" y="781828"/>
                  <a:pt x="2035406" y="803753"/>
                  <a:pt x="2005631" y="818099"/>
                </a:cubicBezTo>
                <a:cubicBezTo>
                  <a:pt x="1980188" y="830550"/>
                  <a:pt x="1953120" y="838941"/>
                  <a:pt x="1927406" y="850850"/>
                </a:cubicBezTo>
                <a:cubicBezTo>
                  <a:pt x="1896008" y="865737"/>
                  <a:pt x="1865421" y="882519"/>
                  <a:pt x="1841331" y="908775"/>
                </a:cubicBezTo>
                <a:cubicBezTo>
                  <a:pt x="1829692" y="921497"/>
                  <a:pt x="1814805" y="929888"/>
                  <a:pt x="1799376" y="936925"/>
                </a:cubicBezTo>
                <a:cubicBezTo>
                  <a:pt x="1772579" y="949376"/>
                  <a:pt x="1748219" y="965346"/>
                  <a:pt x="1723858" y="981858"/>
                </a:cubicBezTo>
                <a:cubicBezTo>
                  <a:pt x="1697602" y="999722"/>
                  <a:pt x="1672159" y="1019211"/>
                  <a:pt x="1646444" y="1037887"/>
                </a:cubicBezTo>
                <a:cubicBezTo>
                  <a:pt x="1643738" y="1039782"/>
                  <a:pt x="1639948" y="1041677"/>
                  <a:pt x="1640219" y="1044925"/>
                </a:cubicBezTo>
                <a:cubicBezTo>
                  <a:pt x="1640760" y="1049256"/>
                  <a:pt x="1645632" y="1047090"/>
                  <a:pt x="1648339" y="1048444"/>
                </a:cubicBezTo>
                <a:cubicBezTo>
                  <a:pt x="1680279" y="1061707"/>
                  <a:pt x="1714925" y="1068203"/>
                  <a:pt x="1745512" y="1085256"/>
                </a:cubicBezTo>
                <a:cubicBezTo>
                  <a:pt x="1749031" y="1087151"/>
                  <a:pt x="1753091" y="1088233"/>
                  <a:pt x="1756339" y="1090669"/>
                </a:cubicBezTo>
                <a:cubicBezTo>
                  <a:pt x="1785572" y="1113677"/>
                  <a:pt x="1819406" y="1127752"/>
                  <a:pt x="1852429" y="1143722"/>
                </a:cubicBezTo>
                <a:cubicBezTo>
                  <a:pt x="1890324" y="1161857"/>
                  <a:pt x="1927135" y="1182699"/>
                  <a:pt x="1962865" y="1205165"/>
                </a:cubicBezTo>
                <a:cubicBezTo>
                  <a:pt x="2007255" y="1233316"/>
                  <a:pt x="2052188" y="1260383"/>
                  <a:pt x="2099827" y="1282849"/>
                </a:cubicBezTo>
                <a:cubicBezTo>
                  <a:pt x="2117150" y="1290970"/>
                  <a:pt x="2132308" y="1302609"/>
                  <a:pt x="2145571" y="1316413"/>
                </a:cubicBezTo>
                <a:cubicBezTo>
                  <a:pt x="2153691" y="1325075"/>
                  <a:pt x="2156939" y="1335631"/>
                  <a:pt x="2157751" y="1347541"/>
                </a:cubicBezTo>
                <a:cubicBezTo>
                  <a:pt x="2160458" y="1380293"/>
                  <a:pt x="2149902" y="1407360"/>
                  <a:pt x="2130954" y="1434428"/>
                </a:cubicBezTo>
                <a:cubicBezTo>
                  <a:pt x="2102533" y="1475300"/>
                  <a:pt x="2066263" y="1508593"/>
                  <a:pt x="2034052" y="1545405"/>
                </a:cubicBezTo>
                <a:cubicBezTo>
                  <a:pt x="1991015" y="1594397"/>
                  <a:pt x="1945541" y="1640683"/>
                  <a:pt x="1898985" y="1686157"/>
                </a:cubicBezTo>
                <a:cubicBezTo>
                  <a:pt x="1874624" y="1709976"/>
                  <a:pt x="1847557" y="1731089"/>
                  <a:pt x="1822654" y="1754367"/>
                </a:cubicBezTo>
                <a:cubicBezTo>
                  <a:pt x="1793421" y="1781976"/>
                  <a:pt x="1766083" y="1811480"/>
                  <a:pt x="1742264" y="1844231"/>
                </a:cubicBezTo>
                <a:cubicBezTo>
                  <a:pt x="1720880" y="1873194"/>
                  <a:pt x="1707076" y="1905945"/>
                  <a:pt x="1693813" y="1938968"/>
                </a:cubicBezTo>
                <a:cubicBezTo>
                  <a:pt x="1688670" y="1951960"/>
                  <a:pt x="1698956" y="1961705"/>
                  <a:pt x="1701933" y="1973073"/>
                </a:cubicBezTo>
                <a:cubicBezTo>
                  <a:pt x="1703557" y="1979028"/>
                  <a:pt x="1704640" y="1984441"/>
                  <a:pt x="1698685" y="1987419"/>
                </a:cubicBezTo>
                <a:cubicBezTo>
                  <a:pt x="1691647" y="1990667"/>
                  <a:pt x="1694625" y="1993915"/>
                  <a:pt x="1697602" y="1997434"/>
                </a:cubicBezTo>
                <a:cubicBezTo>
                  <a:pt x="1714113" y="2017464"/>
                  <a:pt x="1732249" y="2035599"/>
                  <a:pt x="1748489" y="2055629"/>
                </a:cubicBezTo>
                <a:cubicBezTo>
                  <a:pt x="1760128" y="2069975"/>
                  <a:pt x="1773121" y="2078095"/>
                  <a:pt x="1790444" y="2082697"/>
                </a:cubicBezTo>
                <a:cubicBezTo>
                  <a:pt x="1798023" y="2084592"/>
                  <a:pt x="1800459" y="2094336"/>
                  <a:pt x="1806143" y="2100020"/>
                </a:cubicBezTo>
                <a:cubicBezTo>
                  <a:pt x="1810203" y="2104080"/>
                  <a:pt x="1813722" y="2105975"/>
                  <a:pt x="1818865" y="2107058"/>
                </a:cubicBezTo>
                <a:cubicBezTo>
                  <a:pt x="1838354" y="2110577"/>
                  <a:pt x="1857842" y="2114366"/>
                  <a:pt x="1877331" y="2117885"/>
                </a:cubicBezTo>
                <a:cubicBezTo>
                  <a:pt x="1896008" y="2121404"/>
                  <a:pt x="1909000" y="2136832"/>
                  <a:pt x="1909541" y="2160652"/>
                </a:cubicBezTo>
                <a:cubicBezTo>
                  <a:pt x="1910083" y="2177704"/>
                  <a:pt x="1901692" y="2190155"/>
                  <a:pt x="1883015" y="2198005"/>
                </a:cubicBezTo>
                <a:cubicBezTo>
                  <a:pt x="1862444" y="2206667"/>
                  <a:pt x="1840519" y="2209644"/>
                  <a:pt x="1818594" y="2210997"/>
                </a:cubicBezTo>
                <a:cubicBezTo>
                  <a:pt x="1797752" y="2212351"/>
                  <a:pt x="1776640" y="2211539"/>
                  <a:pt x="1755797" y="2209373"/>
                </a:cubicBezTo>
                <a:cubicBezTo>
                  <a:pt x="1731166" y="2206937"/>
                  <a:pt x="1707617" y="2200441"/>
                  <a:pt x="1685422" y="2189614"/>
                </a:cubicBezTo>
                <a:cubicBezTo>
                  <a:pt x="1640219" y="2167419"/>
                  <a:pt x="1594204" y="2147388"/>
                  <a:pt x="1546294" y="2131960"/>
                </a:cubicBezTo>
                <a:cubicBezTo>
                  <a:pt x="1521121" y="2123840"/>
                  <a:pt x="1495136" y="2117614"/>
                  <a:pt x="1471588" y="2105975"/>
                </a:cubicBezTo>
                <a:cubicBezTo>
                  <a:pt x="1451287" y="2096231"/>
                  <a:pt x="1428550" y="2090546"/>
                  <a:pt x="1412310" y="2073223"/>
                </a:cubicBezTo>
                <a:cubicBezTo>
                  <a:pt x="1406625" y="2066998"/>
                  <a:pt x="1400670" y="2060772"/>
                  <a:pt x="1397964" y="2052652"/>
                </a:cubicBezTo>
                <a:cubicBezTo>
                  <a:pt x="1394986" y="2043990"/>
                  <a:pt x="1396610" y="2036682"/>
                  <a:pt x="1405813" y="2032622"/>
                </a:cubicBezTo>
                <a:cubicBezTo>
                  <a:pt x="1422866" y="2025043"/>
                  <a:pt x="1430986" y="2009344"/>
                  <a:pt x="1437482" y="1993644"/>
                </a:cubicBezTo>
                <a:cubicBezTo>
                  <a:pt x="1443708" y="1978757"/>
                  <a:pt x="1449122" y="1963600"/>
                  <a:pt x="1459407" y="1950878"/>
                </a:cubicBezTo>
                <a:cubicBezTo>
                  <a:pt x="1468340" y="1939780"/>
                  <a:pt x="1474565" y="1926517"/>
                  <a:pt x="1481061" y="1913795"/>
                </a:cubicBezTo>
                <a:cubicBezTo>
                  <a:pt x="1485663" y="1904592"/>
                  <a:pt x="1492700" y="1901073"/>
                  <a:pt x="1501633" y="1904863"/>
                </a:cubicBezTo>
                <a:cubicBezTo>
                  <a:pt x="1507588" y="1907299"/>
                  <a:pt x="1510565" y="1904863"/>
                  <a:pt x="1514084" y="1901344"/>
                </a:cubicBezTo>
                <a:cubicBezTo>
                  <a:pt x="1521121" y="1894306"/>
                  <a:pt x="1527076" y="1886998"/>
                  <a:pt x="1532219" y="1878066"/>
                </a:cubicBezTo>
                <a:cubicBezTo>
                  <a:pt x="1539527" y="1864803"/>
                  <a:pt x="1551437" y="1853976"/>
                  <a:pt x="1558475" y="1840171"/>
                </a:cubicBezTo>
                <a:cubicBezTo>
                  <a:pt x="1571467" y="1814728"/>
                  <a:pt x="1595016" y="1797946"/>
                  <a:pt x="1610174" y="1774126"/>
                </a:cubicBezTo>
                <a:cubicBezTo>
                  <a:pt x="1629392" y="1743811"/>
                  <a:pt x="1649422" y="1714036"/>
                  <a:pt x="1668369" y="1683720"/>
                </a:cubicBezTo>
                <a:cubicBezTo>
                  <a:pt x="1682986" y="1660442"/>
                  <a:pt x="1696519" y="1636352"/>
                  <a:pt x="1711407" y="1613345"/>
                </a:cubicBezTo>
                <a:cubicBezTo>
                  <a:pt x="1724940" y="1592232"/>
                  <a:pt x="1734685" y="1569225"/>
                  <a:pt x="1746594" y="1547300"/>
                </a:cubicBezTo>
                <a:cubicBezTo>
                  <a:pt x="1755256" y="1531601"/>
                  <a:pt x="1764459" y="1515901"/>
                  <a:pt x="1775557" y="1502097"/>
                </a:cubicBezTo>
                <a:cubicBezTo>
                  <a:pt x="1796669" y="1475300"/>
                  <a:pt x="1819406" y="1449586"/>
                  <a:pt x="1844309" y="1426037"/>
                </a:cubicBezTo>
                <a:cubicBezTo>
                  <a:pt x="1852699" y="1418187"/>
                  <a:pt x="1852158" y="1417917"/>
                  <a:pt x="1841060" y="1414668"/>
                </a:cubicBezTo>
                <a:cubicBezTo>
                  <a:pt x="1797752" y="1402217"/>
                  <a:pt x="1752820" y="1399511"/>
                  <a:pt x="1708700" y="1392744"/>
                </a:cubicBezTo>
                <a:cubicBezTo>
                  <a:pt x="1669452" y="1386789"/>
                  <a:pt x="1629933" y="1382458"/>
                  <a:pt x="1590685" y="1377315"/>
                </a:cubicBezTo>
                <a:cubicBezTo>
                  <a:pt x="1578505" y="1375691"/>
                  <a:pt x="1567136" y="1371360"/>
                  <a:pt x="1555497" y="1368383"/>
                </a:cubicBezTo>
                <a:cubicBezTo>
                  <a:pt x="1517332" y="1357827"/>
                  <a:pt x="1479437" y="1346458"/>
                  <a:pt x="1440460" y="1338067"/>
                </a:cubicBezTo>
                <a:cubicBezTo>
                  <a:pt x="1431257" y="1336172"/>
                  <a:pt x="1422054" y="1332654"/>
                  <a:pt x="1413122" y="1329406"/>
                </a:cubicBezTo>
                <a:cubicBezTo>
                  <a:pt x="1407708" y="1327511"/>
                  <a:pt x="1403377" y="1327782"/>
                  <a:pt x="1398505" y="1331030"/>
                </a:cubicBezTo>
                <a:cubicBezTo>
                  <a:pt x="1363588" y="1353766"/>
                  <a:pt x="1330295" y="1378127"/>
                  <a:pt x="1299438" y="1406007"/>
                </a:cubicBezTo>
                <a:cubicBezTo>
                  <a:pt x="1272911" y="1430097"/>
                  <a:pt x="1248280" y="1456353"/>
                  <a:pt x="1222024" y="1480713"/>
                </a:cubicBezTo>
                <a:cubicBezTo>
                  <a:pt x="1202265" y="1498578"/>
                  <a:pt x="1184130" y="1518337"/>
                  <a:pt x="1162476" y="1534578"/>
                </a:cubicBezTo>
                <a:cubicBezTo>
                  <a:pt x="1137303" y="1552984"/>
                  <a:pt x="1113213" y="1573285"/>
                  <a:pt x="1090746" y="1594668"/>
                </a:cubicBezTo>
                <a:cubicBezTo>
                  <a:pt x="1044731" y="1638518"/>
                  <a:pt x="995468" y="1677495"/>
                  <a:pt x="939168" y="1706999"/>
                </a:cubicBezTo>
                <a:cubicBezTo>
                  <a:pt x="919138" y="1717555"/>
                  <a:pt x="903168" y="1733525"/>
                  <a:pt x="886386" y="1748141"/>
                </a:cubicBezTo>
                <a:cubicBezTo>
                  <a:pt x="850657" y="1779269"/>
                  <a:pt x="814657" y="1809314"/>
                  <a:pt x="768642" y="1825284"/>
                </a:cubicBezTo>
                <a:cubicBezTo>
                  <a:pt x="748341" y="1832322"/>
                  <a:pt x="730747" y="1845855"/>
                  <a:pt x="711259" y="1855058"/>
                </a:cubicBezTo>
                <a:cubicBezTo>
                  <a:pt x="682026" y="1868863"/>
                  <a:pt x="657123" y="1888351"/>
                  <a:pt x="632221" y="1908111"/>
                </a:cubicBezTo>
                <a:cubicBezTo>
                  <a:pt x="617605" y="1919479"/>
                  <a:pt x="601093" y="1928953"/>
                  <a:pt x="586477" y="1940592"/>
                </a:cubicBezTo>
                <a:cubicBezTo>
                  <a:pt x="561033" y="1961163"/>
                  <a:pt x="533154" y="1978216"/>
                  <a:pt x="505815" y="1995539"/>
                </a:cubicBezTo>
                <a:cubicBezTo>
                  <a:pt x="475770" y="2014757"/>
                  <a:pt x="446808" y="2035329"/>
                  <a:pt x="418387" y="2056712"/>
                </a:cubicBezTo>
                <a:cubicBezTo>
                  <a:pt x="381034" y="2084321"/>
                  <a:pt x="347470" y="2115990"/>
                  <a:pt x="321214" y="2154697"/>
                </a:cubicBezTo>
                <a:cubicBezTo>
                  <a:pt x="313094" y="2166607"/>
                  <a:pt x="300372" y="2174185"/>
                  <a:pt x="290357" y="2183930"/>
                </a:cubicBezTo>
                <a:cubicBezTo>
                  <a:pt x="285215" y="2189073"/>
                  <a:pt x="281154" y="2195298"/>
                  <a:pt x="275741" y="2200170"/>
                </a:cubicBezTo>
                <a:cubicBezTo>
                  <a:pt x="261395" y="2213163"/>
                  <a:pt x="248403" y="2227509"/>
                  <a:pt x="237034" y="2243208"/>
                </a:cubicBezTo>
                <a:cubicBezTo>
                  <a:pt x="233786" y="2247809"/>
                  <a:pt x="232162" y="2251328"/>
                  <a:pt x="233786" y="2257283"/>
                </a:cubicBezTo>
                <a:cubicBezTo>
                  <a:pt x="237034" y="2268110"/>
                  <a:pt x="229997" y="2282456"/>
                  <a:pt x="219170" y="2286516"/>
                </a:cubicBezTo>
                <a:cubicBezTo>
                  <a:pt x="209967" y="2289764"/>
                  <a:pt x="205636" y="2296531"/>
                  <a:pt x="201034" y="2304381"/>
                </a:cubicBezTo>
                <a:cubicBezTo>
                  <a:pt x="193997" y="2316832"/>
                  <a:pt x="186147" y="2328741"/>
                  <a:pt x="177756" y="2340110"/>
                </a:cubicBezTo>
                <a:cubicBezTo>
                  <a:pt x="173155" y="2346335"/>
                  <a:pt x="168012" y="2352020"/>
                  <a:pt x="165576" y="2359328"/>
                </a:cubicBezTo>
                <a:cubicBezTo>
                  <a:pt x="165034" y="2360952"/>
                  <a:pt x="163952" y="2363388"/>
                  <a:pt x="162869" y="2363929"/>
                </a:cubicBezTo>
                <a:cubicBezTo>
                  <a:pt x="147711" y="2369072"/>
                  <a:pt x="149335" y="2383147"/>
                  <a:pt x="148252" y="2394516"/>
                </a:cubicBezTo>
                <a:cubicBezTo>
                  <a:pt x="147170" y="2406155"/>
                  <a:pt x="143651" y="2415899"/>
                  <a:pt x="136884" y="2424831"/>
                </a:cubicBezTo>
                <a:cubicBezTo>
                  <a:pt x="118749" y="2448651"/>
                  <a:pt x="107922" y="2475448"/>
                  <a:pt x="101155" y="2504139"/>
                </a:cubicBezTo>
                <a:cubicBezTo>
                  <a:pt x="100613" y="2506576"/>
                  <a:pt x="99801" y="2509012"/>
                  <a:pt x="99260" y="2511718"/>
                </a:cubicBezTo>
                <a:cubicBezTo>
                  <a:pt x="95471" y="2528500"/>
                  <a:pt x="87892" y="2542575"/>
                  <a:pt x="70298" y="2548530"/>
                </a:cubicBezTo>
                <a:cubicBezTo>
                  <a:pt x="60553" y="2550154"/>
                  <a:pt x="52433" y="2550154"/>
                  <a:pt x="44313" y="2550154"/>
                </a:cubicBezTo>
                <a:close/>
              </a:path>
            </a:pathLst>
          </a:custGeom>
          <a:solidFill>
            <a:schemeClr val="accent4">
              <a:alpha val="44000"/>
            </a:schemeClr>
          </a:solidFill>
          <a:ln w="27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B6010907-5FBB-0C42-890C-E9914A660F96}"/>
              </a:ext>
            </a:extLst>
          </p:cNvPr>
          <p:cNvSpPr/>
          <p:nvPr/>
        </p:nvSpPr>
        <p:spPr>
          <a:xfrm rot="20979654">
            <a:off x="986153" y="504147"/>
            <a:ext cx="1204965" cy="1370722"/>
          </a:xfrm>
          <a:custGeom>
            <a:avLst/>
            <a:gdLst>
              <a:gd name="connsiteX0" fmla="*/ 5056453 w 5075311"/>
              <a:gd name="connsiteY0" fmla="*/ 5614820 h 6378986"/>
              <a:gd name="connsiteX1" fmla="*/ 4947404 w 5075311"/>
              <a:gd name="connsiteY1" fmla="*/ 5571364 h 6378986"/>
              <a:gd name="connsiteX2" fmla="*/ 4861312 w 5075311"/>
              <a:gd name="connsiteY2" fmla="*/ 5615640 h 6378986"/>
              <a:gd name="connsiteX3" fmla="*/ 4684209 w 5075311"/>
              <a:gd name="connsiteY3" fmla="*/ 5686973 h 6378986"/>
              <a:gd name="connsiteX4" fmla="*/ 4430853 w 5075311"/>
              <a:gd name="connsiteY4" fmla="*/ 5707471 h 6378986"/>
              <a:gd name="connsiteX5" fmla="*/ 4398876 w 5075311"/>
              <a:gd name="connsiteY5" fmla="*/ 5706651 h 6378986"/>
              <a:gd name="connsiteX6" fmla="*/ 4334103 w 5075311"/>
              <a:gd name="connsiteY6" fmla="*/ 5658276 h 6378986"/>
              <a:gd name="connsiteX7" fmla="*/ 4280808 w 5075311"/>
              <a:gd name="connsiteY7" fmla="*/ 5521349 h 6378986"/>
              <a:gd name="connsiteX8" fmla="*/ 4194716 w 5075311"/>
              <a:gd name="connsiteY8" fmla="*/ 5275372 h 6378986"/>
              <a:gd name="connsiteX9" fmla="*/ 4032372 w 5075311"/>
              <a:gd name="connsiteY9" fmla="*/ 4761282 h 6378986"/>
              <a:gd name="connsiteX10" fmla="*/ 4002854 w 5075311"/>
              <a:gd name="connsiteY10" fmla="*/ 4551382 h 6378986"/>
              <a:gd name="connsiteX11" fmla="*/ 3934801 w 5075311"/>
              <a:gd name="connsiteY11" fmla="*/ 4289828 h 6378986"/>
              <a:gd name="connsiteX12" fmla="*/ 3801974 w 5075311"/>
              <a:gd name="connsiteY12" fmla="*/ 4074188 h 6378986"/>
              <a:gd name="connsiteX13" fmla="*/ 3606833 w 5075311"/>
              <a:gd name="connsiteY13" fmla="*/ 3670787 h 6378986"/>
              <a:gd name="connsiteX14" fmla="*/ 3358396 w 5075311"/>
              <a:gd name="connsiteY14" fmla="*/ 3292803 h 6378986"/>
              <a:gd name="connsiteX15" fmla="*/ 3307562 w 5075311"/>
              <a:gd name="connsiteY15" fmla="*/ 3228029 h 6378986"/>
              <a:gd name="connsiteX16" fmla="*/ 3282964 w 5075311"/>
              <a:gd name="connsiteY16" fmla="*/ 3143578 h 6378986"/>
              <a:gd name="connsiteX17" fmla="*/ 3320680 w 5075311"/>
              <a:gd name="connsiteY17" fmla="*/ 3009930 h 6378986"/>
              <a:gd name="connsiteX18" fmla="*/ 3393653 w 5075311"/>
              <a:gd name="connsiteY18" fmla="*/ 2678682 h 6378986"/>
              <a:gd name="connsiteX19" fmla="*/ 3406772 w 5075311"/>
              <a:gd name="connsiteY19" fmla="*/ 2467143 h 6378986"/>
              <a:gd name="connsiteX20" fmla="*/ 3482205 w 5075311"/>
              <a:gd name="connsiteY20" fmla="*/ 2043243 h 6378986"/>
              <a:gd name="connsiteX21" fmla="*/ 3495323 w 5075311"/>
              <a:gd name="connsiteY21" fmla="*/ 2008807 h 6378986"/>
              <a:gd name="connsiteX22" fmla="*/ 3542059 w 5075311"/>
              <a:gd name="connsiteY22" fmla="*/ 2009627 h 6378986"/>
              <a:gd name="connsiteX23" fmla="*/ 3561737 w 5075311"/>
              <a:gd name="connsiteY23" fmla="*/ 2055542 h 6378986"/>
              <a:gd name="connsiteX24" fmla="*/ 3672426 w 5075311"/>
              <a:gd name="connsiteY24" fmla="*/ 2252323 h 6378986"/>
              <a:gd name="connsiteX25" fmla="*/ 3824931 w 5075311"/>
              <a:gd name="connsiteY25" fmla="*/ 2322017 h 6378986"/>
              <a:gd name="connsiteX26" fmla="*/ 3904464 w 5075311"/>
              <a:gd name="connsiteY26" fmla="*/ 2292499 h 6378986"/>
              <a:gd name="connsiteX27" fmla="*/ 3992196 w 5075311"/>
              <a:gd name="connsiteY27" fmla="*/ 2211327 h 6378986"/>
              <a:gd name="connsiteX28" fmla="*/ 4079107 w 5075311"/>
              <a:gd name="connsiteY28" fmla="*/ 2100638 h 6378986"/>
              <a:gd name="connsiteX29" fmla="*/ 4270969 w 5075311"/>
              <a:gd name="connsiteY29" fmla="*/ 1850562 h 6378986"/>
              <a:gd name="connsiteX30" fmla="*/ 4418555 w 5075311"/>
              <a:gd name="connsiteY30" fmla="*/ 1652141 h 6378986"/>
              <a:gd name="connsiteX31" fmla="*/ 4386578 w 5075311"/>
              <a:gd name="connsiteY31" fmla="*/ 1506195 h 6378986"/>
              <a:gd name="connsiteX32" fmla="*/ 4173398 w 5075311"/>
              <a:gd name="connsiteY32" fmla="*/ 1466839 h 6378986"/>
              <a:gd name="connsiteX33" fmla="*/ 4124203 w 5075311"/>
              <a:gd name="connsiteY33" fmla="*/ 1560310 h 6378986"/>
              <a:gd name="connsiteX34" fmla="*/ 4144701 w 5075311"/>
              <a:gd name="connsiteY34" fmla="*/ 1697237 h 6378986"/>
              <a:gd name="connsiteX35" fmla="*/ 4102885 w 5075311"/>
              <a:gd name="connsiteY35" fmla="*/ 1797267 h 6378986"/>
              <a:gd name="connsiteX36" fmla="*/ 4060249 w 5075311"/>
              <a:gd name="connsiteY36" fmla="*/ 1831704 h 6378986"/>
              <a:gd name="connsiteX37" fmla="*/ 3957759 w 5075311"/>
              <a:gd name="connsiteY37" fmla="*/ 1914516 h 6378986"/>
              <a:gd name="connsiteX38" fmla="*/ 3900364 w 5075311"/>
              <a:gd name="connsiteY38" fmla="*/ 1953052 h 6378986"/>
              <a:gd name="connsiteX39" fmla="*/ 3833131 w 5075311"/>
              <a:gd name="connsiteY39" fmla="*/ 1925995 h 6378986"/>
              <a:gd name="connsiteX40" fmla="*/ 3818372 w 5075311"/>
              <a:gd name="connsiteY40" fmla="*/ 1894838 h 6378986"/>
              <a:gd name="connsiteX41" fmla="*/ 3641269 w 5075311"/>
              <a:gd name="connsiteY41" fmla="*/ 1451260 h 6378986"/>
              <a:gd name="connsiteX42" fmla="*/ 3388734 w 5075311"/>
              <a:gd name="connsiteY42" fmla="*/ 1191345 h 6378986"/>
              <a:gd name="connsiteX43" fmla="*/ 3334619 w 5075311"/>
              <a:gd name="connsiteY43" fmla="*/ 1166748 h 6378986"/>
              <a:gd name="connsiteX44" fmla="*/ 3306742 w 5075311"/>
              <a:gd name="connsiteY44" fmla="*/ 1146250 h 6378986"/>
              <a:gd name="connsiteX45" fmla="*/ 3297722 w 5075311"/>
              <a:gd name="connsiteY45" fmla="*/ 1126572 h 6378986"/>
              <a:gd name="connsiteX46" fmla="*/ 3323960 w 5075311"/>
              <a:gd name="connsiteY46" fmla="*/ 979806 h 6378986"/>
              <a:gd name="connsiteX47" fmla="*/ 3387914 w 5075311"/>
              <a:gd name="connsiteY47" fmla="*/ 916672 h 6378986"/>
              <a:gd name="connsiteX48" fmla="*/ 3491224 w 5075311"/>
              <a:gd name="connsiteY48" fmla="*/ 901913 h 6378986"/>
              <a:gd name="connsiteX49" fmla="*/ 3556817 w 5075311"/>
              <a:gd name="connsiteY49" fmla="*/ 836320 h 6378986"/>
              <a:gd name="connsiteX50" fmla="*/ 3569116 w 5075311"/>
              <a:gd name="connsiteY50" fmla="*/ 733009 h 6378986"/>
              <a:gd name="connsiteX51" fmla="*/ 3578135 w 5075311"/>
              <a:gd name="connsiteY51" fmla="*/ 678075 h 6378986"/>
              <a:gd name="connsiteX52" fmla="*/ 3612572 w 5075311"/>
              <a:gd name="connsiteY52" fmla="*/ 621500 h 6378986"/>
              <a:gd name="connsiteX53" fmla="*/ 3629790 w 5075311"/>
              <a:gd name="connsiteY53" fmla="*/ 568205 h 6378986"/>
              <a:gd name="connsiteX54" fmla="*/ 3613392 w 5075311"/>
              <a:gd name="connsiteY54" fmla="*/ 542788 h 6378986"/>
              <a:gd name="connsiteX55" fmla="*/ 3578135 w 5075311"/>
              <a:gd name="connsiteY55" fmla="*/ 387823 h 6378986"/>
              <a:gd name="connsiteX56" fmla="*/ 3560097 w 5075311"/>
              <a:gd name="connsiteY56" fmla="*/ 277133 h 6378986"/>
              <a:gd name="connsiteX57" fmla="*/ 3479745 w 5075311"/>
              <a:gd name="connsiteY57" fmla="*/ 112329 h 6378986"/>
              <a:gd name="connsiteX58" fmla="*/ 3435469 w 5075311"/>
              <a:gd name="connsiteY58" fmla="*/ 66414 h 6378986"/>
              <a:gd name="connsiteX59" fmla="*/ 3296082 w 5075311"/>
              <a:gd name="connsiteY59" fmla="*/ 14759 h 6378986"/>
              <a:gd name="connsiteX60" fmla="*/ 3226389 w 5075311"/>
              <a:gd name="connsiteY60" fmla="*/ 0 h 6378986"/>
              <a:gd name="connsiteX61" fmla="*/ 3036988 w 5075311"/>
              <a:gd name="connsiteY61" fmla="*/ 0 h 6378986"/>
              <a:gd name="connsiteX62" fmla="*/ 3022229 w 5075311"/>
              <a:gd name="connsiteY62" fmla="*/ 7379 h 6378986"/>
              <a:gd name="connsiteX63" fmla="*/ 2812329 w 5075311"/>
              <a:gd name="connsiteY63" fmla="*/ 136107 h 6378986"/>
              <a:gd name="connsiteX64" fmla="*/ 2760674 w 5075311"/>
              <a:gd name="connsiteY64" fmla="*/ 166444 h 6378986"/>
              <a:gd name="connsiteX65" fmla="*/ 2560613 w 5075311"/>
              <a:gd name="connsiteY65" fmla="*/ 318129 h 6378986"/>
              <a:gd name="connsiteX66" fmla="*/ 2494200 w 5075311"/>
              <a:gd name="connsiteY66" fmla="*/ 455056 h 6378986"/>
              <a:gd name="connsiteX67" fmla="*/ 2341694 w 5075311"/>
              <a:gd name="connsiteY67" fmla="*/ 602642 h 6378986"/>
              <a:gd name="connsiteX68" fmla="*/ 2313817 w 5075311"/>
              <a:gd name="connsiteY68" fmla="*/ 619040 h 6378986"/>
              <a:gd name="connsiteX69" fmla="*/ 2258063 w 5075311"/>
              <a:gd name="connsiteY69" fmla="*/ 727270 h 6378986"/>
              <a:gd name="connsiteX70" fmla="*/ 2258063 w 5075311"/>
              <a:gd name="connsiteY70" fmla="*/ 837139 h 6378986"/>
              <a:gd name="connsiteX71" fmla="*/ 2190829 w 5075311"/>
              <a:gd name="connsiteY71" fmla="*/ 969967 h 6378986"/>
              <a:gd name="connsiteX72" fmla="*/ 2167871 w 5075311"/>
              <a:gd name="connsiteY72" fmla="*/ 994564 h 6378986"/>
              <a:gd name="connsiteX73" fmla="*/ 2253143 w 5075311"/>
              <a:gd name="connsiteY73" fmla="*/ 954388 h 6378986"/>
              <a:gd name="connsiteX74" fmla="*/ 2292499 w 5075311"/>
              <a:gd name="connsiteY74" fmla="*/ 971606 h 6378986"/>
              <a:gd name="connsiteX75" fmla="*/ 2296599 w 5075311"/>
              <a:gd name="connsiteY75" fmla="*/ 1008503 h 6378986"/>
              <a:gd name="connsiteX76" fmla="*/ 2303978 w 5075311"/>
              <a:gd name="connsiteY76" fmla="*/ 1025721 h 6378986"/>
              <a:gd name="connsiteX77" fmla="*/ 2323656 w 5075311"/>
              <a:gd name="connsiteY77" fmla="*/ 1019162 h 6378986"/>
              <a:gd name="connsiteX78" fmla="*/ 2352354 w 5075311"/>
              <a:gd name="connsiteY78" fmla="*/ 968327 h 6378986"/>
              <a:gd name="connsiteX79" fmla="*/ 2394169 w 5075311"/>
              <a:gd name="connsiteY79" fmla="*/ 910112 h 6378986"/>
              <a:gd name="connsiteX80" fmla="*/ 2506499 w 5075311"/>
              <a:gd name="connsiteY80" fmla="*/ 797783 h 6378986"/>
              <a:gd name="connsiteX81" fmla="*/ 2526997 w 5075311"/>
              <a:gd name="connsiteY81" fmla="*/ 775645 h 6378986"/>
              <a:gd name="connsiteX82" fmla="*/ 2535196 w 5075311"/>
              <a:gd name="connsiteY82" fmla="*/ 803523 h 6378986"/>
              <a:gd name="connsiteX83" fmla="*/ 2536016 w 5075311"/>
              <a:gd name="connsiteY83" fmla="*/ 818281 h 6378986"/>
              <a:gd name="connsiteX84" fmla="*/ 2548315 w 5075311"/>
              <a:gd name="connsiteY84" fmla="*/ 842059 h 6378986"/>
              <a:gd name="connsiteX85" fmla="*/ 2565533 w 5075311"/>
              <a:gd name="connsiteY85" fmla="*/ 819101 h 6378986"/>
              <a:gd name="connsiteX86" fmla="*/ 2571272 w 5075311"/>
              <a:gd name="connsiteY86" fmla="*/ 746948 h 6378986"/>
              <a:gd name="connsiteX87" fmla="*/ 2594230 w 5075311"/>
              <a:gd name="connsiteY87" fmla="*/ 701853 h 6378986"/>
              <a:gd name="connsiteX88" fmla="*/ 2614728 w 5075311"/>
              <a:gd name="connsiteY88" fmla="*/ 696933 h 6378986"/>
              <a:gd name="connsiteX89" fmla="*/ 2619648 w 5075311"/>
              <a:gd name="connsiteY89" fmla="*/ 714971 h 6378986"/>
              <a:gd name="connsiteX90" fmla="*/ 2598330 w 5075311"/>
              <a:gd name="connsiteY90" fmla="*/ 809262 h 6378986"/>
              <a:gd name="connsiteX91" fmla="*/ 2586851 w 5075311"/>
              <a:gd name="connsiteY91" fmla="*/ 855998 h 6378986"/>
              <a:gd name="connsiteX92" fmla="*/ 2621288 w 5075311"/>
              <a:gd name="connsiteY92" fmla="*/ 819101 h 6378986"/>
              <a:gd name="connsiteX93" fmla="*/ 2718858 w 5075311"/>
              <a:gd name="connsiteY93" fmla="*/ 656757 h 6378986"/>
              <a:gd name="connsiteX94" fmla="*/ 2731157 w 5075311"/>
              <a:gd name="connsiteY94" fmla="*/ 623140 h 6378986"/>
              <a:gd name="connsiteX95" fmla="*/ 2718858 w 5075311"/>
              <a:gd name="connsiteY95" fmla="*/ 541968 h 6378986"/>
              <a:gd name="connsiteX96" fmla="*/ 2729517 w 5075311"/>
              <a:gd name="connsiteY96" fmla="*/ 496052 h 6378986"/>
              <a:gd name="connsiteX97" fmla="*/ 2733617 w 5075311"/>
              <a:gd name="connsiteY97" fmla="*/ 478014 h 6378986"/>
              <a:gd name="connsiteX98" fmla="*/ 2739356 w 5075311"/>
              <a:gd name="connsiteY98" fmla="*/ 450957 h 6378986"/>
              <a:gd name="connsiteX99" fmla="*/ 2750015 w 5075311"/>
              <a:gd name="connsiteY99" fmla="*/ 482114 h 6378986"/>
              <a:gd name="connsiteX100" fmla="*/ 2760674 w 5075311"/>
              <a:gd name="connsiteY100" fmla="*/ 560826 h 6378986"/>
              <a:gd name="connsiteX101" fmla="*/ 2868084 w 5075311"/>
              <a:gd name="connsiteY101" fmla="*/ 724810 h 6378986"/>
              <a:gd name="connsiteX102" fmla="*/ 2919739 w 5075311"/>
              <a:gd name="connsiteY102" fmla="*/ 810082 h 6378986"/>
              <a:gd name="connsiteX103" fmla="*/ 2920559 w 5075311"/>
              <a:gd name="connsiteY103" fmla="*/ 850258 h 6378986"/>
              <a:gd name="connsiteX104" fmla="*/ 2822168 w 5075311"/>
              <a:gd name="connsiteY104" fmla="*/ 983085 h 6378986"/>
              <a:gd name="connsiteX105" fmla="*/ 2750015 w 5075311"/>
              <a:gd name="connsiteY105" fmla="*/ 1002764 h 6378986"/>
              <a:gd name="connsiteX106" fmla="*/ 2241664 w 5075311"/>
              <a:gd name="connsiteY106" fmla="*/ 1252020 h 6378986"/>
              <a:gd name="connsiteX107" fmla="*/ 1972730 w 5075311"/>
              <a:gd name="connsiteY107" fmla="*/ 1436502 h 6378986"/>
              <a:gd name="connsiteX108" fmla="*/ 1739872 w 5075311"/>
              <a:gd name="connsiteY108" fmla="*/ 1598026 h 6378986"/>
              <a:gd name="connsiteX109" fmla="*/ 1699696 w 5075311"/>
              <a:gd name="connsiteY109" fmla="*/ 1662800 h 6378986"/>
              <a:gd name="connsiteX110" fmla="*/ 1751351 w 5075311"/>
              <a:gd name="connsiteY110" fmla="*/ 1910416 h 6378986"/>
              <a:gd name="connsiteX111" fmla="*/ 1864500 w 5075311"/>
              <a:gd name="connsiteY111" fmla="*/ 2036684 h 6378986"/>
              <a:gd name="connsiteX112" fmla="*/ 2104737 w 5075311"/>
              <a:gd name="connsiteY112" fmla="*/ 2244944 h 6378986"/>
              <a:gd name="connsiteX113" fmla="*/ 2253963 w 5075311"/>
              <a:gd name="connsiteY113" fmla="*/ 2404829 h 6378986"/>
              <a:gd name="connsiteX114" fmla="*/ 2298239 w 5075311"/>
              <a:gd name="connsiteY114" fmla="*/ 2482721 h 6378986"/>
              <a:gd name="connsiteX115" fmla="*/ 2383510 w 5075311"/>
              <a:gd name="connsiteY115" fmla="*/ 2585211 h 6378986"/>
              <a:gd name="connsiteX116" fmla="*/ 2460583 w 5075311"/>
              <a:gd name="connsiteY116" fmla="*/ 2648345 h 6378986"/>
              <a:gd name="connsiteX117" fmla="*/ 2495840 w 5075311"/>
              <a:gd name="connsiteY117" fmla="*/ 2664744 h 6378986"/>
              <a:gd name="connsiteX118" fmla="*/ 2514698 w 5075311"/>
              <a:gd name="connsiteY118" fmla="*/ 2700820 h 6378986"/>
              <a:gd name="connsiteX119" fmla="*/ 2452384 w 5075311"/>
              <a:gd name="connsiteY119" fmla="*/ 2811510 h 6378986"/>
              <a:gd name="connsiteX120" fmla="*/ 2360553 w 5075311"/>
              <a:gd name="connsiteY120" fmla="*/ 3205072 h 6378986"/>
              <a:gd name="connsiteX121" fmla="*/ 2401549 w 5075311"/>
              <a:gd name="connsiteY121" fmla="*/ 3352657 h 6378986"/>
              <a:gd name="connsiteX122" fmla="*/ 2399089 w 5075311"/>
              <a:gd name="connsiteY122" fmla="*/ 3473186 h 6378986"/>
              <a:gd name="connsiteX123" fmla="*/ 2285940 w 5075311"/>
              <a:gd name="connsiteY123" fmla="*/ 3719162 h 6378986"/>
              <a:gd name="connsiteX124" fmla="*/ 2108837 w 5075311"/>
              <a:gd name="connsiteY124" fmla="*/ 4179138 h 6378986"/>
              <a:gd name="connsiteX125" fmla="*/ 1962891 w 5075311"/>
              <a:gd name="connsiteY125" fmla="*/ 4257031 h 6378986"/>
              <a:gd name="connsiteX126" fmla="*/ 1851382 w 5075311"/>
              <a:gd name="connsiteY126" fmla="*/ 4222594 h 6378986"/>
              <a:gd name="connsiteX127" fmla="*/ 1555390 w 5075311"/>
              <a:gd name="connsiteY127" fmla="*/ 4189797 h 6378986"/>
              <a:gd name="connsiteX128" fmla="*/ 1085575 w 5075311"/>
              <a:gd name="connsiteY128" fmla="*/ 4302126 h 6378986"/>
              <a:gd name="connsiteX129" fmla="*/ 760887 w 5075311"/>
              <a:gd name="connsiteY129" fmla="*/ 4345582 h 6378986"/>
              <a:gd name="connsiteX130" fmla="*/ 701852 w 5075311"/>
              <a:gd name="connsiteY130" fmla="*/ 4328363 h 6378986"/>
              <a:gd name="connsiteX131" fmla="*/ 503432 w 5075311"/>
              <a:gd name="connsiteY131" fmla="*/ 4147981 h 6378986"/>
              <a:gd name="connsiteX132" fmla="*/ 396022 w 5075311"/>
              <a:gd name="connsiteY132" fmla="*/ 4142241 h 6378986"/>
              <a:gd name="connsiteX133" fmla="*/ 238597 w 5075311"/>
              <a:gd name="connsiteY133" fmla="*/ 4365260 h 6378986"/>
              <a:gd name="connsiteX134" fmla="*/ 212360 w 5075311"/>
              <a:gd name="connsiteY134" fmla="*/ 4462831 h 6378986"/>
              <a:gd name="connsiteX135" fmla="*/ 147586 w 5075311"/>
              <a:gd name="connsiteY135" fmla="*/ 4629275 h 6378986"/>
              <a:gd name="connsiteX136" fmla="*/ 12299 w 5075311"/>
              <a:gd name="connsiteY136" fmla="*/ 4901488 h 6378986"/>
              <a:gd name="connsiteX137" fmla="*/ 0 w 5075311"/>
              <a:gd name="connsiteY137" fmla="*/ 4943304 h 6378986"/>
              <a:gd name="connsiteX138" fmla="*/ 0 w 5075311"/>
              <a:gd name="connsiteY138" fmla="*/ 5082691 h 6378986"/>
              <a:gd name="connsiteX139" fmla="*/ 9839 w 5075311"/>
              <a:gd name="connsiteY139" fmla="*/ 5112208 h 6378986"/>
              <a:gd name="connsiteX140" fmla="*/ 38536 w 5075311"/>
              <a:gd name="connsiteY140" fmla="*/ 5183542 h 6378986"/>
              <a:gd name="connsiteX141" fmla="*/ 127088 w 5075311"/>
              <a:gd name="connsiteY141" fmla="*/ 5207319 h 6378986"/>
              <a:gd name="connsiteX142" fmla="*/ 250076 w 5075311"/>
              <a:gd name="connsiteY142" fmla="*/ 5067932 h 6378986"/>
              <a:gd name="connsiteX143" fmla="*/ 289432 w 5075311"/>
              <a:gd name="connsiteY143" fmla="*/ 4994139 h 6378986"/>
              <a:gd name="connsiteX144" fmla="*/ 570665 w 5075311"/>
              <a:gd name="connsiteY144" fmla="*/ 4719466 h 6378986"/>
              <a:gd name="connsiteX145" fmla="*/ 610841 w 5075311"/>
              <a:gd name="connsiteY145" fmla="*/ 4704707 h 6378986"/>
              <a:gd name="connsiteX146" fmla="*/ 701033 w 5075311"/>
              <a:gd name="connsiteY146" fmla="*/ 4671091 h 6378986"/>
              <a:gd name="connsiteX147" fmla="*/ 765806 w 5075311"/>
              <a:gd name="connsiteY147" fmla="*/ 4639114 h 6378986"/>
              <a:gd name="connsiteX148" fmla="*/ 1231521 w 5075311"/>
              <a:gd name="connsiteY148" fmla="*/ 4652232 h 6378986"/>
              <a:gd name="connsiteX149" fmla="*/ 1609505 w 5075311"/>
              <a:gd name="connsiteY149" fmla="*/ 4651413 h 6378986"/>
              <a:gd name="connsiteX150" fmla="*/ 1875159 w 5075311"/>
              <a:gd name="connsiteY150" fmla="*/ 4649773 h 6378986"/>
              <a:gd name="connsiteX151" fmla="*/ 2066201 w 5075311"/>
              <a:gd name="connsiteY151" fmla="*/ 4686669 h 6378986"/>
              <a:gd name="connsiteX152" fmla="*/ 2356453 w 5075311"/>
              <a:gd name="connsiteY152" fmla="*/ 4596478 h 6378986"/>
              <a:gd name="connsiteX153" fmla="*/ 2472062 w 5075311"/>
              <a:gd name="connsiteY153" fmla="*/ 4459551 h 6378986"/>
              <a:gd name="connsiteX154" fmla="*/ 2604889 w 5075311"/>
              <a:gd name="connsiteY154" fmla="*/ 4314425 h 6378986"/>
              <a:gd name="connsiteX155" fmla="*/ 2800030 w 5075311"/>
              <a:gd name="connsiteY155" fmla="*/ 4102885 h 6378986"/>
              <a:gd name="connsiteX156" fmla="*/ 2842666 w 5075311"/>
              <a:gd name="connsiteY156" fmla="*/ 4047950 h 6378986"/>
              <a:gd name="connsiteX157" fmla="*/ 2913179 w 5075311"/>
              <a:gd name="connsiteY157" fmla="*/ 3937261 h 6378986"/>
              <a:gd name="connsiteX158" fmla="*/ 2948436 w 5075311"/>
              <a:gd name="connsiteY158" fmla="*/ 3929882 h 6378986"/>
              <a:gd name="connsiteX159" fmla="*/ 3249347 w 5075311"/>
              <a:gd name="connsiteY159" fmla="*/ 4220954 h 6378986"/>
              <a:gd name="connsiteX160" fmla="*/ 3370695 w 5075311"/>
              <a:gd name="connsiteY160" fmla="*/ 4330824 h 6378986"/>
              <a:gd name="connsiteX161" fmla="*/ 3446948 w 5075311"/>
              <a:gd name="connsiteY161" fmla="*/ 4401337 h 6378986"/>
              <a:gd name="connsiteX162" fmla="*/ 3537959 w 5075311"/>
              <a:gd name="connsiteY162" fmla="*/ 4507107 h 6378986"/>
              <a:gd name="connsiteX163" fmla="*/ 3587154 w 5075311"/>
              <a:gd name="connsiteY163" fmla="*/ 4595658 h 6378986"/>
              <a:gd name="connsiteX164" fmla="*/ 3615032 w 5075311"/>
              <a:gd name="connsiteY164" fmla="*/ 4812937 h 6378986"/>
              <a:gd name="connsiteX165" fmla="*/ 3749499 w 5075311"/>
              <a:gd name="connsiteY165" fmla="*/ 5286032 h 6378986"/>
              <a:gd name="connsiteX166" fmla="*/ 3911023 w 5075311"/>
              <a:gd name="connsiteY166" fmla="*/ 5537747 h 6378986"/>
              <a:gd name="connsiteX167" fmla="*/ 4116823 w 5075311"/>
              <a:gd name="connsiteY167" fmla="*/ 5896053 h 6378986"/>
              <a:gd name="connsiteX168" fmla="*/ 4126663 w 5075311"/>
              <a:gd name="connsiteY168" fmla="*/ 5964926 h 6378986"/>
              <a:gd name="connsiteX169" fmla="*/ 4166839 w 5075311"/>
              <a:gd name="connsiteY169" fmla="*/ 6146949 h 6378986"/>
              <a:gd name="connsiteX170" fmla="*/ 4254570 w 5075311"/>
              <a:gd name="connsiteY170" fmla="*/ 6287155 h 6378986"/>
              <a:gd name="connsiteX171" fmla="*/ 4276708 w 5075311"/>
              <a:gd name="connsiteY171" fmla="*/ 6334710 h 6378986"/>
              <a:gd name="connsiteX172" fmla="*/ 4378378 w 5075311"/>
              <a:gd name="connsiteY172" fmla="*/ 6381446 h 6378986"/>
              <a:gd name="connsiteX173" fmla="*/ 4594838 w 5075311"/>
              <a:gd name="connsiteY173" fmla="*/ 6239600 h 6378986"/>
              <a:gd name="connsiteX174" fmla="*/ 4609596 w 5075311"/>
              <a:gd name="connsiteY174" fmla="*/ 6214182 h 6378986"/>
              <a:gd name="connsiteX175" fmla="*/ 4671910 w 5075311"/>
              <a:gd name="connsiteY175" fmla="*/ 6153508 h 6378986"/>
              <a:gd name="connsiteX176" fmla="*/ 4793259 w 5075311"/>
              <a:gd name="connsiteY176" fmla="*/ 6092014 h 6378986"/>
              <a:gd name="connsiteX177" fmla="*/ 4964622 w 5075311"/>
              <a:gd name="connsiteY177" fmla="*/ 5947708 h 6378986"/>
              <a:gd name="connsiteX178" fmla="*/ 5070392 w 5075311"/>
              <a:gd name="connsiteY178" fmla="*/ 5743548 h 6378986"/>
              <a:gd name="connsiteX179" fmla="*/ 5056453 w 5075311"/>
              <a:gd name="connsiteY179" fmla="*/ 5614820 h 6378986"/>
              <a:gd name="connsiteX180" fmla="*/ 2626207 w 5075311"/>
              <a:gd name="connsiteY180" fmla="*/ 2308898 h 6378986"/>
              <a:gd name="connsiteX181" fmla="*/ 2601610 w 5075311"/>
              <a:gd name="connsiteY181" fmla="*/ 2305618 h 6378986"/>
              <a:gd name="connsiteX182" fmla="*/ 2467962 w 5075311"/>
              <a:gd name="connsiteY182" fmla="*/ 2276101 h 6378986"/>
              <a:gd name="connsiteX183" fmla="*/ 2369572 w 5075311"/>
              <a:gd name="connsiteY183" fmla="*/ 2221986 h 6378986"/>
              <a:gd name="connsiteX184" fmla="*/ 2270361 w 5075311"/>
              <a:gd name="connsiteY184" fmla="*/ 2100638 h 6378986"/>
              <a:gd name="connsiteX185" fmla="*/ 2064561 w 5075311"/>
              <a:gd name="connsiteY185" fmla="*/ 1785788 h 6378986"/>
              <a:gd name="connsiteX186" fmla="*/ 2119496 w 5075311"/>
              <a:gd name="connsiteY186" fmla="*/ 1681658 h 6378986"/>
              <a:gd name="connsiteX187" fmla="*/ 2465503 w 5075311"/>
              <a:gd name="connsiteY187" fmla="*/ 1565229 h 6378986"/>
              <a:gd name="connsiteX188" fmla="*/ 2545855 w 5075311"/>
              <a:gd name="connsiteY188" fmla="*/ 1625904 h 6378986"/>
              <a:gd name="connsiteX189" fmla="*/ 2588491 w 5075311"/>
              <a:gd name="connsiteY189" fmla="*/ 2176071 h 6378986"/>
              <a:gd name="connsiteX190" fmla="*/ 2622928 w 5075311"/>
              <a:gd name="connsiteY190" fmla="*/ 2285120 h 6378986"/>
              <a:gd name="connsiteX191" fmla="*/ 2626207 w 5075311"/>
              <a:gd name="connsiteY191" fmla="*/ 2308898 h 637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5075311" h="6378986">
                <a:moveTo>
                  <a:pt x="5056453" y="5614820"/>
                </a:moveTo>
                <a:cubicBezTo>
                  <a:pt x="5035135" y="5568084"/>
                  <a:pt x="4996599" y="5552506"/>
                  <a:pt x="4947404" y="5571364"/>
                </a:cubicBezTo>
                <a:cubicBezTo>
                  <a:pt x="4917066" y="5582843"/>
                  <a:pt x="4890009" y="5601701"/>
                  <a:pt x="4861312" y="5615640"/>
                </a:cubicBezTo>
                <a:cubicBezTo>
                  <a:pt x="4803917" y="5643517"/>
                  <a:pt x="4748163" y="5677954"/>
                  <a:pt x="4684209" y="5686973"/>
                </a:cubicBezTo>
                <a:cubicBezTo>
                  <a:pt x="4600577" y="5698452"/>
                  <a:pt x="4515305" y="5696812"/>
                  <a:pt x="4430853" y="5707471"/>
                </a:cubicBezTo>
                <a:cubicBezTo>
                  <a:pt x="4420195" y="5709111"/>
                  <a:pt x="4409535" y="5707471"/>
                  <a:pt x="4398876" y="5706651"/>
                </a:cubicBezTo>
                <a:cubicBezTo>
                  <a:pt x="4366900" y="5704191"/>
                  <a:pt x="4344762" y="5690253"/>
                  <a:pt x="4334103" y="5658276"/>
                </a:cubicBezTo>
                <a:cubicBezTo>
                  <a:pt x="4318524" y="5611540"/>
                  <a:pt x="4302945" y="5565625"/>
                  <a:pt x="4280808" y="5521349"/>
                </a:cubicBezTo>
                <a:cubicBezTo>
                  <a:pt x="4240632" y="5443456"/>
                  <a:pt x="4212754" y="5360644"/>
                  <a:pt x="4194716" y="5275372"/>
                </a:cubicBezTo>
                <a:cubicBezTo>
                  <a:pt x="4157819" y="5098270"/>
                  <a:pt x="4109444" y="4925266"/>
                  <a:pt x="4032372" y="4761282"/>
                </a:cubicBezTo>
                <a:cubicBezTo>
                  <a:pt x="4001215" y="4695688"/>
                  <a:pt x="3993015" y="4623535"/>
                  <a:pt x="4002854" y="4551382"/>
                </a:cubicBezTo>
                <a:cubicBezTo>
                  <a:pt x="4015973" y="4453812"/>
                  <a:pt x="3997115" y="4366900"/>
                  <a:pt x="3934801" y="4289828"/>
                </a:cubicBezTo>
                <a:cubicBezTo>
                  <a:pt x="3880686" y="4223414"/>
                  <a:pt x="3838870" y="4150441"/>
                  <a:pt x="3801974" y="4074188"/>
                </a:cubicBezTo>
                <a:cubicBezTo>
                  <a:pt x="3737200" y="3939721"/>
                  <a:pt x="3673246" y="3804434"/>
                  <a:pt x="3606833" y="3670787"/>
                </a:cubicBezTo>
                <a:cubicBezTo>
                  <a:pt x="3539599" y="3534680"/>
                  <a:pt x="3462527" y="3405132"/>
                  <a:pt x="3358396" y="3292803"/>
                </a:cubicBezTo>
                <a:cubicBezTo>
                  <a:pt x="3339538" y="3273125"/>
                  <a:pt x="3322320" y="3250987"/>
                  <a:pt x="3307562" y="3228029"/>
                </a:cubicBezTo>
                <a:cubicBezTo>
                  <a:pt x="3291163" y="3202612"/>
                  <a:pt x="3282964" y="3174734"/>
                  <a:pt x="3282964" y="3143578"/>
                </a:cubicBezTo>
                <a:cubicBezTo>
                  <a:pt x="3282964" y="3095202"/>
                  <a:pt x="3302642" y="3053386"/>
                  <a:pt x="3320680" y="3009930"/>
                </a:cubicBezTo>
                <a:cubicBezTo>
                  <a:pt x="3364956" y="2904161"/>
                  <a:pt x="3392833" y="2795111"/>
                  <a:pt x="3393653" y="2678682"/>
                </a:cubicBezTo>
                <a:cubicBezTo>
                  <a:pt x="3394473" y="2608169"/>
                  <a:pt x="3392833" y="2536836"/>
                  <a:pt x="3406772" y="2467143"/>
                </a:cubicBezTo>
                <a:cubicBezTo>
                  <a:pt x="3434649" y="2326116"/>
                  <a:pt x="3455147" y="2184270"/>
                  <a:pt x="3482205" y="2043243"/>
                </a:cubicBezTo>
                <a:cubicBezTo>
                  <a:pt x="3484664" y="2030945"/>
                  <a:pt x="3487944" y="2019466"/>
                  <a:pt x="3495323" y="2008807"/>
                </a:cubicBezTo>
                <a:cubicBezTo>
                  <a:pt x="3512542" y="1981749"/>
                  <a:pt x="3527300" y="1981749"/>
                  <a:pt x="3542059" y="2009627"/>
                </a:cubicBezTo>
                <a:cubicBezTo>
                  <a:pt x="3550258" y="2024385"/>
                  <a:pt x="3555998" y="2039964"/>
                  <a:pt x="3561737" y="2055542"/>
                </a:cubicBezTo>
                <a:cubicBezTo>
                  <a:pt x="3589614" y="2126055"/>
                  <a:pt x="3626511" y="2191649"/>
                  <a:pt x="3672426" y="2252323"/>
                </a:cubicBezTo>
                <a:cubicBezTo>
                  <a:pt x="3711782" y="2303158"/>
                  <a:pt x="3764257" y="2321197"/>
                  <a:pt x="3824931" y="2322017"/>
                </a:cubicBezTo>
                <a:cubicBezTo>
                  <a:pt x="3855269" y="2322837"/>
                  <a:pt x="3882326" y="2313817"/>
                  <a:pt x="3904464" y="2292499"/>
                </a:cubicBezTo>
                <a:cubicBezTo>
                  <a:pt x="3933161" y="2265442"/>
                  <a:pt x="3961858" y="2236745"/>
                  <a:pt x="3992196" y="2211327"/>
                </a:cubicBezTo>
                <a:cubicBezTo>
                  <a:pt x="4029092" y="2180170"/>
                  <a:pt x="4056969" y="2143274"/>
                  <a:pt x="4079107" y="2100638"/>
                </a:cubicBezTo>
                <a:cubicBezTo>
                  <a:pt x="4129122" y="2006347"/>
                  <a:pt x="4197996" y="1925175"/>
                  <a:pt x="4270969" y="1850562"/>
                </a:cubicBezTo>
                <a:cubicBezTo>
                  <a:pt x="4330003" y="1789888"/>
                  <a:pt x="4379199" y="1725934"/>
                  <a:pt x="4418555" y="1652141"/>
                </a:cubicBezTo>
                <a:cubicBezTo>
                  <a:pt x="4449712" y="1593927"/>
                  <a:pt x="4441512" y="1542272"/>
                  <a:pt x="4386578" y="1506195"/>
                </a:cubicBezTo>
                <a:cubicBezTo>
                  <a:pt x="4322624" y="1464379"/>
                  <a:pt x="4255390" y="1428303"/>
                  <a:pt x="4173398" y="1466839"/>
                </a:cubicBezTo>
                <a:cubicBezTo>
                  <a:pt x="4129122" y="1487337"/>
                  <a:pt x="4106165" y="1516034"/>
                  <a:pt x="4124203" y="1560310"/>
                </a:cubicBezTo>
                <a:cubicBezTo>
                  <a:pt x="4142241" y="1605406"/>
                  <a:pt x="4141421" y="1650501"/>
                  <a:pt x="4144701" y="1697237"/>
                </a:cubicBezTo>
                <a:cubicBezTo>
                  <a:pt x="4147161" y="1738233"/>
                  <a:pt x="4129942" y="1769390"/>
                  <a:pt x="4102885" y="1797267"/>
                </a:cubicBezTo>
                <a:cubicBezTo>
                  <a:pt x="4090586" y="1810386"/>
                  <a:pt x="4075827" y="1821865"/>
                  <a:pt x="4060249" y="1831704"/>
                </a:cubicBezTo>
                <a:cubicBezTo>
                  <a:pt x="4023352" y="1856301"/>
                  <a:pt x="3988916" y="1883359"/>
                  <a:pt x="3957759" y="1914516"/>
                </a:cubicBezTo>
                <a:cubicBezTo>
                  <a:pt x="3941360" y="1930914"/>
                  <a:pt x="3923322" y="1945673"/>
                  <a:pt x="3900364" y="1953052"/>
                </a:cubicBezTo>
                <a:cubicBezTo>
                  <a:pt x="3861828" y="1966171"/>
                  <a:pt x="3851169" y="1962071"/>
                  <a:pt x="3833131" y="1925995"/>
                </a:cubicBezTo>
                <a:cubicBezTo>
                  <a:pt x="3828211" y="1915336"/>
                  <a:pt x="3823292" y="1904677"/>
                  <a:pt x="3818372" y="1894838"/>
                </a:cubicBezTo>
                <a:cubicBezTo>
                  <a:pt x="3751959" y="1749712"/>
                  <a:pt x="3692104" y="1602946"/>
                  <a:pt x="3641269" y="1451260"/>
                </a:cubicBezTo>
                <a:cubicBezTo>
                  <a:pt x="3599453" y="1326632"/>
                  <a:pt x="3525660" y="1227422"/>
                  <a:pt x="3388734" y="1191345"/>
                </a:cubicBezTo>
                <a:cubicBezTo>
                  <a:pt x="3369875" y="1186426"/>
                  <a:pt x="3351837" y="1175767"/>
                  <a:pt x="3334619" y="1166748"/>
                </a:cubicBezTo>
                <a:cubicBezTo>
                  <a:pt x="3324780" y="1161008"/>
                  <a:pt x="3315761" y="1153629"/>
                  <a:pt x="3306742" y="1146250"/>
                </a:cubicBezTo>
                <a:cubicBezTo>
                  <a:pt x="3301002" y="1141330"/>
                  <a:pt x="3296082" y="1134771"/>
                  <a:pt x="3297722" y="1126572"/>
                </a:cubicBezTo>
                <a:cubicBezTo>
                  <a:pt x="3310021" y="1078196"/>
                  <a:pt x="3310841" y="1028181"/>
                  <a:pt x="3323960" y="979806"/>
                </a:cubicBezTo>
                <a:cubicBezTo>
                  <a:pt x="3332979" y="946189"/>
                  <a:pt x="3354297" y="925691"/>
                  <a:pt x="3387914" y="916672"/>
                </a:cubicBezTo>
                <a:cubicBezTo>
                  <a:pt x="3421531" y="907653"/>
                  <a:pt x="3456787" y="905193"/>
                  <a:pt x="3491224" y="901913"/>
                </a:cubicBezTo>
                <a:cubicBezTo>
                  <a:pt x="3536319" y="897814"/>
                  <a:pt x="3554358" y="880595"/>
                  <a:pt x="3556817" y="836320"/>
                </a:cubicBezTo>
                <a:cubicBezTo>
                  <a:pt x="3558457" y="801883"/>
                  <a:pt x="3571576" y="769086"/>
                  <a:pt x="3569116" y="733009"/>
                </a:cubicBezTo>
                <a:cubicBezTo>
                  <a:pt x="3568296" y="716611"/>
                  <a:pt x="3580595" y="696933"/>
                  <a:pt x="3578135" y="678075"/>
                </a:cubicBezTo>
                <a:cubicBezTo>
                  <a:pt x="3574036" y="649378"/>
                  <a:pt x="3583875" y="631339"/>
                  <a:pt x="3612572" y="621500"/>
                </a:cubicBezTo>
                <a:cubicBezTo>
                  <a:pt x="3639630" y="611661"/>
                  <a:pt x="3644549" y="593623"/>
                  <a:pt x="3629790" y="568205"/>
                </a:cubicBezTo>
                <a:cubicBezTo>
                  <a:pt x="3624871" y="559186"/>
                  <a:pt x="3619951" y="550987"/>
                  <a:pt x="3613392" y="542788"/>
                </a:cubicBezTo>
                <a:cubicBezTo>
                  <a:pt x="3575676" y="496872"/>
                  <a:pt x="3568296" y="444397"/>
                  <a:pt x="3578135" y="387823"/>
                </a:cubicBezTo>
                <a:cubicBezTo>
                  <a:pt x="3584695" y="349286"/>
                  <a:pt x="3578955" y="312390"/>
                  <a:pt x="3560097" y="277133"/>
                </a:cubicBezTo>
                <a:cubicBezTo>
                  <a:pt x="3531400" y="223019"/>
                  <a:pt x="3505982" y="167264"/>
                  <a:pt x="3479745" y="112329"/>
                </a:cubicBezTo>
                <a:cubicBezTo>
                  <a:pt x="3469906" y="91831"/>
                  <a:pt x="3454327" y="77893"/>
                  <a:pt x="3435469" y="66414"/>
                </a:cubicBezTo>
                <a:cubicBezTo>
                  <a:pt x="3392833" y="38536"/>
                  <a:pt x="3345278" y="25418"/>
                  <a:pt x="3296082" y="14759"/>
                </a:cubicBezTo>
                <a:cubicBezTo>
                  <a:pt x="3273125" y="9839"/>
                  <a:pt x="3248527" y="11479"/>
                  <a:pt x="3226389" y="0"/>
                </a:cubicBezTo>
                <a:cubicBezTo>
                  <a:pt x="3163255" y="0"/>
                  <a:pt x="3100121" y="0"/>
                  <a:pt x="3036988" y="0"/>
                </a:cubicBezTo>
                <a:cubicBezTo>
                  <a:pt x="3034528" y="7379"/>
                  <a:pt x="3027148" y="5739"/>
                  <a:pt x="3022229" y="7379"/>
                </a:cubicBezTo>
                <a:cubicBezTo>
                  <a:pt x="2936957" y="24598"/>
                  <a:pt x="2866444" y="67234"/>
                  <a:pt x="2812329" y="136107"/>
                </a:cubicBezTo>
                <a:cubicBezTo>
                  <a:pt x="2798391" y="153325"/>
                  <a:pt x="2782812" y="163164"/>
                  <a:pt x="2760674" y="166444"/>
                </a:cubicBezTo>
                <a:cubicBezTo>
                  <a:pt x="2665563" y="178743"/>
                  <a:pt x="2599150" y="230398"/>
                  <a:pt x="2560613" y="318129"/>
                </a:cubicBezTo>
                <a:cubicBezTo>
                  <a:pt x="2540115" y="364045"/>
                  <a:pt x="2517157" y="409141"/>
                  <a:pt x="2494200" y="455056"/>
                </a:cubicBezTo>
                <a:cubicBezTo>
                  <a:pt x="2460583" y="522290"/>
                  <a:pt x="2419587" y="581324"/>
                  <a:pt x="2341694" y="602642"/>
                </a:cubicBezTo>
                <a:cubicBezTo>
                  <a:pt x="2331856" y="605102"/>
                  <a:pt x="2322836" y="613301"/>
                  <a:pt x="2313817" y="619040"/>
                </a:cubicBezTo>
                <a:cubicBezTo>
                  <a:pt x="2273641" y="644458"/>
                  <a:pt x="2253963" y="678895"/>
                  <a:pt x="2258063" y="727270"/>
                </a:cubicBezTo>
                <a:cubicBezTo>
                  <a:pt x="2260522" y="763347"/>
                  <a:pt x="2257243" y="800243"/>
                  <a:pt x="2258063" y="837139"/>
                </a:cubicBezTo>
                <a:cubicBezTo>
                  <a:pt x="2259702" y="893714"/>
                  <a:pt x="2231825" y="934710"/>
                  <a:pt x="2190829" y="969967"/>
                </a:cubicBezTo>
                <a:cubicBezTo>
                  <a:pt x="2183450" y="976526"/>
                  <a:pt x="2173611" y="981446"/>
                  <a:pt x="2167871" y="994564"/>
                </a:cubicBezTo>
                <a:cubicBezTo>
                  <a:pt x="2201488" y="986365"/>
                  <a:pt x="2226086" y="968327"/>
                  <a:pt x="2253143" y="954388"/>
                </a:cubicBezTo>
                <a:cubicBezTo>
                  <a:pt x="2272821" y="943729"/>
                  <a:pt x="2286760" y="949469"/>
                  <a:pt x="2292499" y="971606"/>
                </a:cubicBezTo>
                <a:cubicBezTo>
                  <a:pt x="2295779" y="983905"/>
                  <a:pt x="2295779" y="996204"/>
                  <a:pt x="2296599" y="1008503"/>
                </a:cubicBezTo>
                <a:cubicBezTo>
                  <a:pt x="2297419" y="1015062"/>
                  <a:pt x="2296599" y="1022442"/>
                  <a:pt x="2303978" y="1025721"/>
                </a:cubicBezTo>
                <a:cubicBezTo>
                  <a:pt x="2312177" y="1029821"/>
                  <a:pt x="2317917" y="1023262"/>
                  <a:pt x="2323656" y="1019162"/>
                </a:cubicBezTo>
                <a:cubicBezTo>
                  <a:pt x="2340055" y="1006043"/>
                  <a:pt x="2349894" y="988825"/>
                  <a:pt x="2352354" y="968327"/>
                </a:cubicBezTo>
                <a:cubicBezTo>
                  <a:pt x="2355633" y="941269"/>
                  <a:pt x="2370392" y="921591"/>
                  <a:pt x="2394169" y="910112"/>
                </a:cubicBezTo>
                <a:cubicBezTo>
                  <a:pt x="2445005" y="885515"/>
                  <a:pt x="2480261" y="846159"/>
                  <a:pt x="2506499" y="797783"/>
                </a:cubicBezTo>
                <a:cubicBezTo>
                  <a:pt x="2511418" y="788764"/>
                  <a:pt x="2517157" y="774006"/>
                  <a:pt x="2526997" y="775645"/>
                </a:cubicBezTo>
                <a:cubicBezTo>
                  <a:pt x="2538475" y="778105"/>
                  <a:pt x="2533556" y="793684"/>
                  <a:pt x="2535196" y="803523"/>
                </a:cubicBezTo>
                <a:cubicBezTo>
                  <a:pt x="2536016" y="808442"/>
                  <a:pt x="2535196" y="813362"/>
                  <a:pt x="2536016" y="818281"/>
                </a:cubicBezTo>
                <a:cubicBezTo>
                  <a:pt x="2536836" y="828120"/>
                  <a:pt x="2536016" y="841239"/>
                  <a:pt x="2548315" y="842059"/>
                </a:cubicBezTo>
                <a:cubicBezTo>
                  <a:pt x="2562253" y="843699"/>
                  <a:pt x="2564713" y="829760"/>
                  <a:pt x="2565533" y="819101"/>
                </a:cubicBezTo>
                <a:cubicBezTo>
                  <a:pt x="2567993" y="795323"/>
                  <a:pt x="2569633" y="770726"/>
                  <a:pt x="2571272" y="746948"/>
                </a:cubicBezTo>
                <a:cubicBezTo>
                  <a:pt x="2572912" y="728910"/>
                  <a:pt x="2578652" y="712511"/>
                  <a:pt x="2594230" y="701853"/>
                </a:cubicBezTo>
                <a:cubicBezTo>
                  <a:pt x="2599970" y="697753"/>
                  <a:pt x="2606529" y="692013"/>
                  <a:pt x="2614728" y="696933"/>
                </a:cubicBezTo>
                <a:cubicBezTo>
                  <a:pt x="2621288" y="701033"/>
                  <a:pt x="2620468" y="708412"/>
                  <a:pt x="2619648" y="714971"/>
                </a:cubicBezTo>
                <a:cubicBezTo>
                  <a:pt x="2616368" y="746948"/>
                  <a:pt x="2608169" y="778925"/>
                  <a:pt x="2598330" y="809262"/>
                </a:cubicBezTo>
                <a:cubicBezTo>
                  <a:pt x="2593410" y="824021"/>
                  <a:pt x="2584391" y="837959"/>
                  <a:pt x="2586851" y="855998"/>
                </a:cubicBezTo>
                <a:cubicBezTo>
                  <a:pt x="2606529" y="850258"/>
                  <a:pt x="2614728" y="835500"/>
                  <a:pt x="2621288" y="819101"/>
                </a:cubicBezTo>
                <a:cubicBezTo>
                  <a:pt x="2645065" y="760067"/>
                  <a:pt x="2668843" y="700213"/>
                  <a:pt x="2718858" y="656757"/>
                </a:cubicBezTo>
                <a:cubicBezTo>
                  <a:pt x="2728697" y="648558"/>
                  <a:pt x="2731157" y="636259"/>
                  <a:pt x="2731157" y="623140"/>
                </a:cubicBezTo>
                <a:cubicBezTo>
                  <a:pt x="2731977" y="595263"/>
                  <a:pt x="2725418" y="569025"/>
                  <a:pt x="2718858" y="541968"/>
                </a:cubicBezTo>
                <a:cubicBezTo>
                  <a:pt x="2714759" y="525569"/>
                  <a:pt x="2709019" y="507531"/>
                  <a:pt x="2729517" y="496052"/>
                </a:cubicBezTo>
                <a:cubicBezTo>
                  <a:pt x="2736896" y="491953"/>
                  <a:pt x="2733617" y="484573"/>
                  <a:pt x="2733617" y="478014"/>
                </a:cubicBezTo>
                <a:cubicBezTo>
                  <a:pt x="2733617" y="469815"/>
                  <a:pt x="2730337" y="460796"/>
                  <a:pt x="2739356" y="450957"/>
                </a:cubicBezTo>
                <a:cubicBezTo>
                  <a:pt x="2748375" y="460796"/>
                  <a:pt x="2748375" y="471455"/>
                  <a:pt x="2750015" y="482114"/>
                </a:cubicBezTo>
                <a:cubicBezTo>
                  <a:pt x="2753295" y="508351"/>
                  <a:pt x="2755755" y="534589"/>
                  <a:pt x="2760674" y="560826"/>
                </a:cubicBezTo>
                <a:cubicBezTo>
                  <a:pt x="2772973" y="630519"/>
                  <a:pt x="2800850" y="690374"/>
                  <a:pt x="2868084" y="724810"/>
                </a:cubicBezTo>
                <a:cubicBezTo>
                  <a:pt x="2901701" y="742029"/>
                  <a:pt x="2917279" y="773186"/>
                  <a:pt x="2919739" y="810082"/>
                </a:cubicBezTo>
                <a:cubicBezTo>
                  <a:pt x="2920559" y="823201"/>
                  <a:pt x="2920559" y="836320"/>
                  <a:pt x="2920559" y="850258"/>
                </a:cubicBezTo>
                <a:cubicBezTo>
                  <a:pt x="2920559" y="910112"/>
                  <a:pt x="2878743" y="965867"/>
                  <a:pt x="2822168" y="983085"/>
                </a:cubicBezTo>
                <a:cubicBezTo>
                  <a:pt x="2798391" y="990465"/>
                  <a:pt x="2774613" y="997024"/>
                  <a:pt x="2750015" y="1002764"/>
                </a:cubicBezTo>
                <a:cubicBezTo>
                  <a:pt x="2562253" y="1049499"/>
                  <a:pt x="2393350" y="1134771"/>
                  <a:pt x="2241664" y="1252020"/>
                </a:cubicBezTo>
                <a:cubicBezTo>
                  <a:pt x="2155573" y="1318433"/>
                  <a:pt x="2067841" y="1382387"/>
                  <a:pt x="1972730" y="1436502"/>
                </a:cubicBezTo>
                <a:cubicBezTo>
                  <a:pt x="1890738" y="1483237"/>
                  <a:pt x="1812845" y="1537352"/>
                  <a:pt x="1739872" y="1598026"/>
                </a:cubicBezTo>
                <a:cubicBezTo>
                  <a:pt x="1719374" y="1615245"/>
                  <a:pt x="1705436" y="1636563"/>
                  <a:pt x="1699696" y="1662800"/>
                </a:cubicBezTo>
                <a:cubicBezTo>
                  <a:pt x="1680838" y="1752991"/>
                  <a:pt x="1695597" y="1835803"/>
                  <a:pt x="1751351" y="1910416"/>
                </a:cubicBezTo>
                <a:cubicBezTo>
                  <a:pt x="1784968" y="1956332"/>
                  <a:pt x="1823504" y="1997328"/>
                  <a:pt x="1864500" y="2036684"/>
                </a:cubicBezTo>
                <a:cubicBezTo>
                  <a:pt x="1941573" y="2109657"/>
                  <a:pt x="2012906" y="2190009"/>
                  <a:pt x="2104737" y="2244944"/>
                </a:cubicBezTo>
                <a:cubicBezTo>
                  <a:pt x="2171151" y="2284300"/>
                  <a:pt x="2217886" y="2339235"/>
                  <a:pt x="2253963" y="2404829"/>
                </a:cubicBezTo>
                <a:cubicBezTo>
                  <a:pt x="2268722" y="2431066"/>
                  <a:pt x="2282660" y="2457304"/>
                  <a:pt x="2298239" y="2482721"/>
                </a:cubicBezTo>
                <a:cubicBezTo>
                  <a:pt x="2322016" y="2521258"/>
                  <a:pt x="2347434" y="2558154"/>
                  <a:pt x="2383510" y="2585211"/>
                </a:cubicBezTo>
                <a:cubicBezTo>
                  <a:pt x="2410568" y="2604889"/>
                  <a:pt x="2437625" y="2623748"/>
                  <a:pt x="2460583" y="2648345"/>
                </a:cubicBezTo>
                <a:cubicBezTo>
                  <a:pt x="2470422" y="2658184"/>
                  <a:pt x="2481901" y="2663104"/>
                  <a:pt x="2495840" y="2664744"/>
                </a:cubicBezTo>
                <a:cubicBezTo>
                  <a:pt x="2522897" y="2668023"/>
                  <a:pt x="2527817" y="2676223"/>
                  <a:pt x="2514698" y="2700820"/>
                </a:cubicBezTo>
                <a:cubicBezTo>
                  <a:pt x="2495020" y="2737717"/>
                  <a:pt x="2473702" y="2774613"/>
                  <a:pt x="2452384" y="2811510"/>
                </a:cubicBezTo>
                <a:cubicBezTo>
                  <a:pt x="2381871" y="2932858"/>
                  <a:pt x="2345794" y="3062405"/>
                  <a:pt x="2360553" y="3205072"/>
                </a:cubicBezTo>
                <a:cubicBezTo>
                  <a:pt x="2365472" y="3256727"/>
                  <a:pt x="2374491" y="3307562"/>
                  <a:pt x="2401549" y="3352657"/>
                </a:cubicBezTo>
                <a:cubicBezTo>
                  <a:pt x="2426146" y="3394473"/>
                  <a:pt x="2425326" y="3432190"/>
                  <a:pt x="2399089" y="3473186"/>
                </a:cubicBezTo>
                <a:cubicBezTo>
                  <a:pt x="2349894" y="3549439"/>
                  <a:pt x="2316277" y="3633890"/>
                  <a:pt x="2285940" y="3719162"/>
                </a:cubicBezTo>
                <a:cubicBezTo>
                  <a:pt x="2231005" y="3874127"/>
                  <a:pt x="2175251" y="4029092"/>
                  <a:pt x="2108837" y="4179138"/>
                </a:cubicBezTo>
                <a:cubicBezTo>
                  <a:pt x="2076860" y="4251291"/>
                  <a:pt x="2039964" y="4270149"/>
                  <a:pt x="1962891" y="4257031"/>
                </a:cubicBezTo>
                <a:cubicBezTo>
                  <a:pt x="1924355" y="4250471"/>
                  <a:pt x="1887458" y="4237352"/>
                  <a:pt x="1851382" y="4222594"/>
                </a:cubicBezTo>
                <a:cubicBezTo>
                  <a:pt x="1755451" y="4184877"/>
                  <a:pt x="1656241" y="4172579"/>
                  <a:pt x="1555390" y="4189797"/>
                </a:cubicBezTo>
                <a:cubicBezTo>
                  <a:pt x="1396326" y="4216035"/>
                  <a:pt x="1242180" y="4263590"/>
                  <a:pt x="1085575" y="4302126"/>
                </a:cubicBezTo>
                <a:cubicBezTo>
                  <a:pt x="978986" y="4328363"/>
                  <a:pt x="870756" y="4344762"/>
                  <a:pt x="760887" y="4345582"/>
                </a:cubicBezTo>
                <a:cubicBezTo>
                  <a:pt x="739569" y="4345582"/>
                  <a:pt x="719071" y="4341482"/>
                  <a:pt x="701852" y="4328363"/>
                </a:cubicBezTo>
                <a:cubicBezTo>
                  <a:pt x="631339" y="4272609"/>
                  <a:pt x="560826" y="4217674"/>
                  <a:pt x="503432" y="4147981"/>
                </a:cubicBezTo>
                <a:cubicBezTo>
                  <a:pt x="466535" y="4102885"/>
                  <a:pt x="437838" y="4100425"/>
                  <a:pt x="396022" y="4142241"/>
                </a:cubicBezTo>
                <a:cubicBezTo>
                  <a:pt x="330428" y="4207015"/>
                  <a:pt x="277953" y="4281628"/>
                  <a:pt x="238597" y="4365260"/>
                </a:cubicBezTo>
                <a:cubicBezTo>
                  <a:pt x="223838" y="4396417"/>
                  <a:pt x="211540" y="4428394"/>
                  <a:pt x="212360" y="4462831"/>
                </a:cubicBezTo>
                <a:cubicBezTo>
                  <a:pt x="213179" y="4527605"/>
                  <a:pt x="187762" y="4579260"/>
                  <a:pt x="147586" y="4629275"/>
                </a:cubicBezTo>
                <a:cubicBezTo>
                  <a:pt x="83632" y="4709627"/>
                  <a:pt x="37716" y="4800638"/>
                  <a:pt x="12299" y="4901488"/>
                </a:cubicBezTo>
                <a:cubicBezTo>
                  <a:pt x="9019" y="4915427"/>
                  <a:pt x="9019" y="4931005"/>
                  <a:pt x="0" y="4943304"/>
                </a:cubicBezTo>
                <a:cubicBezTo>
                  <a:pt x="0" y="4990040"/>
                  <a:pt x="0" y="5036775"/>
                  <a:pt x="0" y="5082691"/>
                </a:cubicBezTo>
                <a:cubicBezTo>
                  <a:pt x="8199" y="5090890"/>
                  <a:pt x="7379" y="5102369"/>
                  <a:pt x="9839" y="5112208"/>
                </a:cubicBezTo>
                <a:cubicBezTo>
                  <a:pt x="16398" y="5136806"/>
                  <a:pt x="23778" y="5162223"/>
                  <a:pt x="38536" y="5183542"/>
                </a:cubicBezTo>
                <a:cubicBezTo>
                  <a:pt x="58214" y="5210599"/>
                  <a:pt x="104130" y="5225357"/>
                  <a:pt x="127088" y="5207319"/>
                </a:cubicBezTo>
                <a:cubicBezTo>
                  <a:pt x="176283" y="5168783"/>
                  <a:pt x="229578" y="5132706"/>
                  <a:pt x="250076" y="5067932"/>
                </a:cubicBezTo>
                <a:cubicBezTo>
                  <a:pt x="258275" y="5040875"/>
                  <a:pt x="269754" y="5015458"/>
                  <a:pt x="289432" y="4994139"/>
                </a:cubicBezTo>
                <a:cubicBezTo>
                  <a:pt x="377984" y="4896569"/>
                  <a:pt x="473094" y="4807198"/>
                  <a:pt x="570665" y="4719466"/>
                </a:cubicBezTo>
                <a:cubicBezTo>
                  <a:pt x="582144" y="4708807"/>
                  <a:pt x="595263" y="4699788"/>
                  <a:pt x="610841" y="4704707"/>
                </a:cubicBezTo>
                <a:cubicBezTo>
                  <a:pt x="650197" y="4716187"/>
                  <a:pt x="678895" y="4702248"/>
                  <a:pt x="701033" y="4671091"/>
                </a:cubicBezTo>
                <a:cubicBezTo>
                  <a:pt x="716611" y="4648953"/>
                  <a:pt x="738749" y="4640754"/>
                  <a:pt x="765806" y="4639114"/>
                </a:cubicBezTo>
                <a:cubicBezTo>
                  <a:pt x="921591" y="4631734"/>
                  <a:pt x="1076556" y="4638294"/>
                  <a:pt x="1231521" y="4652232"/>
                </a:cubicBezTo>
                <a:cubicBezTo>
                  <a:pt x="1357789" y="4663711"/>
                  <a:pt x="1483237" y="4664531"/>
                  <a:pt x="1609505" y="4651413"/>
                </a:cubicBezTo>
                <a:cubicBezTo>
                  <a:pt x="1698056" y="4642394"/>
                  <a:pt x="1787428" y="4636654"/>
                  <a:pt x="1875159" y="4649773"/>
                </a:cubicBezTo>
                <a:cubicBezTo>
                  <a:pt x="1939113" y="4659612"/>
                  <a:pt x="2003067" y="4671911"/>
                  <a:pt x="2066201" y="4686669"/>
                </a:cubicBezTo>
                <a:cubicBezTo>
                  <a:pt x="2180990" y="4712907"/>
                  <a:pt x="2275281" y="4677650"/>
                  <a:pt x="2356453" y="4596478"/>
                </a:cubicBezTo>
                <a:cubicBezTo>
                  <a:pt x="2399089" y="4553842"/>
                  <a:pt x="2437625" y="4507926"/>
                  <a:pt x="2472062" y="4459551"/>
                </a:cubicBezTo>
                <a:cubicBezTo>
                  <a:pt x="2510598" y="4405436"/>
                  <a:pt x="2554054" y="4357061"/>
                  <a:pt x="2604889" y="4314425"/>
                </a:cubicBezTo>
                <a:cubicBezTo>
                  <a:pt x="2679502" y="4252931"/>
                  <a:pt x="2749195" y="4186517"/>
                  <a:pt x="2800030" y="4102885"/>
                </a:cubicBezTo>
                <a:cubicBezTo>
                  <a:pt x="2812329" y="4083207"/>
                  <a:pt x="2827908" y="4065989"/>
                  <a:pt x="2842666" y="4047950"/>
                </a:cubicBezTo>
                <a:cubicBezTo>
                  <a:pt x="2870544" y="4013514"/>
                  <a:pt x="2896781" y="3979077"/>
                  <a:pt x="2913179" y="3937261"/>
                </a:cubicBezTo>
                <a:cubicBezTo>
                  <a:pt x="2923018" y="3912663"/>
                  <a:pt x="2928758" y="3911843"/>
                  <a:pt x="2948436" y="3929882"/>
                </a:cubicBezTo>
                <a:cubicBezTo>
                  <a:pt x="3050106" y="4025813"/>
                  <a:pt x="3155056" y="4117644"/>
                  <a:pt x="3249347" y="4220954"/>
                </a:cubicBezTo>
                <a:cubicBezTo>
                  <a:pt x="3286244" y="4261130"/>
                  <a:pt x="3323140" y="4302126"/>
                  <a:pt x="3370695" y="4330824"/>
                </a:cubicBezTo>
                <a:cubicBezTo>
                  <a:pt x="3401032" y="4348861"/>
                  <a:pt x="3426450" y="4372639"/>
                  <a:pt x="3446948" y="4401337"/>
                </a:cubicBezTo>
                <a:cubicBezTo>
                  <a:pt x="3474825" y="4439053"/>
                  <a:pt x="3504343" y="4474310"/>
                  <a:pt x="3537959" y="4507107"/>
                </a:cubicBezTo>
                <a:cubicBezTo>
                  <a:pt x="3562557" y="4531704"/>
                  <a:pt x="3577316" y="4561221"/>
                  <a:pt x="3587154" y="4595658"/>
                </a:cubicBezTo>
                <a:cubicBezTo>
                  <a:pt x="3606013" y="4666991"/>
                  <a:pt x="3610932" y="4739964"/>
                  <a:pt x="3615032" y="4812937"/>
                </a:cubicBezTo>
                <a:cubicBezTo>
                  <a:pt x="3624871" y="4980201"/>
                  <a:pt x="3669147" y="5138446"/>
                  <a:pt x="3749499" y="5286032"/>
                </a:cubicBezTo>
                <a:cubicBezTo>
                  <a:pt x="3797054" y="5373763"/>
                  <a:pt x="3855269" y="5454935"/>
                  <a:pt x="3911023" y="5537747"/>
                </a:cubicBezTo>
                <a:cubicBezTo>
                  <a:pt x="3988096" y="5652536"/>
                  <a:pt x="4055329" y="5773064"/>
                  <a:pt x="4116823" y="5896053"/>
                </a:cubicBezTo>
                <a:cubicBezTo>
                  <a:pt x="4127483" y="5918191"/>
                  <a:pt x="4135682" y="5939508"/>
                  <a:pt x="4126663" y="5964926"/>
                </a:cubicBezTo>
                <a:cubicBezTo>
                  <a:pt x="4102885" y="6033799"/>
                  <a:pt x="4117643" y="6095293"/>
                  <a:pt x="4166839" y="6146949"/>
                </a:cubicBezTo>
                <a:cubicBezTo>
                  <a:pt x="4206195" y="6187945"/>
                  <a:pt x="4232432" y="6236320"/>
                  <a:pt x="4254570" y="6287155"/>
                </a:cubicBezTo>
                <a:cubicBezTo>
                  <a:pt x="4261949" y="6302734"/>
                  <a:pt x="4268509" y="6319132"/>
                  <a:pt x="4276708" y="6334710"/>
                </a:cubicBezTo>
                <a:cubicBezTo>
                  <a:pt x="4295566" y="6368327"/>
                  <a:pt x="4346402" y="6391285"/>
                  <a:pt x="4378378" y="6381446"/>
                </a:cubicBezTo>
                <a:cubicBezTo>
                  <a:pt x="4464470" y="6355208"/>
                  <a:pt x="4532523" y="6301914"/>
                  <a:pt x="4594838" y="6239600"/>
                </a:cubicBezTo>
                <a:cubicBezTo>
                  <a:pt x="4602217" y="6232220"/>
                  <a:pt x="4607956" y="6224021"/>
                  <a:pt x="4609596" y="6214182"/>
                </a:cubicBezTo>
                <a:cubicBezTo>
                  <a:pt x="4613696" y="6176466"/>
                  <a:pt x="4639113" y="6160067"/>
                  <a:pt x="4671910" y="6153508"/>
                </a:cubicBezTo>
                <a:cubicBezTo>
                  <a:pt x="4718646" y="6144489"/>
                  <a:pt x="4756362" y="6119071"/>
                  <a:pt x="4793259" y="6092014"/>
                </a:cubicBezTo>
                <a:cubicBezTo>
                  <a:pt x="4853932" y="6047738"/>
                  <a:pt x="4909687" y="5998543"/>
                  <a:pt x="4964622" y="5947708"/>
                </a:cubicBezTo>
                <a:cubicBezTo>
                  <a:pt x="5025296" y="5891953"/>
                  <a:pt x="5053173" y="5820620"/>
                  <a:pt x="5070392" y="5743548"/>
                </a:cubicBezTo>
                <a:cubicBezTo>
                  <a:pt x="5082691" y="5695992"/>
                  <a:pt x="5074491" y="5654996"/>
                  <a:pt x="5056453" y="5614820"/>
                </a:cubicBezTo>
                <a:close/>
                <a:moveTo>
                  <a:pt x="2626207" y="2308898"/>
                </a:moveTo>
                <a:cubicBezTo>
                  <a:pt x="2618008" y="2317097"/>
                  <a:pt x="2608989" y="2309718"/>
                  <a:pt x="2601610" y="2305618"/>
                </a:cubicBezTo>
                <a:cubicBezTo>
                  <a:pt x="2560613" y="2277741"/>
                  <a:pt x="2514698" y="2272821"/>
                  <a:pt x="2467962" y="2276101"/>
                </a:cubicBezTo>
                <a:cubicBezTo>
                  <a:pt x="2422047" y="2279381"/>
                  <a:pt x="2391710" y="2258063"/>
                  <a:pt x="2369572" y="2221986"/>
                </a:cubicBezTo>
                <a:cubicBezTo>
                  <a:pt x="2342514" y="2176891"/>
                  <a:pt x="2306438" y="2139174"/>
                  <a:pt x="2270361" y="2100638"/>
                </a:cubicBezTo>
                <a:cubicBezTo>
                  <a:pt x="2183450" y="2007987"/>
                  <a:pt x="2110477" y="1905497"/>
                  <a:pt x="2064561" y="1785788"/>
                </a:cubicBezTo>
                <a:cubicBezTo>
                  <a:pt x="2037504" y="1714455"/>
                  <a:pt x="2045703" y="1697237"/>
                  <a:pt x="2119496" y="1681658"/>
                </a:cubicBezTo>
                <a:cubicBezTo>
                  <a:pt x="2239204" y="1655421"/>
                  <a:pt x="2353173" y="1611965"/>
                  <a:pt x="2465503" y="1565229"/>
                </a:cubicBezTo>
                <a:cubicBezTo>
                  <a:pt x="2513058" y="1545551"/>
                  <a:pt x="2549135" y="1573429"/>
                  <a:pt x="2545855" y="1625904"/>
                </a:cubicBezTo>
                <a:cubicBezTo>
                  <a:pt x="2544215" y="1810386"/>
                  <a:pt x="2561433" y="1993228"/>
                  <a:pt x="2588491" y="2176071"/>
                </a:cubicBezTo>
                <a:cubicBezTo>
                  <a:pt x="2594230" y="2213787"/>
                  <a:pt x="2604069" y="2250684"/>
                  <a:pt x="2622928" y="2285120"/>
                </a:cubicBezTo>
                <a:cubicBezTo>
                  <a:pt x="2627847" y="2291680"/>
                  <a:pt x="2634406" y="2301519"/>
                  <a:pt x="2626207" y="2308898"/>
                </a:cubicBezTo>
                <a:close/>
              </a:path>
            </a:pathLst>
          </a:custGeom>
          <a:solidFill>
            <a:schemeClr val="accent2">
              <a:alpha val="54000"/>
            </a:schemeClr>
          </a:solidFill>
          <a:ln w="818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8">
            <a:extLst>
              <a:ext uri="{FF2B5EF4-FFF2-40B4-BE49-F238E27FC236}">
                <a16:creationId xmlns:a16="http://schemas.microsoft.com/office/drawing/2014/main" id="{09C1AE39-6AE4-E242-9E06-A79C32DE711A}"/>
              </a:ext>
            </a:extLst>
          </p:cNvPr>
          <p:cNvSpPr/>
          <p:nvPr/>
        </p:nvSpPr>
        <p:spPr>
          <a:xfrm>
            <a:off x="6846838" y="492788"/>
            <a:ext cx="973356" cy="1479083"/>
          </a:xfrm>
          <a:custGeom>
            <a:avLst/>
            <a:gdLst>
              <a:gd name="connsiteX0" fmla="*/ 1580003 w 2552172"/>
              <a:gd name="connsiteY0" fmla="*/ 5695486 h 6256555"/>
              <a:gd name="connsiteX1" fmla="*/ 1542138 w 2552172"/>
              <a:gd name="connsiteY1" fmla="*/ 5700806 h 6256555"/>
              <a:gd name="connsiteX2" fmla="*/ 1518880 w 2552172"/>
              <a:gd name="connsiteY2" fmla="*/ 5763474 h 6256555"/>
              <a:gd name="connsiteX3" fmla="*/ 1662305 w 2552172"/>
              <a:gd name="connsiteY3" fmla="*/ 5841000 h 6256555"/>
              <a:gd name="connsiteX4" fmla="*/ 1668119 w 2552172"/>
              <a:gd name="connsiteY4" fmla="*/ 5835186 h 6256555"/>
              <a:gd name="connsiteX5" fmla="*/ 1639693 w 2552172"/>
              <a:gd name="connsiteY5" fmla="*/ 5749906 h 6256555"/>
              <a:gd name="connsiteX6" fmla="*/ 1580003 w 2552172"/>
              <a:gd name="connsiteY6" fmla="*/ 5695486 h 6256555"/>
              <a:gd name="connsiteX7" fmla="*/ 947823 w 2552172"/>
              <a:gd name="connsiteY7" fmla="*/ 762448 h 6256555"/>
              <a:gd name="connsiteX8" fmla="*/ 953508 w 2552172"/>
              <a:gd name="connsiteY8" fmla="*/ 763945 h 6256555"/>
              <a:gd name="connsiteX9" fmla="*/ 951438 w 2552172"/>
              <a:gd name="connsiteY9" fmla="*/ 765269 h 6256555"/>
              <a:gd name="connsiteX10" fmla="*/ 947823 w 2552172"/>
              <a:gd name="connsiteY10" fmla="*/ 762448 h 6256555"/>
              <a:gd name="connsiteX11" fmla="*/ 1156017 w 2552172"/>
              <a:gd name="connsiteY11" fmla="*/ 739151 h 6256555"/>
              <a:gd name="connsiteX12" fmla="*/ 1143717 w 2552172"/>
              <a:gd name="connsiteY12" fmla="*/ 742694 h 6256555"/>
              <a:gd name="connsiteX13" fmla="*/ 1128940 w 2552172"/>
              <a:gd name="connsiteY13" fmla="*/ 754081 h 6256555"/>
              <a:gd name="connsiteX14" fmla="*/ 1112226 w 2552172"/>
              <a:gd name="connsiteY14" fmla="*/ 785908 h 6256555"/>
              <a:gd name="connsiteX15" fmla="*/ 1102670 w 2552172"/>
              <a:gd name="connsiteY15" fmla="*/ 808795 h 6256555"/>
              <a:gd name="connsiteX16" fmla="*/ 1117033 w 2552172"/>
              <a:gd name="connsiteY16" fmla="*/ 801757 h 6256555"/>
              <a:gd name="connsiteX17" fmla="*/ 1169364 w 2552172"/>
              <a:gd name="connsiteY17" fmla="*/ 777207 h 6256555"/>
              <a:gd name="connsiteX18" fmla="*/ 1175178 w 2552172"/>
              <a:gd name="connsiteY18" fmla="*/ 750718 h 6256555"/>
              <a:gd name="connsiteX19" fmla="*/ 1153212 w 2552172"/>
              <a:gd name="connsiteY19" fmla="*/ 742319 h 6256555"/>
              <a:gd name="connsiteX20" fmla="*/ 1443938 w 2552172"/>
              <a:gd name="connsiteY20" fmla="*/ 0 h 6256555"/>
              <a:gd name="connsiteX21" fmla="*/ 1529217 w 2552172"/>
              <a:gd name="connsiteY21" fmla="*/ 37471 h 6256555"/>
              <a:gd name="connsiteX22" fmla="*/ 1549891 w 2552172"/>
              <a:gd name="connsiteY22" fmla="*/ 61376 h 6256555"/>
              <a:gd name="connsiteX23" fmla="*/ 1591885 w 2552172"/>
              <a:gd name="connsiteY23" fmla="*/ 76881 h 6256555"/>
              <a:gd name="connsiteX24" fmla="*/ 1758567 w 2552172"/>
              <a:gd name="connsiteY24" fmla="*/ 80111 h 6256555"/>
              <a:gd name="connsiteX25" fmla="*/ 1889717 w 2552172"/>
              <a:gd name="connsiteY25" fmla="*/ 142133 h 6256555"/>
              <a:gd name="connsiteX26" fmla="*/ 2016344 w 2552172"/>
              <a:gd name="connsiteY26" fmla="*/ 356624 h 6256555"/>
              <a:gd name="connsiteX27" fmla="*/ 2021513 w 2552172"/>
              <a:gd name="connsiteY27" fmla="*/ 381819 h 6256555"/>
              <a:gd name="connsiteX28" fmla="*/ 2018928 w 2552172"/>
              <a:gd name="connsiteY28" fmla="*/ 397325 h 6256555"/>
              <a:gd name="connsiteX29" fmla="*/ 1997609 w 2552172"/>
              <a:gd name="connsiteY29" fmla="*/ 447717 h 6256555"/>
              <a:gd name="connsiteX30" fmla="*/ 1969828 w 2552172"/>
              <a:gd name="connsiteY30" fmla="*/ 553671 h 6256555"/>
              <a:gd name="connsiteX31" fmla="*/ 1964014 w 2552172"/>
              <a:gd name="connsiteY31" fmla="*/ 576929 h 6256555"/>
              <a:gd name="connsiteX32" fmla="*/ 1925896 w 2552172"/>
              <a:gd name="connsiteY32" fmla="*/ 642180 h 6256555"/>
              <a:gd name="connsiteX33" fmla="*/ 1903930 w 2552172"/>
              <a:gd name="connsiteY33" fmla="*/ 660270 h 6256555"/>
              <a:gd name="connsiteX34" fmla="*/ 1898116 w 2552172"/>
              <a:gd name="connsiteY34" fmla="*/ 708078 h 6256555"/>
              <a:gd name="connsiteX35" fmla="*/ 1881964 w 2552172"/>
              <a:gd name="connsiteY35" fmla="*/ 757179 h 6256555"/>
              <a:gd name="connsiteX36" fmla="*/ 1840617 w 2552172"/>
              <a:gd name="connsiteY36" fmla="*/ 810801 h 6256555"/>
              <a:gd name="connsiteX37" fmla="*/ 1813482 w 2552172"/>
              <a:gd name="connsiteY37" fmla="*/ 847627 h 6256555"/>
              <a:gd name="connsiteX38" fmla="*/ 1792163 w 2552172"/>
              <a:gd name="connsiteY38" fmla="*/ 879283 h 6256555"/>
              <a:gd name="connsiteX39" fmla="*/ 1784410 w 2552172"/>
              <a:gd name="connsiteY39" fmla="*/ 891558 h 6256555"/>
              <a:gd name="connsiteX40" fmla="*/ 1732079 w 2552172"/>
              <a:gd name="connsiteY40" fmla="*/ 947120 h 6256555"/>
              <a:gd name="connsiteX41" fmla="*/ 1669411 w 2552172"/>
              <a:gd name="connsiteY41" fmla="*/ 966501 h 6256555"/>
              <a:gd name="connsiteX42" fmla="*/ 1605452 w 2552172"/>
              <a:gd name="connsiteY42" fmla="*/ 943889 h 6256555"/>
              <a:gd name="connsiteX43" fmla="*/ 1581548 w 2552172"/>
              <a:gd name="connsiteY43" fmla="*/ 953580 h 6256555"/>
              <a:gd name="connsiteX44" fmla="*/ 1593177 w 2552172"/>
              <a:gd name="connsiteY44" fmla="*/ 1014955 h 6256555"/>
              <a:gd name="connsiteX45" fmla="*/ 1626772 w 2552172"/>
              <a:gd name="connsiteY45" fmla="*/ 1053073 h 6256555"/>
              <a:gd name="connsiteX46" fmla="*/ 1740478 w 2552172"/>
              <a:gd name="connsiteY46" fmla="*/ 1128661 h 6256555"/>
              <a:gd name="connsiteX47" fmla="*/ 1956262 w 2552172"/>
              <a:gd name="connsiteY47" fmla="*/ 1368349 h 6256555"/>
              <a:gd name="connsiteX48" fmla="*/ 2046709 w 2552172"/>
              <a:gd name="connsiteY48" fmla="*/ 1502729 h 6256555"/>
              <a:gd name="connsiteX49" fmla="*/ 2064799 w 2552172"/>
              <a:gd name="connsiteY49" fmla="*/ 1443937 h 6256555"/>
              <a:gd name="connsiteX50" fmla="*/ 2053170 w 2552172"/>
              <a:gd name="connsiteY50" fmla="*/ 1154504 h 6256555"/>
              <a:gd name="connsiteX51" fmla="*/ 2044124 w 2552172"/>
              <a:gd name="connsiteY51" fmla="*/ 1124139 h 6256555"/>
              <a:gd name="connsiteX52" fmla="*/ 2004069 w 2552172"/>
              <a:gd name="connsiteY52" fmla="*/ 1100235 h 6256555"/>
              <a:gd name="connsiteX53" fmla="*/ 1969182 w 2552172"/>
              <a:gd name="connsiteY53" fmla="*/ 1095067 h 6256555"/>
              <a:gd name="connsiteX54" fmla="*/ 1881964 w 2552172"/>
              <a:gd name="connsiteY54" fmla="*/ 1042090 h 6256555"/>
              <a:gd name="connsiteX55" fmla="*/ 1881964 w 2552172"/>
              <a:gd name="connsiteY55" fmla="*/ 1016248 h 6256555"/>
              <a:gd name="connsiteX56" fmla="*/ 1946570 w 2552172"/>
              <a:gd name="connsiteY56" fmla="*/ 1008495 h 6256555"/>
              <a:gd name="connsiteX57" fmla="*/ 1989210 w 2552172"/>
              <a:gd name="connsiteY57" fmla="*/ 992344 h 6256555"/>
              <a:gd name="connsiteX58" fmla="*/ 1987272 w 2552172"/>
              <a:gd name="connsiteY58" fmla="*/ 933553 h 6256555"/>
              <a:gd name="connsiteX59" fmla="*/ 1951093 w 2552172"/>
              <a:gd name="connsiteY59" fmla="*/ 850857 h 6256555"/>
              <a:gd name="connsiteX60" fmla="*/ 1933649 w 2552172"/>
              <a:gd name="connsiteY60" fmla="*/ 766224 h 6256555"/>
              <a:gd name="connsiteX61" fmla="*/ 1925896 w 2552172"/>
              <a:gd name="connsiteY61" fmla="*/ 736505 h 6256555"/>
              <a:gd name="connsiteX62" fmla="*/ 1930419 w 2552172"/>
              <a:gd name="connsiteY62" fmla="*/ 702264 h 6256555"/>
              <a:gd name="connsiteX63" fmla="*/ 1955615 w 2552172"/>
              <a:gd name="connsiteY63" fmla="*/ 702910 h 6256555"/>
              <a:gd name="connsiteX64" fmla="*/ 1984687 w 2552172"/>
              <a:gd name="connsiteY64" fmla="*/ 739735 h 6256555"/>
              <a:gd name="connsiteX65" fmla="*/ 1999547 w 2552172"/>
              <a:gd name="connsiteY65" fmla="*/ 688051 h 6256555"/>
              <a:gd name="connsiteX66" fmla="*/ 2026035 w 2552172"/>
              <a:gd name="connsiteY66" fmla="*/ 703556 h 6256555"/>
              <a:gd name="connsiteX67" fmla="*/ 2060922 w 2552172"/>
              <a:gd name="connsiteY67" fmla="*/ 717123 h 6256555"/>
              <a:gd name="connsiteX68" fmla="*/ 2122944 w 2552172"/>
              <a:gd name="connsiteY68" fmla="*/ 800465 h 6256555"/>
              <a:gd name="connsiteX69" fmla="*/ 2142326 w 2552172"/>
              <a:gd name="connsiteY69" fmla="*/ 841166 h 6256555"/>
              <a:gd name="connsiteX70" fmla="*/ 2203054 w 2552172"/>
              <a:gd name="connsiteY70" fmla="*/ 1056303 h 6256555"/>
              <a:gd name="connsiteX71" fmla="*/ 2206285 w 2552172"/>
              <a:gd name="connsiteY71" fmla="*/ 1073101 h 6256555"/>
              <a:gd name="connsiteX72" fmla="*/ 2250217 w 2552172"/>
              <a:gd name="connsiteY72" fmla="*/ 1426494 h 6256555"/>
              <a:gd name="connsiteX73" fmla="*/ 2262492 w 2552172"/>
              <a:gd name="connsiteY73" fmla="*/ 1670057 h 6256555"/>
              <a:gd name="connsiteX74" fmla="*/ 2255386 w 2552172"/>
              <a:gd name="connsiteY74" fmla="*/ 1823819 h 6256555"/>
              <a:gd name="connsiteX75" fmla="*/ 2144263 w 2552172"/>
              <a:gd name="connsiteY75" fmla="*/ 1908453 h 6256555"/>
              <a:gd name="connsiteX76" fmla="*/ 1801854 w 2552172"/>
              <a:gd name="connsiteY76" fmla="*/ 1676518 h 6256555"/>
              <a:gd name="connsiteX77" fmla="*/ 1763089 w 2552172"/>
              <a:gd name="connsiteY77" fmla="*/ 1622895 h 6256555"/>
              <a:gd name="connsiteX78" fmla="*/ 1673934 w 2552172"/>
              <a:gd name="connsiteY78" fmla="*/ 1761151 h 6256555"/>
              <a:gd name="connsiteX79" fmla="*/ 1606098 w 2552172"/>
              <a:gd name="connsiteY79" fmla="*/ 1844492 h 6256555"/>
              <a:gd name="connsiteX80" fmla="*/ 1593177 w 2552172"/>
              <a:gd name="connsiteY80" fmla="*/ 1905868 h 6256555"/>
              <a:gd name="connsiteX81" fmla="*/ 1549245 w 2552172"/>
              <a:gd name="connsiteY81" fmla="*/ 2098393 h 6256555"/>
              <a:gd name="connsiteX82" fmla="*/ 1546661 w 2552172"/>
              <a:gd name="connsiteY82" fmla="*/ 2124235 h 6256555"/>
              <a:gd name="connsiteX83" fmla="*/ 1575733 w 2552172"/>
              <a:gd name="connsiteY83" fmla="*/ 2115836 h 6256555"/>
              <a:gd name="connsiteX84" fmla="*/ 2007946 w 2552172"/>
              <a:gd name="connsiteY84" fmla="*/ 1995024 h 6256555"/>
              <a:gd name="connsiteX85" fmla="*/ 2239234 w 2552172"/>
              <a:gd name="connsiteY85" fmla="*/ 1958845 h 6256555"/>
              <a:gd name="connsiteX86" fmla="*/ 2352940 w 2552172"/>
              <a:gd name="connsiteY86" fmla="*/ 1963367 h 6256555"/>
              <a:gd name="connsiteX87" fmla="*/ 2498303 w 2552172"/>
              <a:gd name="connsiteY87" fmla="*/ 2135218 h 6256555"/>
              <a:gd name="connsiteX88" fmla="*/ 2471169 w 2552172"/>
              <a:gd name="connsiteY88" fmla="*/ 2420775 h 6256555"/>
              <a:gd name="connsiteX89" fmla="*/ 2340019 w 2552172"/>
              <a:gd name="connsiteY89" fmla="*/ 3148235 h 6256555"/>
              <a:gd name="connsiteX90" fmla="*/ 2342603 w 2552172"/>
              <a:gd name="connsiteY90" fmla="*/ 3423456 h 6256555"/>
              <a:gd name="connsiteX91" fmla="*/ 2366508 w 2552172"/>
              <a:gd name="connsiteY91" fmla="*/ 3656681 h 6256555"/>
              <a:gd name="connsiteX92" fmla="*/ 2368446 w 2552172"/>
              <a:gd name="connsiteY92" fmla="*/ 3672833 h 6256555"/>
              <a:gd name="connsiteX93" fmla="*/ 2414962 w 2552172"/>
              <a:gd name="connsiteY93" fmla="*/ 3727748 h 6256555"/>
              <a:gd name="connsiteX94" fmla="*/ 2426590 w 2552172"/>
              <a:gd name="connsiteY94" fmla="*/ 3779433 h 6256555"/>
              <a:gd name="connsiteX95" fmla="*/ 2431759 w 2552172"/>
              <a:gd name="connsiteY95" fmla="*/ 3841454 h 6256555"/>
              <a:gd name="connsiteX96" fmla="*/ 2447265 w 2552172"/>
              <a:gd name="connsiteY96" fmla="*/ 3957099 h 6256555"/>
              <a:gd name="connsiteX97" fmla="*/ 2501533 w 2552172"/>
              <a:gd name="connsiteY97" fmla="*/ 4026226 h 6256555"/>
              <a:gd name="connsiteX98" fmla="*/ 2497657 w 2552172"/>
              <a:gd name="connsiteY98" fmla="*/ 4030103 h 6256555"/>
              <a:gd name="connsiteX99" fmla="*/ 2460186 w 2552172"/>
              <a:gd name="connsiteY99" fmla="*/ 3995216 h 6256555"/>
              <a:gd name="connsiteX100" fmla="*/ 2458247 w 2552172"/>
              <a:gd name="connsiteY100" fmla="*/ 4010721 h 6256555"/>
              <a:gd name="connsiteX101" fmla="*/ 2453079 w 2552172"/>
              <a:gd name="connsiteY101" fmla="*/ 4077265 h 6256555"/>
              <a:gd name="connsiteX102" fmla="*/ 2459539 w 2552172"/>
              <a:gd name="connsiteY102" fmla="*/ 4101815 h 6256555"/>
              <a:gd name="connsiteX103" fmla="*/ 2541588 w 2552172"/>
              <a:gd name="connsiteY103" fmla="*/ 4220043 h 6256555"/>
              <a:gd name="connsiteX104" fmla="*/ 2503471 w 2552172"/>
              <a:gd name="connsiteY104" fmla="*/ 4329873 h 6256555"/>
              <a:gd name="connsiteX105" fmla="*/ 2431759 w 2552172"/>
              <a:gd name="connsiteY105" fmla="*/ 4324059 h 6256555"/>
              <a:gd name="connsiteX106" fmla="*/ 2398810 w 2552172"/>
              <a:gd name="connsiteY106" fmla="*/ 4318244 h 6256555"/>
              <a:gd name="connsiteX107" fmla="*/ 2394288 w 2552172"/>
              <a:gd name="connsiteY107" fmla="*/ 4318244 h 6256555"/>
              <a:gd name="connsiteX108" fmla="*/ 2285750 w 2552172"/>
              <a:gd name="connsiteY108" fmla="*/ 4262683 h 6256555"/>
              <a:gd name="connsiteX109" fmla="*/ 2280582 w 2552172"/>
              <a:gd name="connsiteY109" fmla="*/ 4258161 h 6256555"/>
              <a:gd name="connsiteX110" fmla="*/ 2203054 w 2552172"/>
              <a:gd name="connsiteY110" fmla="*/ 4213583 h 6256555"/>
              <a:gd name="connsiteX111" fmla="*/ 2131342 w 2552172"/>
              <a:gd name="connsiteY111" fmla="*/ 4127657 h 6256555"/>
              <a:gd name="connsiteX112" fmla="*/ 2117775 w 2552172"/>
              <a:gd name="connsiteY112" fmla="*/ 4112152 h 6256555"/>
              <a:gd name="connsiteX113" fmla="*/ 2093225 w 2552172"/>
              <a:gd name="connsiteY113" fmla="*/ 4070158 h 6256555"/>
              <a:gd name="connsiteX114" fmla="*/ 2078366 w 2552172"/>
              <a:gd name="connsiteY114" fmla="*/ 4048839 h 6256555"/>
              <a:gd name="connsiteX115" fmla="*/ 2048647 w 2552172"/>
              <a:gd name="connsiteY115" fmla="*/ 3999738 h 6256555"/>
              <a:gd name="connsiteX116" fmla="*/ 2035726 w 2552172"/>
              <a:gd name="connsiteY116" fmla="*/ 3975834 h 6256555"/>
              <a:gd name="connsiteX117" fmla="*/ 2021513 w 2552172"/>
              <a:gd name="connsiteY117" fmla="*/ 3956452 h 6256555"/>
              <a:gd name="connsiteX118" fmla="*/ 1980811 w 2552172"/>
              <a:gd name="connsiteY118" fmla="*/ 3890554 h 6256555"/>
              <a:gd name="connsiteX119" fmla="*/ 1925896 w 2552172"/>
              <a:gd name="connsiteY119" fmla="*/ 3803336 h 6256555"/>
              <a:gd name="connsiteX120" fmla="*/ 1916205 w 2552172"/>
              <a:gd name="connsiteY120" fmla="*/ 3794938 h 6256555"/>
              <a:gd name="connsiteX121" fmla="*/ 1909744 w 2552172"/>
              <a:gd name="connsiteY121" fmla="*/ 3793000 h 6256555"/>
              <a:gd name="connsiteX122" fmla="*/ 1864520 w 2552172"/>
              <a:gd name="connsiteY122" fmla="*/ 3727102 h 6256555"/>
              <a:gd name="connsiteX123" fmla="*/ 1851600 w 2552172"/>
              <a:gd name="connsiteY123" fmla="*/ 3710951 h 6256555"/>
              <a:gd name="connsiteX124" fmla="*/ 1849662 w 2552172"/>
              <a:gd name="connsiteY124" fmla="*/ 3630840 h 6256555"/>
              <a:gd name="connsiteX125" fmla="*/ 2024743 w 2552172"/>
              <a:gd name="connsiteY125" fmla="*/ 3499690 h 6256555"/>
              <a:gd name="connsiteX126" fmla="*/ 2061568 w 2552172"/>
              <a:gd name="connsiteY126" fmla="*/ 3481601 h 6256555"/>
              <a:gd name="connsiteX127" fmla="*/ 2073198 w 2552172"/>
              <a:gd name="connsiteY127" fmla="*/ 3452528 h 6256555"/>
              <a:gd name="connsiteX128" fmla="*/ 2067382 w 2552172"/>
              <a:gd name="connsiteY128" fmla="*/ 3441545 h 6256555"/>
              <a:gd name="connsiteX129" fmla="*/ 2095164 w 2552172"/>
              <a:gd name="connsiteY129" fmla="*/ 3395029 h 6256555"/>
              <a:gd name="connsiteX130" fmla="*/ 2029911 w 2552172"/>
              <a:gd name="connsiteY130" fmla="*/ 2524790 h 6256555"/>
              <a:gd name="connsiteX131" fmla="*/ 1977581 w 2552172"/>
              <a:gd name="connsiteY131" fmla="*/ 2546110 h 6256555"/>
              <a:gd name="connsiteX132" fmla="*/ 1675872 w 2552172"/>
              <a:gd name="connsiteY132" fmla="*/ 2740574 h 6256555"/>
              <a:gd name="connsiteX133" fmla="*/ 1658428 w 2552172"/>
              <a:gd name="connsiteY133" fmla="*/ 2754140 h 6256555"/>
              <a:gd name="connsiteX134" fmla="*/ 1633232 w 2552172"/>
              <a:gd name="connsiteY134" fmla="*/ 2827791 h 6256555"/>
              <a:gd name="connsiteX135" fmla="*/ 1715282 w 2552172"/>
              <a:gd name="connsiteY135" fmla="*/ 3113994 h 6256555"/>
              <a:gd name="connsiteX136" fmla="*/ 1755337 w 2552172"/>
              <a:gd name="connsiteY136" fmla="*/ 3730332 h 6256555"/>
              <a:gd name="connsiteX137" fmla="*/ 1740478 w 2552172"/>
              <a:gd name="connsiteY137" fmla="*/ 4056591 h 6256555"/>
              <a:gd name="connsiteX138" fmla="*/ 1695900 w 2552172"/>
              <a:gd name="connsiteY138" fmla="*/ 4351839 h 6256555"/>
              <a:gd name="connsiteX139" fmla="*/ 1639047 w 2552172"/>
              <a:gd name="connsiteY139" fmla="*/ 4603801 h 6256555"/>
              <a:gd name="connsiteX140" fmla="*/ 1555705 w 2552172"/>
              <a:gd name="connsiteY140" fmla="*/ 4992728 h 6256555"/>
              <a:gd name="connsiteX141" fmla="*/ 1489162 w 2552172"/>
              <a:gd name="connsiteY141" fmla="*/ 5413957 h 6256555"/>
              <a:gd name="connsiteX142" fmla="*/ 1472365 w 2552172"/>
              <a:gd name="connsiteY142" fmla="*/ 5547044 h 6256555"/>
              <a:gd name="connsiteX143" fmla="*/ 1471718 w 2552172"/>
              <a:gd name="connsiteY143" fmla="*/ 5590976 h 6256555"/>
              <a:gd name="connsiteX144" fmla="*/ 1489808 w 2552172"/>
              <a:gd name="connsiteY144" fmla="*/ 5624571 h 6256555"/>
              <a:gd name="connsiteX145" fmla="*/ 1513712 w 2552172"/>
              <a:gd name="connsiteY145" fmla="*/ 5667211 h 6256555"/>
              <a:gd name="connsiteX146" fmla="*/ 1520819 w 2552172"/>
              <a:gd name="connsiteY146" fmla="*/ 5694992 h 6256555"/>
              <a:gd name="connsiteX147" fmla="*/ 1554413 w 2552172"/>
              <a:gd name="connsiteY147" fmla="*/ 5689176 h 6256555"/>
              <a:gd name="connsiteX148" fmla="*/ 1664243 w 2552172"/>
              <a:gd name="connsiteY148" fmla="*/ 5782209 h 6256555"/>
              <a:gd name="connsiteX149" fmla="*/ 1668119 w 2552172"/>
              <a:gd name="connsiteY149" fmla="*/ 5808698 h 6256555"/>
              <a:gd name="connsiteX150" fmla="*/ 1715282 w 2552172"/>
              <a:gd name="connsiteY150" fmla="*/ 5851983 h 6256555"/>
              <a:gd name="connsiteX151" fmla="*/ 1726265 w 2552172"/>
              <a:gd name="connsiteY151" fmla="*/ 5858444 h 6256555"/>
              <a:gd name="connsiteX152" fmla="*/ 1502083 w 2552172"/>
              <a:gd name="connsiteY152" fmla="*/ 5769934 h 6256555"/>
              <a:gd name="connsiteX153" fmla="*/ 1502729 w 2552172"/>
              <a:gd name="connsiteY153" fmla="*/ 5828079 h 6256555"/>
              <a:gd name="connsiteX154" fmla="*/ 1503375 w 2552172"/>
              <a:gd name="connsiteY154" fmla="*/ 5879763 h 6256555"/>
              <a:gd name="connsiteX155" fmla="*/ 1476240 w 2552172"/>
              <a:gd name="connsiteY155" fmla="*/ 5894623 h 6256555"/>
              <a:gd name="connsiteX156" fmla="*/ 1494976 w 2552172"/>
              <a:gd name="connsiteY156" fmla="*/ 6149169 h 6256555"/>
              <a:gd name="connsiteX157" fmla="*/ 1484639 w 2552172"/>
              <a:gd name="connsiteY157" fmla="*/ 6227342 h 6256555"/>
              <a:gd name="connsiteX158" fmla="*/ 1387084 w 2552172"/>
              <a:gd name="connsiteY158" fmla="*/ 6239617 h 6256555"/>
              <a:gd name="connsiteX159" fmla="*/ 1307619 w 2552172"/>
              <a:gd name="connsiteY159" fmla="*/ 6173720 h 6256555"/>
              <a:gd name="connsiteX160" fmla="*/ 1290176 w 2552172"/>
              <a:gd name="connsiteY160" fmla="*/ 6148524 h 6256555"/>
              <a:gd name="connsiteX161" fmla="*/ 1274670 w 2552172"/>
              <a:gd name="connsiteY161" fmla="*/ 6131080 h 6256555"/>
              <a:gd name="connsiteX162" fmla="*/ 1262395 w 2552172"/>
              <a:gd name="connsiteY162" fmla="*/ 6120743 h 6256555"/>
              <a:gd name="connsiteX163" fmla="*/ 1218463 w 2552172"/>
              <a:gd name="connsiteY163" fmla="*/ 6050968 h 6256555"/>
              <a:gd name="connsiteX164" fmla="*/ 1191975 w 2552172"/>
              <a:gd name="connsiteY164" fmla="*/ 6014144 h 6256555"/>
              <a:gd name="connsiteX165" fmla="*/ 1169364 w 2552172"/>
              <a:gd name="connsiteY165" fmla="*/ 5925634 h 6256555"/>
              <a:gd name="connsiteX166" fmla="*/ 1151274 w 2552172"/>
              <a:gd name="connsiteY166" fmla="*/ 5882347 h 6256555"/>
              <a:gd name="connsiteX167" fmla="*/ 1118324 w 2552172"/>
              <a:gd name="connsiteY167" fmla="*/ 5768642 h 6256555"/>
              <a:gd name="connsiteX168" fmla="*/ 1099590 w 2552172"/>
              <a:gd name="connsiteY168" fmla="*/ 5743445 h 6256555"/>
              <a:gd name="connsiteX169" fmla="*/ 1058888 w 2552172"/>
              <a:gd name="connsiteY169" fmla="*/ 5654290 h 6256555"/>
              <a:gd name="connsiteX170" fmla="*/ 1020770 w 2552172"/>
              <a:gd name="connsiteY170" fmla="*/ 5586454 h 6256555"/>
              <a:gd name="connsiteX171" fmla="*/ 1003327 w 2552172"/>
              <a:gd name="connsiteY171" fmla="*/ 5468872 h 6256555"/>
              <a:gd name="connsiteX172" fmla="*/ 1014956 w 2552172"/>
              <a:gd name="connsiteY172" fmla="*/ 5457243 h 6256555"/>
              <a:gd name="connsiteX173" fmla="*/ 1154504 w 2552172"/>
              <a:gd name="connsiteY173" fmla="*/ 5394575 h 6256555"/>
              <a:gd name="connsiteX174" fmla="*/ 1230738 w 2552172"/>
              <a:gd name="connsiteY174" fmla="*/ 5364210 h 6256555"/>
              <a:gd name="connsiteX175" fmla="*/ 1242368 w 2552172"/>
              <a:gd name="connsiteY175" fmla="*/ 5324801 h 6256555"/>
              <a:gd name="connsiteX176" fmla="*/ 1263042 w 2552172"/>
              <a:gd name="connsiteY176" fmla="*/ 5288621 h 6256555"/>
              <a:gd name="connsiteX177" fmla="*/ 1270795 w 2552172"/>
              <a:gd name="connsiteY177" fmla="*/ 5096743 h 6256555"/>
              <a:gd name="connsiteX178" fmla="*/ 1272732 w 2552172"/>
              <a:gd name="connsiteY178" fmla="*/ 4696188 h 6256555"/>
              <a:gd name="connsiteX179" fmla="*/ 1361888 w 2552172"/>
              <a:gd name="connsiteY179" fmla="*/ 4293048 h 6256555"/>
              <a:gd name="connsiteX180" fmla="*/ 1376101 w 2552172"/>
              <a:gd name="connsiteY180" fmla="*/ 4198077 h 6256555"/>
              <a:gd name="connsiteX181" fmla="*/ 1353490 w 2552172"/>
              <a:gd name="connsiteY181" fmla="*/ 3949992 h 6256555"/>
              <a:gd name="connsiteX182" fmla="*/ 1289530 w 2552172"/>
              <a:gd name="connsiteY182" fmla="*/ 3672187 h 6256555"/>
              <a:gd name="connsiteX183" fmla="*/ 1196497 w 2552172"/>
              <a:gd name="connsiteY183" fmla="*/ 3374355 h 6256555"/>
              <a:gd name="connsiteX184" fmla="*/ 1058888 w 2552172"/>
              <a:gd name="connsiteY184" fmla="*/ 3134022 h 6256555"/>
              <a:gd name="connsiteX185" fmla="*/ 1027876 w 2552172"/>
              <a:gd name="connsiteY185" fmla="*/ 3093321 h 6256555"/>
              <a:gd name="connsiteX186" fmla="*/ 919339 w 2552172"/>
              <a:gd name="connsiteY186" fmla="*/ 3005457 h 6256555"/>
              <a:gd name="connsiteX187" fmla="*/ 794004 w 2552172"/>
              <a:gd name="connsiteY187" fmla="*/ 2897565 h 6256555"/>
              <a:gd name="connsiteX188" fmla="*/ 706141 w 2552172"/>
              <a:gd name="connsiteY188" fmla="*/ 2438864 h 6256555"/>
              <a:gd name="connsiteX189" fmla="*/ 735860 w 2552172"/>
              <a:gd name="connsiteY189" fmla="*/ 2356816 h 6256555"/>
              <a:gd name="connsiteX190" fmla="*/ 781729 w 2552172"/>
              <a:gd name="connsiteY190" fmla="*/ 2234711 h 6256555"/>
              <a:gd name="connsiteX191" fmla="*/ 810156 w 2552172"/>
              <a:gd name="connsiteY191" fmla="*/ 2162353 h 6256555"/>
              <a:gd name="connsiteX192" fmla="*/ 834706 w 2552172"/>
              <a:gd name="connsiteY192" fmla="*/ 1841908 h 6256555"/>
              <a:gd name="connsiteX193" fmla="*/ 852796 w 2552172"/>
              <a:gd name="connsiteY193" fmla="*/ 1502729 h 6256555"/>
              <a:gd name="connsiteX194" fmla="*/ 829538 w 2552172"/>
              <a:gd name="connsiteY194" fmla="*/ 1338630 h 6256555"/>
              <a:gd name="connsiteX195" fmla="*/ 732629 w 2552172"/>
              <a:gd name="connsiteY195" fmla="*/ 1375455 h 6256555"/>
              <a:gd name="connsiteX196" fmla="*/ 425751 w 2552172"/>
              <a:gd name="connsiteY196" fmla="*/ 1624187 h 6256555"/>
              <a:gd name="connsiteX197" fmla="*/ 352747 w 2552172"/>
              <a:gd name="connsiteY197" fmla="*/ 1725618 h 6256555"/>
              <a:gd name="connsiteX198" fmla="*/ 297832 w 2552172"/>
              <a:gd name="connsiteY198" fmla="*/ 1910390 h 6256555"/>
              <a:gd name="connsiteX199" fmla="*/ 214491 w 2552172"/>
              <a:gd name="connsiteY199" fmla="*/ 2168167 h 6256555"/>
              <a:gd name="connsiteX200" fmla="*/ 177666 w 2552172"/>
              <a:gd name="connsiteY200" fmla="*/ 2337433 h 6256555"/>
              <a:gd name="connsiteX201" fmla="*/ 217722 w 2552172"/>
              <a:gd name="connsiteY201" fmla="*/ 2441449 h 6256555"/>
              <a:gd name="connsiteX202" fmla="*/ 293310 w 2552172"/>
              <a:gd name="connsiteY202" fmla="*/ 2557739 h 6256555"/>
              <a:gd name="connsiteX203" fmla="*/ 328844 w 2552172"/>
              <a:gd name="connsiteY203" fmla="*/ 2658524 h 6256555"/>
              <a:gd name="connsiteX204" fmla="*/ 324967 w 2552172"/>
              <a:gd name="connsiteY204" fmla="*/ 2683074 h 6256555"/>
              <a:gd name="connsiteX205" fmla="*/ 292018 w 2552172"/>
              <a:gd name="connsiteY205" fmla="*/ 2681136 h 6256555"/>
              <a:gd name="connsiteX206" fmla="*/ 257131 w 2552172"/>
              <a:gd name="connsiteY206" fmla="*/ 2626868 h 6256555"/>
              <a:gd name="connsiteX207" fmla="*/ 244210 w 2552172"/>
              <a:gd name="connsiteY207" fmla="*/ 2584874 h 6256555"/>
              <a:gd name="connsiteX208" fmla="*/ 221598 w 2552172"/>
              <a:gd name="connsiteY208" fmla="*/ 2568722 h 6256555"/>
              <a:gd name="connsiteX209" fmla="*/ 202862 w 2552172"/>
              <a:gd name="connsiteY209" fmla="*/ 2584874 h 6256555"/>
              <a:gd name="connsiteX210" fmla="*/ 189941 w 2552172"/>
              <a:gd name="connsiteY210" fmla="*/ 2758663 h 6256555"/>
              <a:gd name="connsiteX211" fmla="*/ 191233 w 2552172"/>
              <a:gd name="connsiteY211" fmla="*/ 2863324 h 6256555"/>
              <a:gd name="connsiteX212" fmla="*/ 140194 w 2552172"/>
              <a:gd name="connsiteY212" fmla="*/ 2899503 h 6256555"/>
              <a:gd name="connsiteX213" fmla="*/ 117583 w 2552172"/>
              <a:gd name="connsiteY213" fmla="*/ 2873661 h 6256555"/>
              <a:gd name="connsiteX214" fmla="*/ 80111 w 2552172"/>
              <a:gd name="connsiteY214" fmla="*/ 2851049 h 6256555"/>
              <a:gd name="connsiteX215" fmla="*/ 56207 w 2552172"/>
              <a:gd name="connsiteY215" fmla="*/ 2818746 h 6256555"/>
              <a:gd name="connsiteX216" fmla="*/ 45870 w 2552172"/>
              <a:gd name="connsiteY216" fmla="*/ 2786443 h 6256555"/>
              <a:gd name="connsiteX217" fmla="*/ 8399 w 2552172"/>
              <a:gd name="connsiteY217" fmla="*/ 2621053 h 6256555"/>
              <a:gd name="connsiteX218" fmla="*/ 0 w 2552172"/>
              <a:gd name="connsiteY218" fmla="*/ 2461477 h 6256555"/>
              <a:gd name="connsiteX219" fmla="*/ 646 w 2552172"/>
              <a:gd name="connsiteY219" fmla="*/ 2458892 h 6256555"/>
              <a:gd name="connsiteX220" fmla="*/ 58792 w 2552172"/>
              <a:gd name="connsiteY220" fmla="*/ 2099039 h 6256555"/>
              <a:gd name="connsiteX221" fmla="*/ 149885 w 2552172"/>
              <a:gd name="connsiteY221" fmla="*/ 1672642 h 6256555"/>
              <a:gd name="connsiteX222" fmla="*/ 205447 w 2552172"/>
              <a:gd name="connsiteY222" fmla="*/ 1538262 h 6256555"/>
              <a:gd name="connsiteX223" fmla="*/ 312046 w 2552172"/>
              <a:gd name="connsiteY223" fmla="*/ 1396129 h 6256555"/>
              <a:gd name="connsiteX224" fmla="*/ 476144 w 2552172"/>
              <a:gd name="connsiteY224" fmla="*/ 1222339 h 6256555"/>
              <a:gd name="connsiteX225" fmla="*/ 617631 w 2552172"/>
              <a:gd name="connsiteY225" fmla="*/ 1070517 h 6256555"/>
              <a:gd name="connsiteX226" fmla="*/ 861840 w 2552172"/>
              <a:gd name="connsiteY226" fmla="*/ 859256 h 6256555"/>
              <a:gd name="connsiteX227" fmla="*/ 964563 w 2552172"/>
              <a:gd name="connsiteY227" fmla="*/ 818150 h 6256555"/>
              <a:gd name="connsiteX228" fmla="*/ 973653 w 2552172"/>
              <a:gd name="connsiteY228" fmla="*/ 817922 h 6256555"/>
              <a:gd name="connsiteX229" fmla="*/ 983327 w 2552172"/>
              <a:gd name="connsiteY229" fmla="*/ 792885 h 6256555"/>
              <a:gd name="connsiteX230" fmla="*/ 939449 w 2552172"/>
              <a:gd name="connsiteY230" fmla="*/ 799242 h 6256555"/>
              <a:gd name="connsiteX231" fmla="*/ 979302 w 2552172"/>
              <a:gd name="connsiteY231" fmla="*/ 761680 h 6256555"/>
              <a:gd name="connsiteX232" fmla="*/ 958163 w 2552172"/>
              <a:gd name="connsiteY232" fmla="*/ 765170 h 6256555"/>
              <a:gd name="connsiteX233" fmla="*/ 953508 w 2552172"/>
              <a:gd name="connsiteY233" fmla="*/ 763945 h 6256555"/>
              <a:gd name="connsiteX234" fmla="*/ 957567 w 2552172"/>
              <a:gd name="connsiteY234" fmla="*/ 761349 h 6256555"/>
              <a:gd name="connsiteX235" fmla="*/ 986064 w 2552172"/>
              <a:gd name="connsiteY235" fmla="*/ 722379 h 6256555"/>
              <a:gd name="connsiteX236" fmla="*/ 988136 w 2552172"/>
              <a:gd name="connsiteY236" fmla="*/ 719059 h 6256555"/>
              <a:gd name="connsiteX237" fmla="*/ 987878 w 2552172"/>
              <a:gd name="connsiteY237" fmla="*/ 719820 h 6256555"/>
              <a:gd name="connsiteX238" fmla="*/ 988890 w 2552172"/>
              <a:gd name="connsiteY238" fmla="*/ 717851 h 6256555"/>
              <a:gd name="connsiteX239" fmla="*/ 988136 w 2552172"/>
              <a:gd name="connsiteY239" fmla="*/ 719059 h 6256555"/>
              <a:gd name="connsiteX240" fmla="*/ 999534 w 2552172"/>
              <a:gd name="connsiteY240" fmla="*/ 685289 h 6256555"/>
              <a:gd name="connsiteX241" fmla="*/ 1003490 w 2552172"/>
              <a:gd name="connsiteY241" fmla="*/ 649230 h 6256555"/>
              <a:gd name="connsiteX242" fmla="*/ 1004723 w 2552172"/>
              <a:gd name="connsiteY242" fmla="*/ 623511 h 6256555"/>
              <a:gd name="connsiteX243" fmla="*/ 1062625 w 2552172"/>
              <a:gd name="connsiteY243" fmla="*/ 545686 h 6256555"/>
              <a:gd name="connsiteX244" fmla="*/ 1013608 w 2552172"/>
              <a:gd name="connsiteY244" fmla="*/ 568881 h 6256555"/>
              <a:gd name="connsiteX245" fmla="*/ 1063136 w 2552172"/>
              <a:gd name="connsiteY245" fmla="*/ 527851 h 6256555"/>
              <a:gd name="connsiteX246" fmla="*/ 1030019 w 2552172"/>
              <a:gd name="connsiteY246" fmla="*/ 539104 h 6256555"/>
              <a:gd name="connsiteX247" fmla="*/ 1052152 w 2552172"/>
              <a:gd name="connsiteY247" fmla="*/ 482976 h 6256555"/>
              <a:gd name="connsiteX248" fmla="*/ 1113017 w 2552172"/>
              <a:gd name="connsiteY248" fmla="*/ 422315 h 6256555"/>
              <a:gd name="connsiteX249" fmla="*/ 1120346 w 2552172"/>
              <a:gd name="connsiteY249" fmla="*/ 376144 h 6256555"/>
              <a:gd name="connsiteX250" fmla="*/ 1165622 w 2552172"/>
              <a:gd name="connsiteY250" fmla="*/ 314654 h 6256555"/>
              <a:gd name="connsiteX251" fmla="*/ 1170965 w 2552172"/>
              <a:gd name="connsiteY251" fmla="*/ 310826 h 6256555"/>
              <a:gd name="connsiteX252" fmla="*/ 1175905 w 2552172"/>
              <a:gd name="connsiteY252" fmla="*/ 273474 h 6256555"/>
              <a:gd name="connsiteX253" fmla="*/ 1367057 w 2552172"/>
              <a:gd name="connsiteY253" fmla="*/ 41348 h 6256555"/>
              <a:gd name="connsiteX254" fmla="*/ 1424556 w 2552172"/>
              <a:gd name="connsiteY254" fmla="*/ 21966 h 6256555"/>
              <a:gd name="connsiteX255" fmla="*/ 1353490 w 2552172"/>
              <a:gd name="connsiteY255" fmla="*/ 18090 h 6256555"/>
              <a:gd name="connsiteX256" fmla="*/ 1383854 w 2552172"/>
              <a:gd name="connsiteY256" fmla="*/ 1938 h 6256555"/>
              <a:gd name="connsiteX257" fmla="*/ 1443938 w 2552172"/>
              <a:gd name="connsiteY257" fmla="*/ 0 h 6256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2552172" h="6256555">
                <a:moveTo>
                  <a:pt x="1580003" y="5695486"/>
                </a:moveTo>
                <a:cubicBezTo>
                  <a:pt x="1570040" y="5696162"/>
                  <a:pt x="1557805" y="5698221"/>
                  <a:pt x="1542138" y="5700806"/>
                </a:cubicBezTo>
                <a:cubicBezTo>
                  <a:pt x="1518234" y="5704682"/>
                  <a:pt x="1505314" y="5743445"/>
                  <a:pt x="1518880" y="5763474"/>
                </a:cubicBezTo>
                <a:cubicBezTo>
                  <a:pt x="1553768" y="5814512"/>
                  <a:pt x="1614497" y="5814512"/>
                  <a:pt x="1662305" y="5841000"/>
                </a:cubicBezTo>
                <a:cubicBezTo>
                  <a:pt x="1664243" y="5839062"/>
                  <a:pt x="1666182" y="5837123"/>
                  <a:pt x="1668119" y="5835186"/>
                </a:cubicBezTo>
                <a:cubicBezTo>
                  <a:pt x="1659075" y="5806759"/>
                  <a:pt x="1651968" y="5777041"/>
                  <a:pt x="1639693" y="5749906"/>
                </a:cubicBezTo>
                <a:cubicBezTo>
                  <a:pt x="1619342" y="5703875"/>
                  <a:pt x="1609894" y="5693457"/>
                  <a:pt x="1580003" y="5695486"/>
                </a:cubicBezTo>
                <a:close/>
                <a:moveTo>
                  <a:pt x="947823" y="762448"/>
                </a:moveTo>
                <a:lnTo>
                  <a:pt x="953508" y="763945"/>
                </a:lnTo>
                <a:lnTo>
                  <a:pt x="951438" y="765269"/>
                </a:lnTo>
                <a:cubicBezTo>
                  <a:pt x="949754" y="765575"/>
                  <a:pt x="948491" y="764758"/>
                  <a:pt x="947823" y="762448"/>
                </a:cubicBezTo>
                <a:close/>
                <a:moveTo>
                  <a:pt x="1156017" y="739151"/>
                </a:moveTo>
                <a:lnTo>
                  <a:pt x="1143717" y="742694"/>
                </a:lnTo>
                <a:cubicBezTo>
                  <a:pt x="1138791" y="744661"/>
                  <a:pt x="1133961" y="747790"/>
                  <a:pt x="1128940" y="754081"/>
                </a:cubicBezTo>
                <a:cubicBezTo>
                  <a:pt x="1123065" y="761455"/>
                  <a:pt x="1117756" y="772732"/>
                  <a:pt x="1112226" y="785908"/>
                </a:cubicBezTo>
                <a:lnTo>
                  <a:pt x="1102670" y="808795"/>
                </a:lnTo>
                <a:lnTo>
                  <a:pt x="1117033" y="801757"/>
                </a:lnTo>
                <a:cubicBezTo>
                  <a:pt x="1135768" y="794004"/>
                  <a:pt x="1153858" y="784313"/>
                  <a:pt x="1169364" y="777207"/>
                </a:cubicBezTo>
                <a:cubicBezTo>
                  <a:pt x="1171302" y="768808"/>
                  <a:pt x="1173239" y="759763"/>
                  <a:pt x="1175178" y="750718"/>
                </a:cubicBezTo>
                <a:cubicBezTo>
                  <a:pt x="1170656" y="748780"/>
                  <a:pt x="1162903" y="746196"/>
                  <a:pt x="1153212" y="742319"/>
                </a:cubicBezTo>
                <a:close/>
                <a:moveTo>
                  <a:pt x="1443938" y="0"/>
                </a:moveTo>
                <a:cubicBezTo>
                  <a:pt x="1472365" y="12275"/>
                  <a:pt x="1501437" y="23904"/>
                  <a:pt x="1529217" y="37471"/>
                </a:cubicBezTo>
                <a:cubicBezTo>
                  <a:pt x="1538262" y="41994"/>
                  <a:pt x="1545369" y="52331"/>
                  <a:pt x="1549891" y="61376"/>
                </a:cubicBezTo>
                <a:cubicBezTo>
                  <a:pt x="1559582" y="80757"/>
                  <a:pt x="1569272" y="82049"/>
                  <a:pt x="1591885" y="76881"/>
                </a:cubicBezTo>
                <a:cubicBezTo>
                  <a:pt x="1646800" y="63960"/>
                  <a:pt x="1704299" y="57499"/>
                  <a:pt x="1758567" y="80111"/>
                </a:cubicBezTo>
                <a:cubicBezTo>
                  <a:pt x="1803146" y="98847"/>
                  <a:pt x="1849015" y="116936"/>
                  <a:pt x="1889717" y="142133"/>
                </a:cubicBezTo>
                <a:cubicBezTo>
                  <a:pt x="1967890" y="190587"/>
                  <a:pt x="2004069" y="267468"/>
                  <a:pt x="2016344" y="356624"/>
                </a:cubicBezTo>
                <a:cubicBezTo>
                  <a:pt x="2017636" y="365022"/>
                  <a:pt x="2020867" y="373421"/>
                  <a:pt x="2021513" y="381819"/>
                </a:cubicBezTo>
                <a:cubicBezTo>
                  <a:pt x="2022158" y="386988"/>
                  <a:pt x="2020867" y="392802"/>
                  <a:pt x="2018928" y="397325"/>
                </a:cubicBezTo>
                <a:cubicBezTo>
                  <a:pt x="2012468" y="414123"/>
                  <a:pt x="2002777" y="430274"/>
                  <a:pt x="1997609" y="447717"/>
                </a:cubicBezTo>
                <a:cubicBezTo>
                  <a:pt x="1987272" y="482605"/>
                  <a:pt x="1978873" y="518138"/>
                  <a:pt x="1969828" y="553671"/>
                </a:cubicBezTo>
                <a:cubicBezTo>
                  <a:pt x="1967890" y="561423"/>
                  <a:pt x="1962722" y="570468"/>
                  <a:pt x="1964014" y="576929"/>
                </a:cubicBezTo>
                <a:cubicBezTo>
                  <a:pt x="1973059" y="611816"/>
                  <a:pt x="1939463" y="621507"/>
                  <a:pt x="1925896" y="642180"/>
                </a:cubicBezTo>
                <a:cubicBezTo>
                  <a:pt x="1921374" y="648641"/>
                  <a:pt x="1911037" y="650579"/>
                  <a:pt x="1903930" y="660270"/>
                </a:cubicBezTo>
                <a:cubicBezTo>
                  <a:pt x="1891655" y="677068"/>
                  <a:pt x="1892302" y="691281"/>
                  <a:pt x="1898116" y="708078"/>
                </a:cubicBezTo>
                <a:cubicBezTo>
                  <a:pt x="1905222" y="728752"/>
                  <a:pt x="1902638" y="742966"/>
                  <a:pt x="1881964" y="757179"/>
                </a:cubicBezTo>
                <a:cubicBezTo>
                  <a:pt x="1864520" y="769454"/>
                  <a:pt x="1854184" y="792066"/>
                  <a:pt x="1840617" y="810801"/>
                </a:cubicBezTo>
                <a:cubicBezTo>
                  <a:pt x="1831572" y="823076"/>
                  <a:pt x="1822527" y="835351"/>
                  <a:pt x="1813482" y="847627"/>
                </a:cubicBezTo>
                <a:cubicBezTo>
                  <a:pt x="1806376" y="857964"/>
                  <a:pt x="1799269" y="868947"/>
                  <a:pt x="1792163" y="879283"/>
                </a:cubicBezTo>
                <a:cubicBezTo>
                  <a:pt x="1789578" y="883160"/>
                  <a:pt x="1788286" y="890266"/>
                  <a:pt x="1784410" y="891558"/>
                </a:cubicBezTo>
                <a:cubicBezTo>
                  <a:pt x="1756630" y="900604"/>
                  <a:pt x="1748231" y="927738"/>
                  <a:pt x="1732079" y="947120"/>
                </a:cubicBezTo>
                <a:cubicBezTo>
                  <a:pt x="1713343" y="969086"/>
                  <a:pt x="1696546" y="974900"/>
                  <a:pt x="1669411" y="966501"/>
                </a:cubicBezTo>
                <a:cubicBezTo>
                  <a:pt x="1648092" y="959395"/>
                  <a:pt x="1626126" y="952934"/>
                  <a:pt x="1605452" y="943889"/>
                </a:cubicBezTo>
                <a:cubicBezTo>
                  <a:pt x="1593177" y="938721"/>
                  <a:pt x="1585424" y="940012"/>
                  <a:pt x="1581548" y="953580"/>
                </a:cubicBezTo>
                <a:cubicBezTo>
                  <a:pt x="1574441" y="976192"/>
                  <a:pt x="1561520" y="998158"/>
                  <a:pt x="1593177" y="1014955"/>
                </a:cubicBezTo>
                <a:cubicBezTo>
                  <a:pt x="1607390" y="1022708"/>
                  <a:pt x="1617728" y="1038860"/>
                  <a:pt x="1626772" y="1053073"/>
                </a:cubicBezTo>
                <a:cubicBezTo>
                  <a:pt x="1653906" y="1095067"/>
                  <a:pt x="1699130" y="1112510"/>
                  <a:pt x="1740478" y="1128661"/>
                </a:cubicBezTo>
                <a:cubicBezTo>
                  <a:pt x="1854184" y="1173240"/>
                  <a:pt x="1920082" y="1257873"/>
                  <a:pt x="1956262" y="1368349"/>
                </a:cubicBezTo>
                <a:cubicBezTo>
                  <a:pt x="1973059" y="1420679"/>
                  <a:pt x="2011822" y="1454920"/>
                  <a:pt x="2046709" y="1502729"/>
                </a:cubicBezTo>
                <a:cubicBezTo>
                  <a:pt x="2053815" y="1479471"/>
                  <a:pt x="2063507" y="1462027"/>
                  <a:pt x="2064799" y="1443937"/>
                </a:cubicBezTo>
                <a:cubicBezTo>
                  <a:pt x="2073198" y="1347028"/>
                  <a:pt x="2069967" y="1250121"/>
                  <a:pt x="2053170" y="1154504"/>
                </a:cubicBezTo>
                <a:cubicBezTo>
                  <a:pt x="2051232" y="1144167"/>
                  <a:pt x="2048001" y="1133830"/>
                  <a:pt x="2044124" y="1124139"/>
                </a:cubicBezTo>
                <a:cubicBezTo>
                  <a:pt x="2037664" y="1104758"/>
                  <a:pt x="2027974" y="1093775"/>
                  <a:pt x="2004069" y="1100235"/>
                </a:cubicBezTo>
                <a:cubicBezTo>
                  <a:pt x="1993732" y="1102819"/>
                  <a:pt x="1978873" y="1100235"/>
                  <a:pt x="1969182" y="1095067"/>
                </a:cubicBezTo>
                <a:cubicBezTo>
                  <a:pt x="1939463" y="1078915"/>
                  <a:pt x="1910391" y="1061472"/>
                  <a:pt x="1881964" y="1042090"/>
                </a:cubicBezTo>
                <a:cubicBezTo>
                  <a:pt x="1877442" y="1038860"/>
                  <a:pt x="1877442" y="1022708"/>
                  <a:pt x="1881964" y="1016248"/>
                </a:cubicBezTo>
                <a:cubicBezTo>
                  <a:pt x="1893594" y="998804"/>
                  <a:pt x="1923958" y="996219"/>
                  <a:pt x="1946570" y="1008495"/>
                </a:cubicBezTo>
                <a:cubicBezTo>
                  <a:pt x="1975643" y="1024001"/>
                  <a:pt x="1981457" y="1023354"/>
                  <a:pt x="1989210" y="992344"/>
                </a:cubicBezTo>
                <a:cubicBezTo>
                  <a:pt x="1993732" y="973608"/>
                  <a:pt x="1993086" y="951642"/>
                  <a:pt x="1987272" y="933553"/>
                </a:cubicBezTo>
                <a:cubicBezTo>
                  <a:pt x="1978226" y="905126"/>
                  <a:pt x="1963368" y="878638"/>
                  <a:pt x="1951093" y="850857"/>
                </a:cubicBezTo>
                <a:cubicBezTo>
                  <a:pt x="1938818" y="823723"/>
                  <a:pt x="1927835" y="797234"/>
                  <a:pt x="1933649" y="766224"/>
                </a:cubicBezTo>
                <a:cubicBezTo>
                  <a:pt x="1935587" y="757179"/>
                  <a:pt x="1926543" y="746196"/>
                  <a:pt x="1925896" y="736505"/>
                </a:cubicBezTo>
                <a:cubicBezTo>
                  <a:pt x="1925250" y="724876"/>
                  <a:pt x="1925250" y="711955"/>
                  <a:pt x="1930419" y="702264"/>
                </a:cubicBezTo>
                <a:cubicBezTo>
                  <a:pt x="1935587" y="693220"/>
                  <a:pt x="1946570" y="689343"/>
                  <a:pt x="1955615" y="702910"/>
                </a:cubicBezTo>
                <a:cubicBezTo>
                  <a:pt x="1964014" y="715831"/>
                  <a:pt x="1973059" y="727460"/>
                  <a:pt x="1984687" y="739735"/>
                </a:cubicBezTo>
                <a:cubicBezTo>
                  <a:pt x="1982103" y="719708"/>
                  <a:pt x="1974997" y="697742"/>
                  <a:pt x="1999547" y="688051"/>
                </a:cubicBezTo>
                <a:cubicBezTo>
                  <a:pt x="2004716" y="686112"/>
                  <a:pt x="2015052" y="697095"/>
                  <a:pt x="2026035" y="703556"/>
                </a:cubicBezTo>
                <a:cubicBezTo>
                  <a:pt x="2041541" y="686759"/>
                  <a:pt x="2049940" y="702264"/>
                  <a:pt x="2060922" y="717123"/>
                </a:cubicBezTo>
                <a:cubicBezTo>
                  <a:pt x="2080950" y="745550"/>
                  <a:pt x="2103562" y="772038"/>
                  <a:pt x="2122944" y="800465"/>
                </a:cubicBezTo>
                <a:cubicBezTo>
                  <a:pt x="2131342" y="812740"/>
                  <a:pt x="2138449" y="826953"/>
                  <a:pt x="2142326" y="841166"/>
                </a:cubicBezTo>
                <a:cubicBezTo>
                  <a:pt x="2162999" y="912879"/>
                  <a:pt x="2183027" y="984591"/>
                  <a:pt x="2203054" y="1056303"/>
                </a:cubicBezTo>
                <a:cubicBezTo>
                  <a:pt x="2204347" y="1061472"/>
                  <a:pt x="2206285" y="1067286"/>
                  <a:pt x="2206285" y="1073101"/>
                </a:cubicBezTo>
                <a:cubicBezTo>
                  <a:pt x="2208223" y="1192621"/>
                  <a:pt x="2234711" y="1308912"/>
                  <a:pt x="2250217" y="1426494"/>
                </a:cubicBezTo>
                <a:cubicBezTo>
                  <a:pt x="2261200" y="1506605"/>
                  <a:pt x="2261200" y="1588654"/>
                  <a:pt x="2262492" y="1670057"/>
                </a:cubicBezTo>
                <a:cubicBezTo>
                  <a:pt x="2263138" y="1721096"/>
                  <a:pt x="2258616" y="1772780"/>
                  <a:pt x="2255386" y="1823819"/>
                </a:cubicBezTo>
                <a:cubicBezTo>
                  <a:pt x="2250863" y="1889070"/>
                  <a:pt x="2207578" y="1925250"/>
                  <a:pt x="2144263" y="1908453"/>
                </a:cubicBezTo>
                <a:cubicBezTo>
                  <a:pt x="2003423" y="1871627"/>
                  <a:pt x="1887133" y="1796684"/>
                  <a:pt x="1801854" y="1676518"/>
                </a:cubicBezTo>
                <a:cubicBezTo>
                  <a:pt x="1789578" y="1659074"/>
                  <a:pt x="1777949" y="1640338"/>
                  <a:pt x="1763089" y="1622895"/>
                </a:cubicBezTo>
                <a:cubicBezTo>
                  <a:pt x="1758567" y="1686855"/>
                  <a:pt x="1719804" y="1726264"/>
                  <a:pt x="1673934" y="1761151"/>
                </a:cubicBezTo>
                <a:cubicBezTo>
                  <a:pt x="1644216" y="1783763"/>
                  <a:pt x="1622895" y="1812836"/>
                  <a:pt x="1606098" y="1844492"/>
                </a:cubicBezTo>
                <a:cubicBezTo>
                  <a:pt x="1597054" y="1862582"/>
                  <a:pt x="1597699" y="1885194"/>
                  <a:pt x="1593177" y="1905868"/>
                </a:cubicBezTo>
                <a:cubicBezTo>
                  <a:pt x="1578963" y="1969827"/>
                  <a:pt x="1564104" y="2034433"/>
                  <a:pt x="1549245" y="2098393"/>
                </a:cubicBezTo>
                <a:cubicBezTo>
                  <a:pt x="1547953" y="2105499"/>
                  <a:pt x="1547307" y="2112606"/>
                  <a:pt x="1546661" y="2124235"/>
                </a:cubicBezTo>
                <a:cubicBezTo>
                  <a:pt x="1558290" y="2121005"/>
                  <a:pt x="1567335" y="2118421"/>
                  <a:pt x="1575733" y="2115836"/>
                </a:cubicBezTo>
                <a:cubicBezTo>
                  <a:pt x="1719804" y="2075135"/>
                  <a:pt x="1863228" y="2031849"/>
                  <a:pt x="2007946" y="1995024"/>
                </a:cubicBezTo>
                <a:cubicBezTo>
                  <a:pt x="2083534" y="1976288"/>
                  <a:pt x="2161707" y="1967244"/>
                  <a:pt x="2239234" y="1958845"/>
                </a:cubicBezTo>
                <a:cubicBezTo>
                  <a:pt x="2276705" y="1954969"/>
                  <a:pt x="2316115" y="1956906"/>
                  <a:pt x="2352940" y="1963367"/>
                </a:cubicBezTo>
                <a:cubicBezTo>
                  <a:pt x="2440158" y="1978872"/>
                  <a:pt x="2489904" y="2039601"/>
                  <a:pt x="2498303" y="2135218"/>
                </a:cubicBezTo>
                <a:cubicBezTo>
                  <a:pt x="2507348" y="2232127"/>
                  <a:pt x="2488612" y="2326451"/>
                  <a:pt x="2471169" y="2420775"/>
                </a:cubicBezTo>
                <a:cubicBezTo>
                  <a:pt x="2427237" y="2663047"/>
                  <a:pt x="2383305" y="2905964"/>
                  <a:pt x="2340019" y="3148235"/>
                </a:cubicBezTo>
                <a:cubicBezTo>
                  <a:pt x="2323868" y="3239976"/>
                  <a:pt x="2332912" y="3331716"/>
                  <a:pt x="2342603" y="3423456"/>
                </a:cubicBezTo>
                <a:cubicBezTo>
                  <a:pt x="2351002" y="3500982"/>
                  <a:pt x="2358755" y="3579155"/>
                  <a:pt x="2366508" y="3656681"/>
                </a:cubicBezTo>
                <a:cubicBezTo>
                  <a:pt x="2367153" y="3662497"/>
                  <a:pt x="2367799" y="3667665"/>
                  <a:pt x="2368446" y="3672833"/>
                </a:cubicBezTo>
                <a:cubicBezTo>
                  <a:pt x="2414315" y="3675417"/>
                  <a:pt x="2416900" y="3680586"/>
                  <a:pt x="2414962" y="3727748"/>
                </a:cubicBezTo>
                <a:cubicBezTo>
                  <a:pt x="2414315" y="3744545"/>
                  <a:pt x="2420776" y="3762635"/>
                  <a:pt x="2426590" y="3779433"/>
                </a:cubicBezTo>
                <a:cubicBezTo>
                  <a:pt x="2433698" y="3800106"/>
                  <a:pt x="2446618" y="3819488"/>
                  <a:pt x="2431759" y="3841454"/>
                </a:cubicBezTo>
                <a:cubicBezTo>
                  <a:pt x="2488612" y="3893139"/>
                  <a:pt x="2494427" y="3926088"/>
                  <a:pt x="2447265" y="3957099"/>
                </a:cubicBezTo>
                <a:cubicBezTo>
                  <a:pt x="2465354" y="3980356"/>
                  <a:pt x="2483444" y="4002968"/>
                  <a:pt x="2501533" y="4026226"/>
                </a:cubicBezTo>
                <a:cubicBezTo>
                  <a:pt x="2500241" y="4027519"/>
                  <a:pt x="2498949" y="4028811"/>
                  <a:pt x="2497657" y="4030103"/>
                </a:cubicBezTo>
                <a:cubicBezTo>
                  <a:pt x="2486028" y="4019120"/>
                  <a:pt x="2474399" y="4008137"/>
                  <a:pt x="2460186" y="3995216"/>
                </a:cubicBezTo>
                <a:cubicBezTo>
                  <a:pt x="2459539" y="4002323"/>
                  <a:pt x="2456956" y="4006845"/>
                  <a:pt x="2458247" y="4010721"/>
                </a:cubicBezTo>
                <a:cubicBezTo>
                  <a:pt x="2464062" y="4033333"/>
                  <a:pt x="2464708" y="4055299"/>
                  <a:pt x="2453079" y="4077265"/>
                </a:cubicBezTo>
                <a:cubicBezTo>
                  <a:pt x="2449848" y="4083079"/>
                  <a:pt x="2455017" y="4094709"/>
                  <a:pt x="2459539" y="4101815"/>
                </a:cubicBezTo>
                <a:cubicBezTo>
                  <a:pt x="2486028" y="4141870"/>
                  <a:pt x="2512516" y="4181926"/>
                  <a:pt x="2541588" y="4220043"/>
                </a:cubicBezTo>
                <a:cubicBezTo>
                  <a:pt x="2566786" y="4253639"/>
                  <a:pt x="2544173" y="4324705"/>
                  <a:pt x="2503471" y="4329873"/>
                </a:cubicBezTo>
                <a:cubicBezTo>
                  <a:pt x="2480213" y="4332457"/>
                  <a:pt x="2455664" y="4326643"/>
                  <a:pt x="2431759" y="4324059"/>
                </a:cubicBezTo>
                <a:cubicBezTo>
                  <a:pt x="2420776" y="4322766"/>
                  <a:pt x="2409793" y="4320182"/>
                  <a:pt x="2398810" y="4318244"/>
                </a:cubicBezTo>
                <a:cubicBezTo>
                  <a:pt x="2397518" y="4318244"/>
                  <a:pt x="2395580" y="4318890"/>
                  <a:pt x="2394288" y="4318244"/>
                </a:cubicBezTo>
                <a:cubicBezTo>
                  <a:pt x="2380720" y="4317598"/>
                  <a:pt x="2296087" y="4274312"/>
                  <a:pt x="2285750" y="4262683"/>
                </a:cubicBezTo>
                <a:cubicBezTo>
                  <a:pt x="2284458" y="4260745"/>
                  <a:pt x="2282520" y="4258807"/>
                  <a:pt x="2280582" y="4258161"/>
                </a:cubicBezTo>
                <a:cubicBezTo>
                  <a:pt x="2254739" y="4243301"/>
                  <a:pt x="2229544" y="4227796"/>
                  <a:pt x="2203054" y="4213583"/>
                </a:cubicBezTo>
                <a:cubicBezTo>
                  <a:pt x="2189487" y="4206476"/>
                  <a:pt x="2137803" y="4144455"/>
                  <a:pt x="2131342" y="4127657"/>
                </a:cubicBezTo>
                <a:cubicBezTo>
                  <a:pt x="2128758" y="4121843"/>
                  <a:pt x="2121006" y="4117967"/>
                  <a:pt x="2117775" y="4112152"/>
                </a:cubicBezTo>
                <a:cubicBezTo>
                  <a:pt x="2109376" y="4098585"/>
                  <a:pt x="2101624" y="4084371"/>
                  <a:pt x="2093225" y="4070158"/>
                </a:cubicBezTo>
                <a:cubicBezTo>
                  <a:pt x="2088703" y="4062405"/>
                  <a:pt x="2082888" y="4055945"/>
                  <a:pt x="2078366" y="4048839"/>
                </a:cubicBezTo>
                <a:cubicBezTo>
                  <a:pt x="2068029" y="4032687"/>
                  <a:pt x="2058338" y="4016536"/>
                  <a:pt x="2048647" y="3999738"/>
                </a:cubicBezTo>
                <a:cubicBezTo>
                  <a:pt x="2044124" y="3991985"/>
                  <a:pt x="2040249" y="3983587"/>
                  <a:pt x="2035726" y="3975834"/>
                </a:cubicBezTo>
                <a:cubicBezTo>
                  <a:pt x="2031204" y="3969374"/>
                  <a:pt x="2025389" y="3962913"/>
                  <a:pt x="2021513" y="3956452"/>
                </a:cubicBezTo>
                <a:cubicBezTo>
                  <a:pt x="2007300" y="3935132"/>
                  <a:pt x="2000839" y="3910583"/>
                  <a:pt x="1980811" y="3890554"/>
                </a:cubicBezTo>
                <a:cubicBezTo>
                  <a:pt x="1956907" y="3866651"/>
                  <a:pt x="1943986" y="3832410"/>
                  <a:pt x="1925896" y="3803336"/>
                </a:cubicBezTo>
                <a:cubicBezTo>
                  <a:pt x="1923958" y="3800106"/>
                  <a:pt x="1919436" y="3797522"/>
                  <a:pt x="1916205" y="3794938"/>
                </a:cubicBezTo>
                <a:cubicBezTo>
                  <a:pt x="1914268" y="3793646"/>
                  <a:pt x="1910391" y="3794292"/>
                  <a:pt x="1909744" y="3793000"/>
                </a:cubicBezTo>
                <a:cubicBezTo>
                  <a:pt x="1894239" y="3771034"/>
                  <a:pt x="1879380" y="3749068"/>
                  <a:pt x="1864520" y="3727102"/>
                </a:cubicBezTo>
                <a:cubicBezTo>
                  <a:pt x="1860645" y="3721288"/>
                  <a:pt x="1856768" y="3714827"/>
                  <a:pt x="1851600" y="3710951"/>
                </a:cubicBezTo>
                <a:cubicBezTo>
                  <a:pt x="1825757" y="3692861"/>
                  <a:pt x="1827696" y="3653451"/>
                  <a:pt x="1849662" y="3630840"/>
                </a:cubicBezTo>
                <a:cubicBezTo>
                  <a:pt x="1901346" y="3577863"/>
                  <a:pt x="1967890" y="3545560"/>
                  <a:pt x="2024743" y="3499690"/>
                </a:cubicBezTo>
                <a:cubicBezTo>
                  <a:pt x="2035080" y="3491291"/>
                  <a:pt x="2048647" y="3486769"/>
                  <a:pt x="2061568" y="3481601"/>
                </a:cubicBezTo>
                <a:cubicBezTo>
                  <a:pt x="2077073" y="3475786"/>
                  <a:pt x="2082242" y="3467387"/>
                  <a:pt x="2073198" y="3452528"/>
                </a:cubicBezTo>
                <a:cubicBezTo>
                  <a:pt x="2071259" y="3449297"/>
                  <a:pt x="2069321" y="3445421"/>
                  <a:pt x="2067382" y="3441545"/>
                </a:cubicBezTo>
                <a:cubicBezTo>
                  <a:pt x="2051232" y="3408596"/>
                  <a:pt x="2056400" y="3398905"/>
                  <a:pt x="2095164" y="3395029"/>
                </a:cubicBezTo>
                <a:cubicBezTo>
                  <a:pt x="2071259" y="3106887"/>
                  <a:pt x="2031204" y="2820038"/>
                  <a:pt x="2029911" y="2524790"/>
                </a:cubicBezTo>
                <a:cubicBezTo>
                  <a:pt x="2010530" y="2532543"/>
                  <a:pt x="1992440" y="2537065"/>
                  <a:pt x="1977581" y="2546110"/>
                </a:cubicBezTo>
                <a:cubicBezTo>
                  <a:pt x="1876796" y="2610070"/>
                  <a:pt x="1776657" y="2675322"/>
                  <a:pt x="1675872" y="2740574"/>
                </a:cubicBezTo>
                <a:cubicBezTo>
                  <a:pt x="1670058" y="2744449"/>
                  <a:pt x="1664243" y="2749618"/>
                  <a:pt x="1658428" y="2754140"/>
                </a:cubicBezTo>
                <a:cubicBezTo>
                  <a:pt x="1620311" y="2781275"/>
                  <a:pt x="1619665" y="2781275"/>
                  <a:pt x="1633232" y="2827791"/>
                </a:cubicBezTo>
                <a:cubicBezTo>
                  <a:pt x="1660367" y="2923408"/>
                  <a:pt x="1692024" y="3017086"/>
                  <a:pt x="1715282" y="3113994"/>
                </a:cubicBezTo>
                <a:cubicBezTo>
                  <a:pt x="1764382" y="3316856"/>
                  <a:pt x="1772135" y="3522948"/>
                  <a:pt x="1755337" y="3730332"/>
                </a:cubicBezTo>
                <a:cubicBezTo>
                  <a:pt x="1746292" y="3838870"/>
                  <a:pt x="1733371" y="3948700"/>
                  <a:pt x="1740478" y="4056591"/>
                </a:cubicBezTo>
                <a:cubicBezTo>
                  <a:pt x="1747584" y="4161252"/>
                  <a:pt x="1724326" y="4254931"/>
                  <a:pt x="1695900" y="4351839"/>
                </a:cubicBezTo>
                <a:cubicBezTo>
                  <a:pt x="1671350" y="4433888"/>
                  <a:pt x="1657136" y="4519168"/>
                  <a:pt x="1639047" y="4603801"/>
                </a:cubicBezTo>
                <a:cubicBezTo>
                  <a:pt x="1611267" y="4733659"/>
                  <a:pt x="1586070" y="4863516"/>
                  <a:pt x="1555705" y="4992728"/>
                </a:cubicBezTo>
                <a:cubicBezTo>
                  <a:pt x="1522756" y="5131630"/>
                  <a:pt x="1500145" y="5271824"/>
                  <a:pt x="1489162" y="5413957"/>
                </a:cubicBezTo>
                <a:cubicBezTo>
                  <a:pt x="1485931" y="5458535"/>
                  <a:pt x="1477532" y="5502466"/>
                  <a:pt x="1472365" y="5547044"/>
                </a:cubicBezTo>
                <a:cubicBezTo>
                  <a:pt x="1470426" y="5561257"/>
                  <a:pt x="1471072" y="5576117"/>
                  <a:pt x="1471718" y="5590976"/>
                </a:cubicBezTo>
                <a:cubicBezTo>
                  <a:pt x="1472365" y="5604544"/>
                  <a:pt x="1476240" y="5614880"/>
                  <a:pt x="1489808" y="5624571"/>
                </a:cubicBezTo>
                <a:cubicBezTo>
                  <a:pt x="1502083" y="5632970"/>
                  <a:pt x="1507251" y="5652352"/>
                  <a:pt x="1513712" y="5667211"/>
                </a:cubicBezTo>
                <a:cubicBezTo>
                  <a:pt x="1517589" y="5675610"/>
                  <a:pt x="1518234" y="5685301"/>
                  <a:pt x="1520819" y="5694992"/>
                </a:cubicBezTo>
                <a:cubicBezTo>
                  <a:pt x="1533739" y="5693053"/>
                  <a:pt x="1544077" y="5690469"/>
                  <a:pt x="1554413" y="5689176"/>
                </a:cubicBezTo>
                <a:cubicBezTo>
                  <a:pt x="1617081" y="5683362"/>
                  <a:pt x="1657783" y="5717603"/>
                  <a:pt x="1664243" y="5782209"/>
                </a:cubicBezTo>
                <a:cubicBezTo>
                  <a:pt x="1664889" y="5791254"/>
                  <a:pt x="1666827" y="5799652"/>
                  <a:pt x="1668119" y="5808698"/>
                </a:cubicBezTo>
                <a:cubicBezTo>
                  <a:pt x="1672642" y="5835186"/>
                  <a:pt x="1680394" y="5857798"/>
                  <a:pt x="1715282" y="5851983"/>
                </a:cubicBezTo>
                <a:cubicBezTo>
                  <a:pt x="1719158" y="5851337"/>
                  <a:pt x="1723034" y="5855214"/>
                  <a:pt x="1726265" y="5858444"/>
                </a:cubicBezTo>
                <a:cubicBezTo>
                  <a:pt x="1640985" y="5862966"/>
                  <a:pt x="1562813" y="5847461"/>
                  <a:pt x="1502083" y="5769934"/>
                </a:cubicBezTo>
                <a:cubicBezTo>
                  <a:pt x="1502083" y="5793838"/>
                  <a:pt x="1498206" y="5811928"/>
                  <a:pt x="1502729" y="5828079"/>
                </a:cubicBezTo>
                <a:cubicBezTo>
                  <a:pt x="1507897" y="5846169"/>
                  <a:pt x="1509189" y="5861028"/>
                  <a:pt x="1503375" y="5879763"/>
                </a:cubicBezTo>
                <a:cubicBezTo>
                  <a:pt x="1497560" y="5897207"/>
                  <a:pt x="1494330" y="5908836"/>
                  <a:pt x="1476240" y="5894623"/>
                </a:cubicBezTo>
                <a:cubicBezTo>
                  <a:pt x="1464612" y="5981841"/>
                  <a:pt x="1469134" y="6065828"/>
                  <a:pt x="1494976" y="6149169"/>
                </a:cubicBezTo>
                <a:cubicBezTo>
                  <a:pt x="1503375" y="6176304"/>
                  <a:pt x="1505314" y="6202146"/>
                  <a:pt x="1484639" y="6227342"/>
                </a:cubicBezTo>
                <a:cubicBezTo>
                  <a:pt x="1458151" y="6260291"/>
                  <a:pt x="1421972" y="6266752"/>
                  <a:pt x="1387084" y="6239617"/>
                </a:cubicBezTo>
                <a:cubicBezTo>
                  <a:pt x="1359951" y="6218944"/>
                  <a:pt x="1333462" y="6196331"/>
                  <a:pt x="1307619" y="6173720"/>
                </a:cubicBezTo>
                <a:cubicBezTo>
                  <a:pt x="1299867" y="6167259"/>
                  <a:pt x="1295991" y="6156922"/>
                  <a:pt x="1290176" y="6148524"/>
                </a:cubicBezTo>
                <a:cubicBezTo>
                  <a:pt x="1285653" y="6142063"/>
                  <a:pt x="1280486" y="6136894"/>
                  <a:pt x="1274670" y="6131080"/>
                </a:cubicBezTo>
                <a:cubicBezTo>
                  <a:pt x="1270795" y="6127203"/>
                  <a:pt x="1264980" y="6124619"/>
                  <a:pt x="1262395" y="6120743"/>
                </a:cubicBezTo>
                <a:cubicBezTo>
                  <a:pt x="1247537" y="6097484"/>
                  <a:pt x="1233323" y="6074226"/>
                  <a:pt x="1218463" y="6050968"/>
                </a:cubicBezTo>
                <a:cubicBezTo>
                  <a:pt x="1210065" y="6038048"/>
                  <a:pt x="1197144" y="6027710"/>
                  <a:pt x="1191975" y="6014144"/>
                </a:cubicBezTo>
                <a:cubicBezTo>
                  <a:pt x="1182284" y="5985071"/>
                  <a:pt x="1177762" y="5954706"/>
                  <a:pt x="1169364" y="5925634"/>
                </a:cubicBezTo>
                <a:cubicBezTo>
                  <a:pt x="1165487" y="5910774"/>
                  <a:pt x="1156442" y="5897207"/>
                  <a:pt x="1151274" y="5882347"/>
                </a:cubicBezTo>
                <a:cubicBezTo>
                  <a:pt x="1139645" y="5844876"/>
                  <a:pt x="1129954" y="5806113"/>
                  <a:pt x="1118324" y="5768642"/>
                </a:cubicBezTo>
                <a:cubicBezTo>
                  <a:pt x="1115094" y="5758951"/>
                  <a:pt x="1104112" y="5752491"/>
                  <a:pt x="1099590" y="5743445"/>
                </a:cubicBezTo>
                <a:cubicBezTo>
                  <a:pt x="1085376" y="5714373"/>
                  <a:pt x="1073747" y="5683362"/>
                  <a:pt x="1058888" y="5654290"/>
                </a:cubicBezTo>
                <a:cubicBezTo>
                  <a:pt x="1047259" y="5631032"/>
                  <a:pt x="1028523" y="5611004"/>
                  <a:pt x="1020770" y="5586454"/>
                </a:cubicBezTo>
                <a:cubicBezTo>
                  <a:pt x="1009141" y="5548337"/>
                  <a:pt x="977485" y="5512158"/>
                  <a:pt x="1003327" y="5468872"/>
                </a:cubicBezTo>
                <a:cubicBezTo>
                  <a:pt x="1005911" y="5464349"/>
                  <a:pt x="1010434" y="5459181"/>
                  <a:pt x="1014956" y="5457243"/>
                </a:cubicBezTo>
                <a:cubicBezTo>
                  <a:pt x="1061472" y="5435923"/>
                  <a:pt x="1107342" y="5414602"/>
                  <a:pt x="1154504" y="5394575"/>
                </a:cubicBezTo>
                <a:cubicBezTo>
                  <a:pt x="1179700" y="5383592"/>
                  <a:pt x="1205543" y="5373901"/>
                  <a:pt x="1230738" y="5364210"/>
                </a:cubicBezTo>
                <a:cubicBezTo>
                  <a:pt x="1252059" y="5355811"/>
                  <a:pt x="1250120" y="5342245"/>
                  <a:pt x="1242368" y="5324801"/>
                </a:cubicBezTo>
                <a:cubicBezTo>
                  <a:pt x="1231385" y="5300251"/>
                  <a:pt x="1235907" y="5291206"/>
                  <a:pt x="1263042" y="5288621"/>
                </a:cubicBezTo>
                <a:cubicBezTo>
                  <a:pt x="1265626" y="5225308"/>
                  <a:pt x="1270148" y="5160702"/>
                  <a:pt x="1270795" y="5096743"/>
                </a:cubicBezTo>
                <a:cubicBezTo>
                  <a:pt x="1272087" y="4963009"/>
                  <a:pt x="1270148" y="4829921"/>
                  <a:pt x="1272732" y="4696188"/>
                </a:cubicBezTo>
                <a:cubicBezTo>
                  <a:pt x="1275962" y="4556639"/>
                  <a:pt x="1308266" y="4422260"/>
                  <a:pt x="1361888" y="4293048"/>
                </a:cubicBezTo>
                <a:cubicBezTo>
                  <a:pt x="1374809" y="4262037"/>
                  <a:pt x="1379978" y="4232318"/>
                  <a:pt x="1376101" y="4198077"/>
                </a:cubicBezTo>
                <a:cubicBezTo>
                  <a:pt x="1367057" y="4115382"/>
                  <a:pt x="1367057" y="4032041"/>
                  <a:pt x="1353490" y="3949992"/>
                </a:cubicBezTo>
                <a:cubicBezTo>
                  <a:pt x="1337985" y="3856313"/>
                  <a:pt x="1314727" y="3763927"/>
                  <a:pt x="1289530" y="3672187"/>
                </a:cubicBezTo>
                <a:cubicBezTo>
                  <a:pt x="1261750" y="3572049"/>
                  <a:pt x="1228801" y="3473201"/>
                  <a:pt x="1196497" y="3374355"/>
                </a:cubicBezTo>
                <a:cubicBezTo>
                  <a:pt x="1167425" y="3285200"/>
                  <a:pt x="1115094" y="3208319"/>
                  <a:pt x="1058888" y="3134022"/>
                </a:cubicBezTo>
                <a:cubicBezTo>
                  <a:pt x="1048551" y="3120454"/>
                  <a:pt x="1037568" y="3106887"/>
                  <a:pt x="1027876" y="3093321"/>
                </a:cubicBezTo>
                <a:cubicBezTo>
                  <a:pt x="999451" y="3054557"/>
                  <a:pt x="969086" y="3021608"/>
                  <a:pt x="919339" y="3005457"/>
                </a:cubicBezTo>
                <a:cubicBezTo>
                  <a:pt x="865071" y="2988013"/>
                  <a:pt x="821785" y="2948603"/>
                  <a:pt x="794004" y="2897565"/>
                </a:cubicBezTo>
                <a:cubicBezTo>
                  <a:pt x="716477" y="2754140"/>
                  <a:pt x="681591" y="2601671"/>
                  <a:pt x="706141" y="2438864"/>
                </a:cubicBezTo>
                <a:cubicBezTo>
                  <a:pt x="710663" y="2410438"/>
                  <a:pt x="721000" y="2382012"/>
                  <a:pt x="735860" y="2356816"/>
                </a:cubicBezTo>
                <a:cubicBezTo>
                  <a:pt x="758471" y="2318052"/>
                  <a:pt x="772684" y="2277996"/>
                  <a:pt x="781729" y="2234711"/>
                </a:cubicBezTo>
                <a:cubicBezTo>
                  <a:pt x="784959" y="2219205"/>
                  <a:pt x="804987" y="2177858"/>
                  <a:pt x="810156" y="2162353"/>
                </a:cubicBezTo>
                <a:cubicBezTo>
                  <a:pt x="848919" y="2049939"/>
                  <a:pt x="843105" y="1960136"/>
                  <a:pt x="834706" y="1841908"/>
                </a:cubicBezTo>
                <a:cubicBezTo>
                  <a:pt x="826953" y="1728849"/>
                  <a:pt x="849565" y="1617080"/>
                  <a:pt x="852796" y="1502729"/>
                </a:cubicBezTo>
                <a:cubicBezTo>
                  <a:pt x="854088" y="1450398"/>
                  <a:pt x="838582" y="1397421"/>
                  <a:pt x="829538" y="1338630"/>
                </a:cubicBezTo>
                <a:cubicBezTo>
                  <a:pt x="808864" y="1353489"/>
                  <a:pt x="746843" y="1363180"/>
                  <a:pt x="732629" y="1375455"/>
                </a:cubicBezTo>
                <a:cubicBezTo>
                  <a:pt x="635074" y="1463965"/>
                  <a:pt x="533643" y="1548598"/>
                  <a:pt x="425751" y="1624187"/>
                </a:cubicBezTo>
                <a:cubicBezTo>
                  <a:pt x="390219" y="1649384"/>
                  <a:pt x="365669" y="1682978"/>
                  <a:pt x="352747" y="1725618"/>
                </a:cubicBezTo>
                <a:cubicBezTo>
                  <a:pt x="334658" y="1786993"/>
                  <a:pt x="317214" y="1849015"/>
                  <a:pt x="297832" y="1910390"/>
                </a:cubicBezTo>
                <a:cubicBezTo>
                  <a:pt x="270698" y="1996316"/>
                  <a:pt x="239688" y="2081596"/>
                  <a:pt x="214491" y="2168167"/>
                </a:cubicBezTo>
                <a:cubicBezTo>
                  <a:pt x="198340" y="2223082"/>
                  <a:pt x="188003" y="2280581"/>
                  <a:pt x="177666" y="2337433"/>
                </a:cubicBezTo>
                <a:cubicBezTo>
                  <a:pt x="170559" y="2378782"/>
                  <a:pt x="184773" y="2413669"/>
                  <a:pt x="217722" y="2441449"/>
                </a:cubicBezTo>
                <a:cubicBezTo>
                  <a:pt x="254547" y="2472460"/>
                  <a:pt x="282327" y="2508639"/>
                  <a:pt x="293310" y="2557739"/>
                </a:cubicBezTo>
                <a:cubicBezTo>
                  <a:pt x="301063" y="2591980"/>
                  <a:pt x="317861" y="2624929"/>
                  <a:pt x="328844" y="2658524"/>
                </a:cubicBezTo>
                <a:cubicBezTo>
                  <a:pt x="331428" y="2666277"/>
                  <a:pt x="328197" y="2682428"/>
                  <a:pt x="324967" y="2683074"/>
                </a:cubicBezTo>
                <a:cubicBezTo>
                  <a:pt x="314630" y="2685658"/>
                  <a:pt x="297832" y="2686950"/>
                  <a:pt x="292018" y="2681136"/>
                </a:cubicBezTo>
                <a:cubicBezTo>
                  <a:pt x="277805" y="2665631"/>
                  <a:pt x="266822" y="2645603"/>
                  <a:pt x="257131" y="2626868"/>
                </a:cubicBezTo>
                <a:cubicBezTo>
                  <a:pt x="250671" y="2613946"/>
                  <a:pt x="250671" y="2597794"/>
                  <a:pt x="244210" y="2584874"/>
                </a:cubicBezTo>
                <a:cubicBezTo>
                  <a:pt x="240333" y="2577121"/>
                  <a:pt x="229997" y="2569369"/>
                  <a:pt x="221598" y="2568722"/>
                </a:cubicBezTo>
                <a:cubicBezTo>
                  <a:pt x="215783" y="2568076"/>
                  <a:pt x="206092" y="2577767"/>
                  <a:pt x="202862" y="2584874"/>
                </a:cubicBezTo>
                <a:cubicBezTo>
                  <a:pt x="180250" y="2641081"/>
                  <a:pt x="185418" y="2699872"/>
                  <a:pt x="189941" y="2758663"/>
                </a:cubicBezTo>
                <a:cubicBezTo>
                  <a:pt x="192525" y="2793550"/>
                  <a:pt x="193171" y="2828437"/>
                  <a:pt x="191233" y="2863324"/>
                </a:cubicBezTo>
                <a:cubicBezTo>
                  <a:pt x="189941" y="2889812"/>
                  <a:pt x="164745" y="2907256"/>
                  <a:pt x="140194" y="2899503"/>
                </a:cubicBezTo>
                <a:cubicBezTo>
                  <a:pt x="131150" y="2896919"/>
                  <a:pt x="125335" y="2883351"/>
                  <a:pt x="117583" y="2873661"/>
                </a:cubicBezTo>
                <a:cubicBezTo>
                  <a:pt x="91740" y="2885290"/>
                  <a:pt x="85926" y="2882060"/>
                  <a:pt x="80111" y="2851049"/>
                </a:cubicBezTo>
                <a:cubicBezTo>
                  <a:pt x="77528" y="2836190"/>
                  <a:pt x="78173" y="2820685"/>
                  <a:pt x="56207" y="2818746"/>
                </a:cubicBezTo>
                <a:cubicBezTo>
                  <a:pt x="51685" y="2818100"/>
                  <a:pt x="48454" y="2798072"/>
                  <a:pt x="45870" y="2786443"/>
                </a:cubicBezTo>
                <a:cubicBezTo>
                  <a:pt x="32949" y="2731529"/>
                  <a:pt x="16152" y="2676614"/>
                  <a:pt x="8399" y="2621053"/>
                </a:cubicBezTo>
                <a:cubicBezTo>
                  <a:pt x="646" y="2568722"/>
                  <a:pt x="2585" y="2514454"/>
                  <a:pt x="0" y="2461477"/>
                </a:cubicBezTo>
                <a:cubicBezTo>
                  <a:pt x="0" y="2460830"/>
                  <a:pt x="646" y="2460185"/>
                  <a:pt x="646" y="2458892"/>
                </a:cubicBezTo>
                <a:cubicBezTo>
                  <a:pt x="2585" y="2336142"/>
                  <a:pt x="46516" y="2219852"/>
                  <a:pt x="58792" y="2099039"/>
                </a:cubicBezTo>
                <a:cubicBezTo>
                  <a:pt x="73004" y="1953676"/>
                  <a:pt x="107892" y="1812189"/>
                  <a:pt x="149885" y="1672642"/>
                </a:cubicBezTo>
                <a:cubicBezTo>
                  <a:pt x="164099" y="1626125"/>
                  <a:pt x="180896" y="1578963"/>
                  <a:pt x="205447" y="1538262"/>
                </a:cubicBezTo>
                <a:cubicBezTo>
                  <a:pt x="235811" y="1487869"/>
                  <a:pt x="273282" y="1440707"/>
                  <a:pt x="312046" y="1396129"/>
                </a:cubicBezTo>
                <a:cubicBezTo>
                  <a:pt x="364377" y="1336046"/>
                  <a:pt x="421229" y="1279838"/>
                  <a:pt x="476144" y="1222339"/>
                </a:cubicBezTo>
                <a:cubicBezTo>
                  <a:pt x="523307" y="1171948"/>
                  <a:pt x="573053" y="1123493"/>
                  <a:pt x="617631" y="1070517"/>
                </a:cubicBezTo>
                <a:cubicBezTo>
                  <a:pt x="687405" y="986529"/>
                  <a:pt x="766224" y="912232"/>
                  <a:pt x="861840" y="859256"/>
                </a:cubicBezTo>
                <a:cubicBezTo>
                  <a:pt x="894466" y="841166"/>
                  <a:pt x="928707" y="826468"/>
                  <a:pt x="964563" y="818150"/>
                </a:cubicBezTo>
                <a:lnTo>
                  <a:pt x="973653" y="817922"/>
                </a:lnTo>
                <a:lnTo>
                  <a:pt x="983327" y="792885"/>
                </a:lnTo>
                <a:cubicBezTo>
                  <a:pt x="995840" y="769241"/>
                  <a:pt x="918883" y="811201"/>
                  <a:pt x="939449" y="799242"/>
                </a:cubicBezTo>
                <a:cubicBezTo>
                  <a:pt x="971442" y="780641"/>
                  <a:pt x="963338" y="780316"/>
                  <a:pt x="979302" y="761680"/>
                </a:cubicBezTo>
                <a:cubicBezTo>
                  <a:pt x="986340" y="753136"/>
                  <a:pt x="970583" y="763766"/>
                  <a:pt x="958163" y="765170"/>
                </a:cubicBezTo>
                <a:lnTo>
                  <a:pt x="953508" y="763945"/>
                </a:lnTo>
                <a:lnTo>
                  <a:pt x="957567" y="761349"/>
                </a:lnTo>
                <a:cubicBezTo>
                  <a:pt x="966947" y="752606"/>
                  <a:pt x="980209" y="731770"/>
                  <a:pt x="986064" y="722379"/>
                </a:cubicBezTo>
                <a:lnTo>
                  <a:pt x="988136" y="719059"/>
                </a:lnTo>
                <a:lnTo>
                  <a:pt x="987878" y="719820"/>
                </a:lnTo>
                <a:cubicBezTo>
                  <a:pt x="988972" y="717836"/>
                  <a:pt x="989250" y="717302"/>
                  <a:pt x="988890" y="717851"/>
                </a:cubicBezTo>
                <a:lnTo>
                  <a:pt x="988136" y="719059"/>
                </a:lnTo>
                <a:lnTo>
                  <a:pt x="999534" y="685289"/>
                </a:lnTo>
                <a:cubicBezTo>
                  <a:pt x="1002978" y="673405"/>
                  <a:pt x="1005138" y="661267"/>
                  <a:pt x="1003490" y="649230"/>
                </a:cubicBezTo>
                <a:cubicBezTo>
                  <a:pt x="1002665" y="639456"/>
                  <a:pt x="1003646" y="630163"/>
                  <a:pt x="1004723" y="623511"/>
                </a:cubicBezTo>
                <a:cubicBezTo>
                  <a:pt x="1012027" y="583021"/>
                  <a:pt x="1038962" y="579231"/>
                  <a:pt x="1062625" y="545686"/>
                </a:cubicBezTo>
                <a:cubicBezTo>
                  <a:pt x="1064115" y="543919"/>
                  <a:pt x="1011995" y="573685"/>
                  <a:pt x="1013608" y="568881"/>
                </a:cubicBezTo>
                <a:cubicBezTo>
                  <a:pt x="1043152" y="555659"/>
                  <a:pt x="1056272" y="542185"/>
                  <a:pt x="1063136" y="527851"/>
                </a:cubicBezTo>
                <a:cubicBezTo>
                  <a:pt x="1066020" y="521678"/>
                  <a:pt x="1054725" y="540297"/>
                  <a:pt x="1030019" y="539104"/>
                </a:cubicBezTo>
                <a:cubicBezTo>
                  <a:pt x="1056858" y="507309"/>
                  <a:pt x="1038140" y="493371"/>
                  <a:pt x="1052152" y="482976"/>
                </a:cubicBezTo>
                <a:cubicBezTo>
                  <a:pt x="1076615" y="464885"/>
                  <a:pt x="1081687" y="480103"/>
                  <a:pt x="1113017" y="422315"/>
                </a:cubicBezTo>
                <a:cubicBezTo>
                  <a:pt x="1123083" y="404051"/>
                  <a:pt x="1116164" y="389368"/>
                  <a:pt x="1120346" y="376144"/>
                </a:cubicBezTo>
                <a:cubicBezTo>
                  <a:pt x="1127096" y="354502"/>
                  <a:pt x="1147422" y="323258"/>
                  <a:pt x="1165622" y="314654"/>
                </a:cubicBezTo>
                <a:lnTo>
                  <a:pt x="1170965" y="310826"/>
                </a:lnTo>
                <a:lnTo>
                  <a:pt x="1175905" y="273474"/>
                </a:lnTo>
                <a:cubicBezTo>
                  <a:pt x="1197830" y="171205"/>
                  <a:pt x="1267726" y="81565"/>
                  <a:pt x="1367057" y="41348"/>
                </a:cubicBezTo>
                <a:cubicBezTo>
                  <a:pt x="1385792" y="34241"/>
                  <a:pt x="1405175" y="30365"/>
                  <a:pt x="1424556" y="21966"/>
                </a:cubicBezTo>
                <a:cubicBezTo>
                  <a:pt x="1403236" y="20674"/>
                  <a:pt x="1382562" y="19382"/>
                  <a:pt x="1353490" y="18090"/>
                </a:cubicBezTo>
                <a:cubicBezTo>
                  <a:pt x="1368349" y="10337"/>
                  <a:pt x="1376101" y="6461"/>
                  <a:pt x="1383854" y="1938"/>
                </a:cubicBezTo>
                <a:cubicBezTo>
                  <a:pt x="1405175" y="0"/>
                  <a:pt x="1424556" y="0"/>
                  <a:pt x="1443938" y="0"/>
                </a:cubicBezTo>
                <a:close/>
              </a:path>
            </a:pathLst>
          </a:custGeom>
          <a:solidFill>
            <a:srgbClr val="0070C0">
              <a:alpha val="42000"/>
            </a:srgbClr>
          </a:solidFill>
          <a:ln w="70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0219040D-49B7-BD40-91D0-44530388B630}"/>
              </a:ext>
            </a:extLst>
          </p:cNvPr>
          <p:cNvSpPr/>
          <p:nvPr/>
        </p:nvSpPr>
        <p:spPr>
          <a:xfrm>
            <a:off x="6655792" y="4042854"/>
            <a:ext cx="1355448" cy="1167919"/>
          </a:xfrm>
          <a:custGeom>
            <a:avLst/>
            <a:gdLst>
              <a:gd name="connsiteX0" fmla="*/ 5112395 w 5134312"/>
              <a:gd name="connsiteY0" fmla="*/ 2624384 h 2666595"/>
              <a:gd name="connsiteX1" fmla="*/ 5037308 w 5134312"/>
              <a:gd name="connsiteY1" fmla="*/ 2608555 h 2666595"/>
              <a:gd name="connsiteX2" fmla="*/ 5029597 w 5134312"/>
              <a:gd name="connsiteY2" fmla="*/ 2601249 h 2666595"/>
              <a:gd name="connsiteX3" fmla="*/ 5039338 w 5134312"/>
              <a:gd name="connsiteY3" fmla="*/ 2595973 h 2666595"/>
              <a:gd name="connsiteX4" fmla="*/ 5093725 w 5134312"/>
              <a:gd name="connsiteY4" fmla="*/ 2589073 h 2666595"/>
              <a:gd name="connsiteX5" fmla="*/ 5122948 w 5134312"/>
              <a:gd name="connsiteY5" fmla="*/ 2566344 h 2666595"/>
              <a:gd name="connsiteX6" fmla="*/ 5096566 w 5134312"/>
              <a:gd name="connsiteY6" fmla="*/ 2525757 h 2666595"/>
              <a:gd name="connsiteX7" fmla="*/ 5070996 w 5134312"/>
              <a:gd name="connsiteY7" fmla="*/ 2519263 h 2666595"/>
              <a:gd name="connsiteX8" fmla="*/ 4913922 w 5134312"/>
              <a:gd name="connsiteY8" fmla="*/ 2475428 h 2666595"/>
              <a:gd name="connsiteX9" fmla="*/ 4814077 w 5134312"/>
              <a:gd name="connsiteY9" fmla="*/ 2471370 h 2666595"/>
              <a:gd name="connsiteX10" fmla="*/ 4689880 w 5134312"/>
              <a:gd name="connsiteY10" fmla="*/ 2476646 h 2666595"/>
              <a:gd name="connsiteX11" fmla="*/ 4600993 w 5134312"/>
              <a:gd name="connsiteY11" fmla="*/ 2403995 h 2666595"/>
              <a:gd name="connsiteX12" fmla="*/ 4538083 w 5134312"/>
              <a:gd name="connsiteY12" fmla="*/ 2131653 h 2666595"/>
              <a:gd name="connsiteX13" fmla="*/ 4473549 w 5134312"/>
              <a:gd name="connsiteY13" fmla="*/ 1698585 h 2666595"/>
              <a:gd name="connsiteX14" fmla="*/ 4417132 w 5134312"/>
              <a:gd name="connsiteY14" fmla="*/ 1510665 h 2666595"/>
              <a:gd name="connsiteX15" fmla="*/ 4357063 w 5134312"/>
              <a:gd name="connsiteY15" fmla="*/ 1234670 h 2666595"/>
              <a:gd name="connsiteX16" fmla="*/ 4333522 w 5134312"/>
              <a:gd name="connsiteY16" fmla="*/ 1097485 h 2666595"/>
              <a:gd name="connsiteX17" fmla="*/ 4341234 w 5134312"/>
              <a:gd name="connsiteY17" fmla="*/ 1021992 h 2666595"/>
              <a:gd name="connsiteX18" fmla="*/ 4357063 w 5134312"/>
              <a:gd name="connsiteY18" fmla="*/ 968417 h 2666595"/>
              <a:gd name="connsiteX19" fmla="*/ 4379386 w 5134312"/>
              <a:gd name="connsiteY19" fmla="*/ 903477 h 2666595"/>
              <a:gd name="connsiteX20" fmla="*/ 4386286 w 5134312"/>
              <a:gd name="connsiteY20" fmla="*/ 780091 h 2666595"/>
              <a:gd name="connsiteX21" fmla="*/ 4413480 w 5134312"/>
              <a:gd name="connsiteY21" fmla="*/ 735039 h 2666595"/>
              <a:gd name="connsiteX22" fmla="*/ 4548230 w 5134312"/>
              <a:gd name="connsiteY22" fmla="*/ 726921 h 2666595"/>
              <a:gd name="connsiteX23" fmla="*/ 4658628 w 5134312"/>
              <a:gd name="connsiteY23" fmla="*/ 753709 h 2666595"/>
              <a:gd name="connsiteX24" fmla="*/ 4690691 w 5134312"/>
              <a:gd name="connsiteY24" fmla="*/ 755332 h 2666595"/>
              <a:gd name="connsiteX25" fmla="*/ 4733715 w 5134312"/>
              <a:gd name="connsiteY25" fmla="*/ 715963 h 2666595"/>
              <a:gd name="connsiteX26" fmla="*/ 4753196 w 5134312"/>
              <a:gd name="connsiteY26" fmla="*/ 691204 h 2666595"/>
              <a:gd name="connsiteX27" fmla="*/ 4758473 w 5134312"/>
              <a:gd name="connsiteY27" fmla="*/ 688363 h 2666595"/>
              <a:gd name="connsiteX28" fmla="*/ 4797437 w 5134312"/>
              <a:gd name="connsiteY28" fmla="*/ 622206 h 2666595"/>
              <a:gd name="connsiteX29" fmla="*/ 4820978 w 5134312"/>
              <a:gd name="connsiteY29" fmla="*/ 591765 h 2666595"/>
              <a:gd name="connsiteX30" fmla="*/ 4834371 w 5134312"/>
              <a:gd name="connsiteY30" fmla="*/ 545495 h 2666595"/>
              <a:gd name="connsiteX31" fmla="*/ 4820571 w 5134312"/>
              <a:gd name="connsiteY31" fmla="*/ 451332 h 2666595"/>
              <a:gd name="connsiteX32" fmla="*/ 4843706 w 5134312"/>
              <a:gd name="connsiteY32" fmla="*/ 426980 h 2666595"/>
              <a:gd name="connsiteX33" fmla="*/ 4869683 w 5134312"/>
              <a:gd name="connsiteY33" fmla="*/ 376246 h 2666595"/>
              <a:gd name="connsiteX34" fmla="*/ 4867247 w 5134312"/>
              <a:gd name="connsiteY34" fmla="*/ 345805 h 2666595"/>
              <a:gd name="connsiteX35" fmla="*/ 4893223 w 5134312"/>
              <a:gd name="connsiteY35" fmla="*/ 297912 h 2666595"/>
              <a:gd name="connsiteX36" fmla="*/ 4934216 w 5134312"/>
              <a:gd name="connsiteY36" fmla="*/ 193196 h 2666595"/>
              <a:gd name="connsiteX37" fmla="*/ 4863594 w 5134312"/>
              <a:gd name="connsiteY37" fmla="*/ 112427 h 2666595"/>
              <a:gd name="connsiteX38" fmla="*/ 4802307 w 5134312"/>
              <a:gd name="connsiteY38" fmla="*/ 59664 h 2666595"/>
              <a:gd name="connsiteX39" fmla="*/ 4777955 w 5134312"/>
              <a:gd name="connsiteY39" fmla="*/ 53170 h 2666595"/>
              <a:gd name="connsiteX40" fmla="*/ 4748326 w 5134312"/>
              <a:gd name="connsiteY40" fmla="*/ 40182 h 2666595"/>
              <a:gd name="connsiteX41" fmla="*/ 4727220 w 5134312"/>
              <a:gd name="connsiteY41" fmla="*/ 24352 h 2666595"/>
              <a:gd name="connsiteX42" fmla="*/ 4680139 w 5134312"/>
              <a:gd name="connsiteY42" fmla="*/ 0 h 2666595"/>
              <a:gd name="connsiteX43" fmla="*/ 4643610 w 5134312"/>
              <a:gd name="connsiteY43" fmla="*/ 0 h 2666595"/>
              <a:gd name="connsiteX44" fmla="*/ 4576235 w 5134312"/>
              <a:gd name="connsiteY44" fmla="*/ 10553 h 2666595"/>
              <a:gd name="connsiteX45" fmla="*/ 4472331 w 5134312"/>
              <a:gd name="connsiteY45" fmla="*/ 25164 h 2666595"/>
              <a:gd name="connsiteX46" fmla="*/ 4353816 w 5134312"/>
              <a:gd name="connsiteY46" fmla="*/ 93757 h 2666595"/>
              <a:gd name="connsiteX47" fmla="*/ 4277917 w 5134312"/>
              <a:gd name="connsiteY47" fmla="*/ 177367 h 2666595"/>
              <a:gd name="connsiteX48" fmla="*/ 4214601 w 5134312"/>
              <a:gd name="connsiteY48" fmla="*/ 306029 h 2666595"/>
              <a:gd name="connsiteX49" fmla="*/ 4172390 w 5134312"/>
              <a:gd name="connsiteY49" fmla="*/ 326729 h 2666595"/>
              <a:gd name="connsiteX50" fmla="*/ 4049816 w 5134312"/>
              <a:gd name="connsiteY50" fmla="*/ 290606 h 2666595"/>
              <a:gd name="connsiteX51" fmla="*/ 3988529 w 5134312"/>
              <a:gd name="connsiteY51" fmla="*/ 277618 h 2666595"/>
              <a:gd name="connsiteX52" fmla="*/ 3877319 w 5134312"/>
              <a:gd name="connsiteY52" fmla="*/ 278024 h 2666595"/>
              <a:gd name="connsiteX53" fmla="*/ 3825367 w 5134312"/>
              <a:gd name="connsiteY53" fmla="*/ 284924 h 2666595"/>
              <a:gd name="connsiteX54" fmla="*/ 3689399 w 5134312"/>
              <a:gd name="connsiteY54" fmla="*/ 306029 h 2666595"/>
              <a:gd name="connsiteX55" fmla="*/ 3472256 w 5134312"/>
              <a:gd name="connsiteY55" fmla="*/ 330788 h 2666595"/>
              <a:gd name="connsiteX56" fmla="*/ 3290019 w 5134312"/>
              <a:gd name="connsiteY56" fmla="*/ 355952 h 2666595"/>
              <a:gd name="connsiteX57" fmla="*/ 3075311 w 5134312"/>
              <a:gd name="connsiteY57" fmla="*/ 390045 h 2666595"/>
              <a:gd name="connsiteX58" fmla="*/ 3057047 w 5134312"/>
              <a:gd name="connsiteY58" fmla="*/ 391669 h 2666595"/>
              <a:gd name="connsiteX59" fmla="*/ 3037159 w 5134312"/>
              <a:gd name="connsiteY59" fmla="*/ 394916 h 2666595"/>
              <a:gd name="connsiteX60" fmla="*/ 2961260 w 5134312"/>
              <a:gd name="connsiteY60" fmla="*/ 421298 h 2666595"/>
              <a:gd name="connsiteX61" fmla="*/ 2900785 w 5134312"/>
              <a:gd name="connsiteY61" fmla="*/ 437939 h 2666595"/>
              <a:gd name="connsiteX62" fmla="*/ 2887797 w 5134312"/>
              <a:gd name="connsiteY62" fmla="*/ 443621 h 2666595"/>
              <a:gd name="connsiteX63" fmla="*/ 2808652 w 5134312"/>
              <a:gd name="connsiteY63" fmla="*/ 475685 h 2666595"/>
              <a:gd name="connsiteX64" fmla="*/ 2610179 w 5134312"/>
              <a:gd name="connsiteY64" fmla="*/ 523984 h 2666595"/>
              <a:gd name="connsiteX65" fmla="*/ 2440929 w 5134312"/>
              <a:gd name="connsiteY65" fmla="*/ 598665 h 2666595"/>
              <a:gd name="connsiteX66" fmla="*/ 2396689 w 5134312"/>
              <a:gd name="connsiteY66" fmla="*/ 623017 h 2666595"/>
              <a:gd name="connsiteX67" fmla="*/ 2341896 w 5134312"/>
              <a:gd name="connsiteY67" fmla="*/ 672534 h 2666595"/>
              <a:gd name="connsiteX68" fmla="*/ 2320385 w 5134312"/>
              <a:gd name="connsiteY68" fmla="*/ 696075 h 2666595"/>
              <a:gd name="connsiteX69" fmla="*/ 2272085 w 5134312"/>
              <a:gd name="connsiteY69" fmla="*/ 752491 h 2666595"/>
              <a:gd name="connsiteX70" fmla="*/ 2191317 w 5134312"/>
              <a:gd name="connsiteY70" fmla="*/ 905912 h 2666595"/>
              <a:gd name="connsiteX71" fmla="*/ 2182387 w 5134312"/>
              <a:gd name="connsiteY71" fmla="*/ 919306 h 2666595"/>
              <a:gd name="connsiteX72" fmla="*/ 2082948 w 5134312"/>
              <a:gd name="connsiteY72" fmla="*/ 1024427 h 2666595"/>
              <a:gd name="connsiteX73" fmla="*/ 1974579 w 5134312"/>
              <a:gd name="connsiteY73" fmla="*/ 1109255 h 2666595"/>
              <a:gd name="connsiteX74" fmla="*/ 1860529 w 5134312"/>
              <a:gd name="connsiteY74" fmla="*/ 1175007 h 2666595"/>
              <a:gd name="connsiteX75" fmla="*/ 1801677 w 5134312"/>
              <a:gd name="connsiteY75" fmla="*/ 1214376 h 2666595"/>
              <a:gd name="connsiteX76" fmla="*/ 1713196 w 5134312"/>
              <a:gd name="connsiteY76" fmla="*/ 1270793 h 2666595"/>
              <a:gd name="connsiteX77" fmla="*/ 1548005 w 5134312"/>
              <a:gd name="connsiteY77" fmla="*/ 1384438 h 2666595"/>
              <a:gd name="connsiteX78" fmla="*/ 1416908 w 5134312"/>
              <a:gd name="connsiteY78" fmla="*/ 1461554 h 2666595"/>
              <a:gd name="connsiteX79" fmla="*/ 1379567 w 5134312"/>
              <a:gd name="connsiteY79" fmla="*/ 1476571 h 2666595"/>
              <a:gd name="connsiteX80" fmla="*/ 1279722 w 5134312"/>
              <a:gd name="connsiteY80" fmla="*/ 1491995 h 2666595"/>
              <a:gd name="connsiteX81" fmla="*/ 1042286 w 5134312"/>
              <a:gd name="connsiteY81" fmla="*/ 1532988 h 2666595"/>
              <a:gd name="connsiteX82" fmla="*/ 686740 w 5134312"/>
              <a:gd name="connsiteY82" fmla="*/ 1692091 h 2666595"/>
              <a:gd name="connsiteX83" fmla="*/ 625858 w 5134312"/>
              <a:gd name="connsiteY83" fmla="*/ 1724155 h 2666595"/>
              <a:gd name="connsiteX84" fmla="*/ 342558 w 5134312"/>
              <a:gd name="connsiteY84" fmla="*/ 1860123 h 2666595"/>
              <a:gd name="connsiteX85" fmla="*/ 303594 w 5134312"/>
              <a:gd name="connsiteY85" fmla="*/ 1869458 h 2666595"/>
              <a:gd name="connsiteX86" fmla="*/ 209025 w 5134312"/>
              <a:gd name="connsiteY86" fmla="*/ 1877981 h 2666595"/>
              <a:gd name="connsiteX87" fmla="*/ 22729 w 5134312"/>
              <a:gd name="connsiteY87" fmla="*/ 1946980 h 2666595"/>
              <a:gd name="connsiteX88" fmla="*/ 0 w 5134312"/>
              <a:gd name="connsiteY88" fmla="*/ 2025314 h 2666595"/>
              <a:gd name="connsiteX89" fmla="*/ 16235 w 5134312"/>
              <a:gd name="connsiteY89" fmla="*/ 2078077 h 2666595"/>
              <a:gd name="connsiteX90" fmla="*/ 29629 w 5134312"/>
              <a:gd name="connsiteY90" fmla="*/ 2134088 h 2666595"/>
              <a:gd name="connsiteX91" fmla="*/ 120545 w 5134312"/>
              <a:gd name="connsiteY91" fmla="*/ 2249357 h 2666595"/>
              <a:gd name="connsiteX92" fmla="*/ 180614 w 5134312"/>
              <a:gd name="connsiteY92" fmla="*/ 2326067 h 2666595"/>
              <a:gd name="connsiteX93" fmla="*/ 226478 w 5134312"/>
              <a:gd name="connsiteY93" fmla="*/ 2423071 h 2666595"/>
              <a:gd name="connsiteX94" fmla="*/ 325511 w 5134312"/>
              <a:gd name="connsiteY94" fmla="*/ 2527381 h 2666595"/>
              <a:gd name="connsiteX95" fmla="*/ 446056 w 5134312"/>
              <a:gd name="connsiteY95" fmla="*/ 2580550 h 2666595"/>
              <a:gd name="connsiteX96" fmla="*/ 513025 w 5134312"/>
              <a:gd name="connsiteY96" fmla="*/ 2574056 h 2666595"/>
              <a:gd name="connsiteX97" fmla="*/ 557672 w 5134312"/>
              <a:gd name="connsiteY97" fmla="*/ 2517234 h 2666595"/>
              <a:gd name="connsiteX98" fmla="*/ 526013 w 5134312"/>
              <a:gd name="connsiteY98" fmla="*/ 2406024 h 2666595"/>
              <a:gd name="connsiteX99" fmla="*/ 500849 w 5134312"/>
              <a:gd name="connsiteY99" fmla="*/ 2371930 h 2666595"/>
              <a:gd name="connsiteX100" fmla="*/ 481367 w 5134312"/>
              <a:gd name="connsiteY100" fmla="*/ 2198622 h 2666595"/>
              <a:gd name="connsiteX101" fmla="*/ 491920 w 5134312"/>
              <a:gd name="connsiteY101" fmla="*/ 2164529 h 2666595"/>
              <a:gd name="connsiteX102" fmla="*/ 541031 w 5134312"/>
              <a:gd name="connsiteY102" fmla="*/ 2065089 h 2666595"/>
              <a:gd name="connsiteX103" fmla="*/ 564166 w 5134312"/>
              <a:gd name="connsiteY103" fmla="*/ 2038302 h 2666595"/>
              <a:gd name="connsiteX104" fmla="*/ 651023 w 5134312"/>
              <a:gd name="connsiteY104" fmla="*/ 1998932 h 2666595"/>
              <a:gd name="connsiteX105" fmla="*/ 925394 w 5134312"/>
              <a:gd name="connsiteY105" fmla="*/ 1929121 h 2666595"/>
              <a:gd name="connsiteX106" fmla="*/ 1118184 w 5134312"/>
              <a:gd name="connsiteY106" fmla="*/ 1881634 h 2666595"/>
              <a:gd name="connsiteX107" fmla="*/ 1304887 w 5134312"/>
              <a:gd name="connsiteY107" fmla="*/ 1819535 h 2666595"/>
              <a:gd name="connsiteX108" fmla="*/ 1537047 w 5134312"/>
              <a:gd name="connsiteY108" fmla="*/ 1783413 h 2666595"/>
              <a:gd name="connsiteX109" fmla="*/ 1664897 w 5134312"/>
              <a:gd name="connsiteY109" fmla="*/ 1747695 h 2666595"/>
              <a:gd name="connsiteX110" fmla="*/ 1883664 w 5134312"/>
              <a:gd name="connsiteY110" fmla="*/ 1651097 h 2666595"/>
              <a:gd name="connsiteX111" fmla="*/ 2046419 w 5134312"/>
              <a:gd name="connsiteY111" fmla="*/ 1588593 h 2666595"/>
              <a:gd name="connsiteX112" fmla="*/ 2098777 w 5134312"/>
              <a:gd name="connsiteY112" fmla="*/ 1590622 h 2666595"/>
              <a:gd name="connsiteX113" fmla="*/ 2194969 w 5134312"/>
              <a:gd name="connsiteY113" fmla="*/ 1627963 h 2666595"/>
              <a:gd name="connsiteX114" fmla="*/ 2269650 w 5134312"/>
              <a:gd name="connsiteY114" fmla="*/ 1646633 h 2666595"/>
              <a:gd name="connsiteX115" fmla="*/ 2409271 w 5134312"/>
              <a:gd name="connsiteY115" fmla="*/ 1623092 h 2666595"/>
              <a:gd name="connsiteX116" fmla="*/ 2574462 w 5134312"/>
              <a:gd name="connsiteY116" fmla="*/ 1509447 h 2666595"/>
              <a:gd name="connsiteX117" fmla="*/ 2601250 w 5134312"/>
              <a:gd name="connsiteY117" fmla="*/ 1507824 h 2666595"/>
              <a:gd name="connsiteX118" fmla="*/ 2640214 w 5134312"/>
              <a:gd name="connsiteY118" fmla="*/ 1509447 h 2666595"/>
              <a:gd name="connsiteX119" fmla="*/ 2676742 w 5134312"/>
              <a:gd name="connsiteY119" fmla="*/ 1491995 h 2666595"/>
              <a:gd name="connsiteX120" fmla="*/ 2761570 w 5134312"/>
              <a:gd name="connsiteY120" fmla="*/ 1440449 h 2666595"/>
              <a:gd name="connsiteX121" fmla="*/ 2809057 w 5134312"/>
              <a:gd name="connsiteY121" fmla="*/ 1441666 h 2666595"/>
              <a:gd name="connsiteX122" fmla="*/ 2928790 w 5134312"/>
              <a:gd name="connsiteY122" fmla="*/ 1513912 h 2666595"/>
              <a:gd name="connsiteX123" fmla="*/ 2988048 w 5134312"/>
              <a:gd name="connsiteY123" fmla="*/ 1548817 h 2666595"/>
              <a:gd name="connsiteX124" fmla="*/ 2998195 w 5134312"/>
              <a:gd name="connsiteY124" fmla="*/ 1564240 h 2666595"/>
              <a:gd name="connsiteX125" fmla="*/ 2982772 w 5134312"/>
              <a:gd name="connsiteY125" fmla="*/ 1571546 h 2666595"/>
              <a:gd name="connsiteX126" fmla="*/ 2760758 w 5134312"/>
              <a:gd name="connsiteY126" fmla="*/ 1627151 h 2666595"/>
              <a:gd name="connsiteX127" fmla="*/ 2446206 w 5134312"/>
              <a:gd name="connsiteY127" fmla="*/ 1714414 h 2666595"/>
              <a:gd name="connsiteX128" fmla="*/ 2420230 w 5134312"/>
              <a:gd name="connsiteY128" fmla="*/ 1715631 h 2666595"/>
              <a:gd name="connsiteX129" fmla="*/ 2260721 w 5134312"/>
              <a:gd name="connsiteY129" fmla="*/ 1718473 h 2666595"/>
              <a:gd name="connsiteX130" fmla="*/ 2116636 w 5134312"/>
              <a:gd name="connsiteY130" fmla="*/ 1761089 h 2666595"/>
              <a:gd name="connsiteX131" fmla="*/ 2057378 w 5134312"/>
              <a:gd name="connsiteY131" fmla="*/ 1806141 h 2666595"/>
              <a:gd name="connsiteX132" fmla="*/ 2051696 w 5134312"/>
              <a:gd name="connsiteY132" fmla="*/ 1840641 h 2666595"/>
              <a:gd name="connsiteX133" fmla="*/ 2190505 w 5134312"/>
              <a:gd name="connsiteY133" fmla="*/ 2171023 h 2666595"/>
              <a:gd name="connsiteX134" fmla="*/ 2258286 w 5134312"/>
              <a:gd name="connsiteY134" fmla="*/ 2291162 h 2666595"/>
              <a:gd name="connsiteX135" fmla="*/ 2352043 w 5134312"/>
              <a:gd name="connsiteY135" fmla="*/ 2402371 h 2666595"/>
              <a:gd name="connsiteX136" fmla="*/ 2426318 w 5134312"/>
              <a:gd name="connsiteY136" fmla="*/ 2393442 h 2666595"/>
              <a:gd name="connsiteX137" fmla="*/ 2444988 w 5134312"/>
              <a:gd name="connsiteY137" fmla="*/ 2335808 h 2666595"/>
              <a:gd name="connsiteX138" fmla="*/ 2431188 w 5134312"/>
              <a:gd name="connsiteY138" fmla="*/ 2182387 h 2666595"/>
              <a:gd name="connsiteX139" fmla="*/ 2435653 w 5134312"/>
              <a:gd name="connsiteY139" fmla="*/ 2102024 h 2666595"/>
              <a:gd name="connsiteX140" fmla="*/ 2474617 w 5134312"/>
              <a:gd name="connsiteY140" fmla="*/ 2023284 h 2666595"/>
              <a:gd name="connsiteX141" fmla="*/ 2496940 w 5134312"/>
              <a:gd name="connsiteY141" fmla="*/ 1985538 h 2666595"/>
              <a:gd name="connsiteX142" fmla="*/ 2548892 w 5134312"/>
              <a:gd name="connsiteY142" fmla="*/ 1929933 h 2666595"/>
              <a:gd name="connsiteX143" fmla="*/ 2837469 w 5134312"/>
              <a:gd name="connsiteY143" fmla="*/ 1892187 h 2666595"/>
              <a:gd name="connsiteX144" fmla="*/ 2985613 w 5134312"/>
              <a:gd name="connsiteY144" fmla="*/ 1890563 h 2666595"/>
              <a:gd name="connsiteX145" fmla="*/ 3287989 w 5134312"/>
              <a:gd name="connsiteY145" fmla="*/ 1863370 h 2666595"/>
              <a:gd name="connsiteX146" fmla="*/ 3507161 w 5134312"/>
              <a:gd name="connsiteY146" fmla="*/ 1748101 h 2666595"/>
              <a:gd name="connsiteX147" fmla="*/ 3537196 w 5134312"/>
              <a:gd name="connsiteY147" fmla="*/ 1697773 h 2666595"/>
              <a:gd name="connsiteX148" fmla="*/ 3515685 w 5134312"/>
              <a:gd name="connsiteY148" fmla="*/ 1576011 h 2666595"/>
              <a:gd name="connsiteX149" fmla="*/ 3403258 w 5134312"/>
              <a:gd name="connsiteY149" fmla="*/ 1410008 h 2666595"/>
              <a:gd name="connsiteX150" fmla="*/ 3346435 w 5134312"/>
              <a:gd name="connsiteY150" fmla="*/ 1331268 h 2666595"/>
              <a:gd name="connsiteX151" fmla="*/ 3338724 w 5134312"/>
              <a:gd name="connsiteY151" fmla="*/ 1316251 h 2666595"/>
              <a:gd name="connsiteX152" fmla="*/ 3354959 w 5134312"/>
              <a:gd name="connsiteY152" fmla="*/ 1311786 h 2666595"/>
              <a:gd name="connsiteX153" fmla="*/ 3486462 w 5134312"/>
              <a:gd name="connsiteY153" fmla="*/ 1290681 h 2666595"/>
              <a:gd name="connsiteX154" fmla="*/ 3622836 w 5134312"/>
              <a:gd name="connsiteY154" fmla="*/ 1251717 h 2666595"/>
              <a:gd name="connsiteX155" fmla="*/ 3654900 w 5134312"/>
              <a:gd name="connsiteY155" fmla="*/ 1272417 h 2666595"/>
              <a:gd name="connsiteX156" fmla="*/ 3657335 w 5134312"/>
              <a:gd name="connsiteY156" fmla="*/ 1371450 h 2666595"/>
              <a:gd name="connsiteX157" fmla="*/ 3657741 w 5134312"/>
              <a:gd name="connsiteY157" fmla="*/ 1490371 h 2666595"/>
              <a:gd name="connsiteX158" fmla="*/ 3662206 w 5134312"/>
              <a:gd name="connsiteY158" fmla="*/ 1536641 h 2666595"/>
              <a:gd name="connsiteX159" fmla="*/ 3670729 w 5134312"/>
              <a:gd name="connsiteY159" fmla="*/ 1630804 h 2666595"/>
              <a:gd name="connsiteX160" fmla="*/ 3803044 w 5134312"/>
              <a:gd name="connsiteY160" fmla="*/ 2049666 h 2666595"/>
              <a:gd name="connsiteX161" fmla="*/ 3887060 w 5134312"/>
              <a:gd name="connsiteY161" fmla="*/ 2142206 h 2666595"/>
              <a:gd name="connsiteX162" fmla="*/ 4012881 w 5134312"/>
              <a:gd name="connsiteY162" fmla="*/ 2157629 h 2666595"/>
              <a:gd name="connsiteX163" fmla="*/ 4095679 w 5134312"/>
              <a:gd name="connsiteY163" fmla="*/ 2160470 h 2666595"/>
              <a:gd name="connsiteX164" fmla="*/ 4176043 w 5134312"/>
              <a:gd name="connsiteY164" fmla="*/ 2164123 h 2666595"/>
              <a:gd name="connsiteX165" fmla="*/ 4202019 w 5134312"/>
              <a:gd name="connsiteY165" fmla="*/ 2141394 h 2666595"/>
              <a:gd name="connsiteX166" fmla="*/ 4221906 w 5134312"/>
              <a:gd name="connsiteY166" fmla="*/ 2126376 h 2666595"/>
              <a:gd name="connsiteX167" fmla="*/ 4262494 w 5134312"/>
              <a:gd name="connsiteY167" fmla="*/ 2127188 h 2666595"/>
              <a:gd name="connsiteX168" fmla="*/ 4308764 w 5134312"/>
              <a:gd name="connsiteY168" fmla="*/ 2156005 h 2666595"/>
              <a:gd name="connsiteX169" fmla="*/ 4369645 w 5134312"/>
              <a:gd name="connsiteY169" fmla="*/ 2299685 h 2666595"/>
              <a:gd name="connsiteX170" fmla="*/ 4483696 w 5134312"/>
              <a:gd name="connsiteY170" fmla="*/ 2583797 h 2666595"/>
              <a:gd name="connsiteX171" fmla="*/ 4603835 w 5134312"/>
              <a:gd name="connsiteY171" fmla="*/ 2665378 h 2666595"/>
              <a:gd name="connsiteX172" fmla="*/ 4627375 w 5134312"/>
              <a:gd name="connsiteY172" fmla="*/ 2669031 h 2666595"/>
              <a:gd name="connsiteX173" fmla="*/ 4805960 w 5134312"/>
              <a:gd name="connsiteY173" fmla="*/ 2669031 h 2666595"/>
              <a:gd name="connsiteX174" fmla="*/ 4915546 w 5134312"/>
              <a:gd name="connsiteY174" fmla="*/ 2661319 h 2666595"/>
              <a:gd name="connsiteX175" fmla="*/ 5110366 w 5134312"/>
              <a:gd name="connsiteY175" fmla="*/ 2662942 h 2666595"/>
              <a:gd name="connsiteX176" fmla="*/ 5138371 w 5134312"/>
              <a:gd name="connsiteY176" fmla="*/ 2644678 h 2666595"/>
              <a:gd name="connsiteX177" fmla="*/ 5138371 w 5134312"/>
              <a:gd name="connsiteY177" fmla="*/ 2636561 h 2666595"/>
              <a:gd name="connsiteX178" fmla="*/ 5112395 w 5134312"/>
              <a:gd name="connsiteY178" fmla="*/ 2624384 h 2666595"/>
              <a:gd name="connsiteX179" fmla="*/ 4256812 w 5134312"/>
              <a:gd name="connsiteY179" fmla="*/ 2045607 h 2666595"/>
              <a:gd name="connsiteX180" fmla="*/ 4077821 w 5134312"/>
              <a:gd name="connsiteY180" fmla="*/ 2024908 h 2666595"/>
              <a:gd name="connsiteX181" fmla="*/ 4031551 w 5134312"/>
              <a:gd name="connsiteY181" fmla="*/ 2021255 h 2666595"/>
              <a:gd name="connsiteX182" fmla="*/ 3964582 w 5134312"/>
              <a:gd name="connsiteY182" fmla="*/ 2020037 h 2666595"/>
              <a:gd name="connsiteX183" fmla="*/ 3911818 w 5134312"/>
              <a:gd name="connsiteY183" fmla="*/ 1974985 h 2666595"/>
              <a:gd name="connsiteX184" fmla="*/ 3887060 w 5134312"/>
              <a:gd name="connsiteY184" fmla="*/ 1746072 h 2666595"/>
              <a:gd name="connsiteX185" fmla="*/ 3887060 w 5134312"/>
              <a:gd name="connsiteY185" fmla="*/ 1662868 h 2666595"/>
              <a:gd name="connsiteX186" fmla="*/ 3887872 w 5134312"/>
              <a:gd name="connsiteY186" fmla="*/ 1662868 h 2666595"/>
              <a:gd name="connsiteX187" fmla="*/ 3887872 w 5134312"/>
              <a:gd name="connsiteY187" fmla="*/ 1543135 h 2666595"/>
              <a:gd name="connsiteX188" fmla="*/ 3873666 w 5134312"/>
              <a:gd name="connsiteY188" fmla="*/ 1408790 h 2666595"/>
              <a:gd name="connsiteX189" fmla="*/ 3880566 w 5134312"/>
              <a:gd name="connsiteY189" fmla="*/ 1317063 h 2666595"/>
              <a:gd name="connsiteX190" fmla="*/ 3888683 w 5134312"/>
              <a:gd name="connsiteY190" fmla="*/ 1239135 h 2666595"/>
              <a:gd name="connsiteX191" fmla="*/ 3891119 w 5134312"/>
              <a:gd name="connsiteY191" fmla="*/ 1178254 h 2666595"/>
              <a:gd name="connsiteX192" fmla="*/ 3920748 w 5134312"/>
              <a:gd name="connsiteY192" fmla="*/ 1139290 h 2666595"/>
              <a:gd name="connsiteX193" fmla="*/ 4058745 w 5134312"/>
              <a:gd name="connsiteY193" fmla="*/ 1061768 h 2666595"/>
              <a:gd name="connsiteX194" fmla="*/ 4083097 w 5134312"/>
              <a:gd name="connsiteY194" fmla="*/ 1070697 h 2666595"/>
              <a:gd name="connsiteX195" fmla="*/ 4120438 w 5134312"/>
              <a:gd name="connsiteY195" fmla="*/ 1310975 h 2666595"/>
              <a:gd name="connsiteX196" fmla="*/ 4143979 w 5134312"/>
              <a:gd name="connsiteY196" fmla="*/ 1421778 h 2666595"/>
              <a:gd name="connsiteX197" fmla="*/ 4152908 w 5134312"/>
              <a:gd name="connsiteY197" fmla="*/ 1520000 h 2666595"/>
              <a:gd name="connsiteX198" fmla="*/ 4189843 w 5134312"/>
              <a:gd name="connsiteY198" fmla="*/ 1776107 h 2666595"/>
              <a:gd name="connsiteX199" fmla="*/ 4251941 w 5134312"/>
              <a:gd name="connsiteY199" fmla="*/ 1979450 h 2666595"/>
              <a:gd name="connsiteX200" fmla="*/ 4269800 w 5134312"/>
              <a:gd name="connsiteY200" fmla="*/ 2024502 h 2666595"/>
              <a:gd name="connsiteX201" fmla="*/ 4256812 w 5134312"/>
              <a:gd name="connsiteY201" fmla="*/ 2045607 h 266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5134312" h="2666595">
                <a:moveTo>
                  <a:pt x="5112395" y="2624384"/>
                </a:moveTo>
                <a:cubicBezTo>
                  <a:pt x="5086825" y="2621137"/>
                  <a:pt x="5062879" y="2610179"/>
                  <a:pt x="5037308" y="2608555"/>
                </a:cubicBezTo>
                <a:cubicBezTo>
                  <a:pt x="5033250" y="2608149"/>
                  <a:pt x="5028785" y="2606526"/>
                  <a:pt x="5029597" y="2601249"/>
                </a:cubicBezTo>
                <a:cubicBezTo>
                  <a:pt x="5030409" y="2595973"/>
                  <a:pt x="5035279" y="2596379"/>
                  <a:pt x="5039338" y="2595973"/>
                </a:cubicBezTo>
                <a:cubicBezTo>
                  <a:pt x="5057602" y="2595161"/>
                  <a:pt x="5075866" y="2593538"/>
                  <a:pt x="5093725" y="2589073"/>
                </a:cubicBezTo>
                <a:cubicBezTo>
                  <a:pt x="5107119" y="2585826"/>
                  <a:pt x="5124166" y="2582985"/>
                  <a:pt x="5122948" y="2566344"/>
                </a:cubicBezTo>
                <a:cubicBezTo>
                  <a:pt x="5121325" y="2550515"/>
                  <a:pt x="5113613" y="2533469"/>
                  <a:pt x="5096566" y="2525757"/>
                </a:cubicBezTo>
                <a:cubicBezTo>
                  <a:pt x="5088855" y="2522104"/>
                  <a:pt x="5079925" y="2520075"/>
                  <a:pt x="5070996" y="2519263"/>
                </a:cubicBezTo>
                <a:cubicBezTo>
                  <a:pt x="5016203" y="2512363"/>
                  <a:pt x="4962222" y="2500187"/>
                  <a:pt x="4913922" y="2475428"/>
                </a:cubicBezTo>
                <a:cubicBezTo>
                  <a:pt x="4878612" y="2457570"/>
                  <a:pt x="4848983" y="2458788"/>
                  <a:pt x="4814077" y="2471370"/>
                </a:cubicBezTo>
                <a:cubicBezTo>
                  <a:pt x="4773896" y="2485575"/>
                  <a:pt x="4729656" y="2486793"/>
                  <a:pt x="4689880" y="2476646"/>
                </a:cubicBezTo>
                <a:cubicBezTo>
                  <a:pt x="4652133" y="2466905"/>
                  <a:pt x="4616011" y="2450264"/>
                  <a:pt x="4600993" y="2403995"/>
                </a:cubicBezTo>
                <a:cubicBezTo>
                  <a:pt x="4571365" y="2315108"/>
                  <a:pt x="4553100" y="2224192"/>
                  <a:pt x="4538083" y="2131653"/>
                </a:cubicBezTo>
                <a:cubicBezTo>
                  <a:pt x="4514948" y="1987567"/>
                  <a:pt x="4499119" y="1842264"/>
                  <a:pt x="4473549" y="1698585"/>
                </a:cubicBezTo>
                <a:cubicBezTo>
                  <a:pt x="4462184" y="1633645"/>
                  <a:pt x="4443514" y="1571140"/>
                  <a:pt x="4417132" y="1510665"/>
                </a:cubicBezTo>
                <a:cubicBezTo>
                  <a:pt x="4378980" y="1422590"/>
                  <a:pt x="4363151" y="1329645"/>
                  <a:pt x="4357063" y="1234670"/>
                </a:cubicBezTo>
                <a:cubicBezTo>
                  <a:pt x="4354222" y="1187995"/>
                  <a:pt x="4348134" y="1142131"/>
                  <a:pt x="4333522" y="1097485"/>
                </a:cubicBezTo>
                <a:cubicBezTo>
                  <a:pt x="4324999" y="1071103"/>
                  <a:pt x="4318505" y="1045939"/>
                  <a:pt x="4341234" y="1021992"/>
                </a:cubicBezTo>
                <a:cubicBezTo>
                  <a:pt x="4354628" y="1007786"/>
                  <a:pt x="4351381" y="986275"/>
                  <a:pt x="4357063" y="968417"/>
                </a:cubicBezTo>
                <a:cubicBezTo>
                  <a:pt x="4363557" y="946499"/>
                  <a:pt x="4369239" y="923770"/>
                  <a:pt x="4379386" y="903477"/>
                </a:cubicBezTo>
                <a:cubicBezTo>
                  <a:pt x="4399680" y="862889"/>
                  <a:pt x="4390344" y="821490"/>
                  <a:pt x="4386286" y="780091"/>
                </a:cubicBezTo>
                <a:cubicBezTo>
                  <a:pt x="4383445" y="748433"/>
                  <a:pt x="4384663" y="748433"/>
                  <a:pt x="4413480" y="735039"/>
                </a:cubicBezTo>
                <a:cubicBezTo>
                  <a:pt x="4457720" y="714745"/>
                  <a:pt x="4502366" y="715151"/>
                  <a:pt x="4548230" y="726921"/>
                </a:cubicBezTo>
                <a:cubicBezTo>
                  <a:pt x="4584758" y="736256"/>
                  <a:pt x="4621693" y="744780"/>
                  <a:pt x="4658628" y="753709"/>
                </a:cubicBezTo>
                <a:cubicBezTo>
                  <a:pt x="4669180" y="756144"/>
                  <a:pt x="4680139" y="756550"/>
                  <a:pt x="4690691" y="755332"/>
                </a:cubicBezTo>
                <a:cubicBezTo>
                  <a:pt x="4718697" y="752085"/>
                  <a:pt x="4728438" y="743968"/>
                  <a:pt x="4733715" y="715963"/>
                </a:cubicBezTo>
                <a:cubicBezTo>
                  <a:pt x="4736150" y="703786"/>
                  <a:pt x="4739396" y="693640"/>
                  <a:pt x="4753196" y="691204"/>
                </a:cubicBezTo>
                <a:cubicBezTo>
                  <a:pt x="4755226" y="690798"/>
                  <a:pt x="4757661" y="689581"/>
                  <a:pt x="4758473" y="688363"/>
                </a:cubicBezTo>
                <a:cubicBezTo>
                  <a:pt x="4769431" y="665228"/>
                  <a:pt x="4792566" y="648993"/>
                  <a:pt x="4797437" y="622206"/>
                </a:cubicBezTo>
                <a:cubicBezTo>
                  <a:pt x="4799872" y="607594"/>
                  <a:pt x="4803525" y="597041"/>
                  <a:pt x="4820978" y="591765"/>
                </a:cubicBezTo>
                <a:cubicBezTo>
                  <a:pt x="4846953" y="584053"/>
                  <a:pt x="4850606" y="567007"/>
                  <a:pt x="4834371" y="545495"/>
                </a:cubicBezTo>
                <a:cubicBezTo>
                  <a:pt x="4812454" y="516678"/>
                  <a:pt x="4810831" y="484614"/>
                  <a:pt x="4820571" y="451332"/>
                </a:cubicBezTo>
                <a:cubicBezTo>
                  <a:pt x="4823819" y="439562"/>
                  <a:pt x="4833154" y="432662"/>
                  <a:pt x="4843706" y="426980"/>
                </a:cubicBezTo>
                <a:cubicBezTo>
                  <a:pt x="4868465" y="413180"/>
                  <a:pt x="4872929" y="403439"/>
                  <a:pt x="4869683" y="376246"/>
                </a:cubicBezTo>
                <a:cubicBezTo>
                  <a:pt x="4868465" y="366099"/>
                  <a:pt x="4868059" y="355952"/>
                  <a:pt x="4867247" y="345805"/>
                </a:cubicBezTo>
                <a:cubicBezTo>
                  <a:pt x="4865218" y="323888"/>
                  <a:pt x="4869683" y="308465"/>
                  <a:pt x="4893223" y="297912"/>
                </a:cubicBezTo>
                <a:cubicBezTo>
                  <a:pt x="4928128" y="281677"/>
                  <a:pt x="4952481" y="220796"/>
                  <a:pt x="4934216" y="193196"/>
                </a:cubicBezTo>
                <a:cubicBezTo>
                  <a:pt x="4914735" y="163162"/>
                  <a:pt x="4894035" y="129474"/>
                  <a:pt x="4863594" y="112427"/>
                </a:cubicBezTo>
                <a:cubicBezTo>
                  <a:pt x="4838024" y="98222"/>
                  <a:pt x="4824630" y="74275"/>
                  <a:pt x="4802307" y="59664"/>
                </a:cubicBezTo>
                <a:cubicBezTo>
                  <a:pt x="4794596" y="54387"/>
                  <a:pt x="4790131" y="47893"/>
                  <a:pt x="4777955" y="53170"/>
                </a:cubicBezTo>
                <a:cubicBezTo>
                  <a:pt x="4766185" y="58446"/>
                  <a:pt x="4754008" y="54793"/>
                  <a:pt x="4748326" y="40182"/>
                </a:cubicBezTo>
                <a:cubicBezTo>
                  <a:pt x="4744673" y="30441"/>
                  <a:pt x="4736961" y="27599"/>
                  <a:pt x="4727220" y="24352"/>
                </a:cubicBezTo>
                <a:cubicBezTo>
                  <a:pt x="4710579" y="18670"/>
                  <a:pt x="4695968" y="8117"/>
                  <a:pt x="4680139" y="0"/>
                </a:cubicBezTo>
                <a:cubicBezTo>
                  <a:pt x="4667963" y="0"/>
                  <a:pt x="4655786" y="0"/>
                  <a:pt x="4643610" y="0"/>
                </a:cubicBezTo>
                <a:cubicBezTo>
                  <a:pt x="4622099" y="10553"/>
                  <a:pt x="4599370" y="10553"/>
                  <a:pt x="4576235" y="10553"/>
                </a:cubicBezTo>
                <a:cubicBezTo>
                  <a:pt x="4540924" y="10147"/>
                  <a:pt x="4506019" y="15829"/>
                  <a:pt x="4472331" y="25164"/>
                </a:cubicBezTo>
                <a:cubicBezTo>
                  <a:pt x="4427279" y="37340"/>
                  <a:pt x="4389939" y="65752"/>
                  <a:pt x="4353816" y="93757"/>
                </a:cubicBezTo>
                <a:cubicBezTo>
                  <a:pt x="4324187" y="116486"/>
                  <a:pt x="4296182" y="143274"/>
                  <a:pt x="4277917" y="177367"/>
                </a:cubicBezTo>
                <a:cubicBezTo>
                  <a:pt x="4255188" y="219578"/>
                  <a:pt x="4230430" y="260571"/>
                  <a:pt x="4214601" y="306029"/>
                </a:cubicBezTo>
                <a:cubicBezTo>
                  <a:pt x="4205266" y="332411"/>
                  <a:pt x="4198366" y="336064"/>
                  <a:pt x="4172390" y="326729"/>
                </a:cubicBezTo>
                <a:cubicBezTo>
                  <a:pt x="4132208" y="312523"/>
                  <a:pt x="4089997" y="305218"/>
                  <a:pt x="4049816" y="290606"/>
                </a:cubicBezTo>
                <a:cubicBezTo>
                  <a:pt x="4030334" y="283300"/>
                  <a:pt x="4009228" y="281677"/>
                  <a:pt x="3988529" y="277618"/>
                </a:cubicBezTo>
                <a:cubicBezTo>
                  <a:pt x="3951188" y="270718"/>
                  <a:pt x="3914254" y="278836"/>
                  <a:pt x="3877319" y="278024"/>
                </a:cubicBezTo>
                <a:cubicBezTo>
                  <a:pt x="3859461" y="277618"/>
                  <a:pt x="3842414" y="279648"/>
                  <a:pt x="3825367" y="284924"/>
                </a:cubicBezTo>
                <a:cubicBezTo>
                  <a:pt x="3781127" y="299130"/>
                  <a:pt x="3735263" y="302782"/>
                  <a:pt x="3689399" y="306029"/>
                </a:cubicBezTo>
                <a:cubicBezTo>
                  <a:pt x="3616748" y="311306"/>
                  <a:pt x="3544502" y="321453"/>
                  <a:pt x="3472256" y="330788"/>
                </a:cubicBezTo>
                <a:cubicBezTo>
                  <a:pt x="3411375" y="338499"/>
                  <a:pt x="3350088" y="343776"/>
                  <a:pt x="3290019" y="355952"/>
                </a:cubicBezTo>
                <a:cubicBezTo>
                  <a:pt x="3218991" y="370563"/>
                  <a:pt x="3144310" y="360822"/>
                  <a:pt x="3075311" y="390045"/>
                </a:cubicBezTo>
                <a:cubicBezTo>
                  <a:pt x="3069629" y="392481"/>
                  <a:pt x="3063135" y="391263"/>
                  <a:pt x="3057047" y="391669"/>
                </a:cubicBezTo>
                <a:cubicBezTo>
                  <a:pt x="3050147" y="392075"/>
                  <a:pt x="3042841" y="391263"/>
                  <a:pt x="3037159" y="394916"/>
                </a:cubicBezTo>
                <a:cubicBezTo>
                  <a:pt x="3013618" y="409121"/>
                  <a:pt x="2987236" y="414398"/>
                  <a:pt x="2961260" y="421298"/>
                </a:cubicBezTo>
                <a:cubicBezTo>
                  <a:pt x="2940967" y="426574"/>
                  <a:pt x="2922296" y="436721"/>
                  <a:pt x="2900785" y="437939"/>
                </a:cubicBezTo>
                <a:cubicBezTo>
                  <a:pt x="2895915" y="438344"/>
                  <a:pt x="2891044" y="439968"/>
                  <a:pt x="2887797" y="443621"/>
                </a:cubicBezTo>
                <a:cubicBezTo>
                  <a:pt x="2866692" y="467567"/>
                  <a:pt x="2837063" y="471220"/>
                  <a:pt x="2808652" y="475685"/>
                </a:cubicBezTo>
                <a:cubicBezTo>
                  <a:pt x="2740870" y="485832"/>
                  <a:pt x="2675931" y="506937"/>
                  <a:pt x="2610179" y="523984"/>
                </a:cubicBezTo>
                <a:cubicBezTo>
                  <a:pt x="2550109" y="539407"/>
                  <a:pt x="2490852" y="558889"/>
                  <a:pt x="2440929" y="598665"/>
                </a:cubicBezTo>
                <a:cubicBezTo>
                  <a:pt x="2427535" y="609218"/>
                  <a:pt x="2411706" y="615712"/>
                  <a:pt x="2396689" y="623017"/>
                </a:cubicBezTo>
                <a:cubicBezTo>
                  <a:pt x="2373554" y="633976"/>
                  <a:pt x="2354884" y="650211"/>
                  <a:pt x="2341896" y="672534"/>
                </a:cubicBezTo>
                <a:cubicBezTo>
                  <a:pt x="2336214" y="681869"/>
                  <a:pt x="2329314" y="690393"/>
                  <a:pt x="2320385" y="696075"/>
                </a:cubicBezTo>
                <a:cubicBezTo>
                  <a:pt x="2298467" y="709875"/>
                  <a:pt x="2283450" y="730168"/>
                  <a:pt x="2272085" y="752491"/>
                </a:cubicBezTo>
                <a:cubicBezTo>
                  <a:pt x="2245298" y="803631"/>
                  <a:pt x="2210392" y="850713"/>
                  <a:pt x="2191317" y="905912"/>
                </a:cubicBezTo>
                <a:cubicBezTo>
                  <a:pt x="2189693" y="911188"/>
                  <a:pt x="2184822" y="914841"/>
                  <a:pt x="2182387" y="919306"/>
                </a:cubicBezTo>
                <a:cubicBezTo>
                  <a:pt x="2159252" y="963546"/>
                  <a:pt x="2115824" y="989116"/>
                  <a:pt x="2082948" y="1024427"/>
                </a:cubicBezTo>
                <a:cubicBezTo>
                  <a:pt x="2052101" y="1057709"/>
                  <a:pt x="2013949" y="1084903"/>
                  <a:pt x="1974579" y="1109255"/>
                </a:cubicBezTo>
                <a:cubicBezTo>
                  <a:pt x="1937239" y="1132390"/>
                  <a:pt x="1896246" y="1149031"/>
                  <a:pt x="1860529" y="1175007"/>
                </a:cubicBezTo>
                <a:cubicBezTo>
                  <a:pt x="1841453" y="1188806"/>
                  <a:pt x="1821159" y="1200983"/>
                  <a:pt x="1801677" y="1214376"/>
                </a:cubicBezTo>
                <a:cubicBezTo>
                  <a:pt x="1772860" y="1234264"/>
                  <a:pt x="1742013" y="1250499"/>
                  <a:pt x="1713196" y="1270793"/>
                </a:cubicBezTo>
                <a:cubicBezTo>
                  <a:pt x="1658809" y="1309351"/>
                  <a:pt x="1603610" y="1347503"/>
                  <a:pt x="1548005" y="1384438"/>
                </a:cubicBezTo>
                <a:cubicBezTo>
                  <a:pt x="1505794" y="1412849"/>
                  <a:pt x="1458713" y="1432737"/>
                  <a:pt x="1416908" y="1461554"/>
                </a:cubicBezTo>
                <a:cubicBezTo>
                  <a:pt x="1405949" y="1469266"/>
                  <a:pt x="1392961" y="1475760"/>
                  <a:pt x="1379567" y="1476571"/>
                </a:cubicBezTo>
                <a:cubicBezTo>
                  <a:pt x="1345880" y="1478601"/>
                  <a:pt x="1313004" y="1487936"/>
                  <a:pt x="1279722" y="1491995"/>
                </a:cubicBezTo>
                <a:cubicBezTo>
                  <a:pt x="1199765" y="1502141"/>
                  <a:pt x="1119808" y="1511883"/>
                  <a:pt x="1042286" y="1532988"/>
                </a:cubicBezTo>
                <a:cubicBezTo>
                  <a:pt x="915653" y="1567487"/>
                  <a:pt x="795514" y="1617410"/>
                  <a:pt x="686740" y="1692091"/>
                </a:cubicBezTo>
                <a:cubicBezTo>
                  <a:pt x="667664" y="1705079"/>
                  <a:pt x="646152" y="1713602"/>
                  <a:pt x="625858" y="1724155"/>
                </a:cubicBezTo>
                <a:cubicBezTo>
                  <a:pt x="532507" y="1771642"/>
                  <a:pt x="434692" y="1810200"/>
                  <a:pt x="342558" y="1860123"/>
                </a:cubicBezTo>
                <a:cubicBezTo>
                  <a:pt x="330382" y="1866617"/>
                  <a:pt x="316988" y="1868240"/>
                  <a:pt x="303594" y="1869458"/>
                </a:cubicBezTo>
                <a:cubicBezTo>
                  <a:pt x="271936" y="1872705"/>
                  <a:pt x="239466" y="1869864"/>
                  <a:pt x="209025" y="1877981"/>
                </a:cubicBezTo>
                <a:cubicBezTo>
                  <a:pt x="144897" y="1895028"/>
                  <a:pt x="83204" y="1919380"/>
                  <a:pt x="22729" y="1946980"/>
                </a:cubicBezTo>
                <a:cubicBezTo>
                  <a:pt x="-2841" y="1958750"/>
                  <a:pt x="6900" y="2002991"/>
                  <a:pt x="0" y="2025314"/>
                </a:cubicBezTo>
                <a:cubicBezTo>
                  <a:pt x="0" y="2032213"/>
                  <a:pt x="16235" y="2071177"/>
                  <a:pt x="16235" y="2078077"/>
                </a:cubicBezTo>
                <a:cubicBezTo>
                  <a:pt x="23541" y="2095936"/>
                  <a:pt x="19888" y="2117041"/>
                  <a:pt x="29629" y="2134088"/>
                </a:cubicBezTo>
                <a:cubicBezTo>
                  <a:pt x="53981" y="2177111"/>
                  <a:pt x="77522" y="2220539"/>
                  <a:pt x="120545" y="2249357"/>
                </a:cubicBezTo>
                <a:cubicBezTo>
                  <a:pt x="148550" y="2268027"/>
                  <a:pt x="169250" y="2293191"/>
                  <a:pt x="180614" y="2326067"/>
                </a:cubicBezTo>
                <a:cubicBezTo>
                  <a:pt x="192385" y="2359754"/>
                  <a:pt x="210243" y="2391413"/>
                  <a:pt x="226478" y="2423071"/>
                </a:cubicBezTo>
                <a:cubicBezTo>
                  <a:pt x="249207" y="2467311"/>
                  <a:pt x="280459" y="2503840"/>
                  <a:pt x="325511" y="2527381"/>
                </a:cubicBezTo>
                <a:cubicBezTo>
                  <a:pt x="364475" y="2547674"/>
                  <a:pt x="403845" y="2568374"/>
                  <a:pt x="446056" y="2580550"/>
                </a:cubicBezTo>
                <a:cubicBezTo>
                  <a:pt x="493949" y="2594756"/>
                  <a:pt x="486238" y="2595973"/>
                  <a:pt x="513025" y="2574056"/>
                </a:cubicBezTo>
                <a:cubicBezTo>
                  <a:pt x="532507" y="2558227"/>
                  <a:pt x="543466" y="2537121"/>
                  <a:pt x="557672" y="2517234"/>
                </a:cubicBezTo>
                <a:cubicBezTo>
                  <a:pt x="582836" y="2481923"/>
                  <a:pt x="564571" y="2424694"/>
                  <a:pt x="526013" y="2406024"/>
                </a:cubicBezTo>
                <a:cubicBezTo>
                  <a:pt x="510996" y="2398718"/>
                  <a:pt x="503284" y="2388165"/>
                  <a:pt x="500849" y="2371930"/>
                </a:cubicBezTo>
                <a:cubicBezTo>
                  <a:pt x="492326" y="2314296"/>
                  <a:pt x="488267" y="2256256"/>
                  <a:pt x="481367" y="2198622"/>
                </a:cubicBezTo>
                <a:cubicBezTo>
                  <a:pt x="479744" y="2186040"/>
                  <a:pt x="485426" y="2175487"/>
                  <a:pt x="491920" y="2164529"/>
                </a:cubicBezTo>
                <a:cubicBezTo>
                  <a:pt x="510590" y="2132464"/>
                  <a:pt x="529260" y="2100401"/>
                  <a:pt x="541031" y="2065089"/>
                </a:cubicBezTo>
                <a:cubicBezTo>
                  <a:pt x="545089" y="2052507"/>
                  <a:pt x="552395" y="2043578"/>
                  <a:pt x="564166" y="2038302"/>
                </a:cubicBezTo>
                <a:cubicBezTo>
                  <a:pt x="592983" y="2025314"/>
                  <a:pt x="621394" y="2011108"/>
                  <a:pt x="651023" y="1998932"/>
                </a:cubicBezTo>
                <a:cubicBezTo>
                  <a:pt x="739097" y="1962809"/>
                  <a:pt x="832449" y="1945762"/>
                  <a:pt x="925394" y="1929121"/>
                </a:cubicBezTo>
                <a:cubicBezTo>
                  <a:pt x="990740" y="1917351"/>
                  <a:pt x="1055274" y="1902334"/>
                  <a:pt x="1118184" y="1881634"/>
                </a:cubicBezTo>
                <a:cubicBezTo>
                  <a:pt x="1180283" y="1861340"/>
                  <a:pt x="1241570" y="1836988"/>
                  <a:pt x="1304887" y="1819535"/>
                </a:cubicBezTo>
                <a:cubicBezTo>
                  <a:pt x="1380785" y="1798430"/>
                  <a:pt x="1459525" y="1795589"/>
                  <a:pt x="1537047" y="1783413"/>
                </a:cubicBezTo>
                <a:cubicBezTo>
                  <a:pt x="1581287" y="1776513"/>
                  <a:pt x="1624310" y="1769207"/>
                  <a:pt x="1664897" y="1747695"/>
                </a:cubicBezTo>
                <a:cubicBezTo>
                  <a:pt x="1735519" y="1710761"/>
                  <a:pt x="1808983" y="1679509"/>
                  <a:pt x="1883664" y="1651097"/>
                </a:cubicBezTo>
                <a:cubicBezTo>
                  <a:pt x="1938051" y="1630398"/>
                  <a:pt x="1993250" y="1612133"/>
                  <a:pt x="2046419" y="1588593"/>
                </a:cubicBezTo>
                <a:cubicBezTo>
                  <a:pt x="2064684" y="1580475"/>
                  <a:pt x="2081730" y="1581287"/>
                  <a:pt x="2098777" y="1590622"/>
                </a:cubicBezTo>
                <a:cubicBezTo>
                  <a:pt x="2129218" y="1607669"/>
                  <a:pt x="2162499" y="1617004"/>
                  <a:pt x="2194969" y="1627963"/>
                </a:cubicBezTo>
                <a:cubicBezTo>
                  <a:pt x="2219322" y="1636080"/>
                  <a:pt x="2244486" y="1641356"/>
                  <a:pt x="2269650" y="1646633"/>
                </a:cubicBezTo>
                <a:cubicBezTo>
                  <a:pt x="2318761" y="1656780"/>
                  <a:pt x="2365437" y="1658809"/>
                  <a:pt x="2409271" y="1623092"/>
                </a:cubicBezTo>
                <a:cubicBezTo>
                  <a:pt x="2460817" y="1580881"/>
                  <a:pt x="2522916" y="1552470"/>
                  <a:pt x="2574462" y="1509447"/>
                </a:cubicBezTo>
                <a:cubicBezTo>
                  <a:pt x="2582579" y="1502953"/>
                  <a:pt x="2591914" y="1502547"/>
                  <a:pt x="2601250" y="1507824"/>
                </a:cubicBezTo>
                <a:cubicBezTo>
                  <a:pt x="2614238" y="1515941"/>
                  <a:pt x="2627226" y="1514318"/>
                  <a:pt x="2640214" y="1509447"/>
                </a:cubicBezTo>
                <a:cubicBezTo>
                  <a:pt x="2652796" y="1504983"/>
                  <a:pt x="2664972" y="1499300"/>
                  <a:pt x="2676742" y="1491995"/>
                </a:cubicBezTo>
                <a:cubicBezTo>
                  <a:pt x="2704748" y="1474136"/>
                  <a:pt x="2733159" y="1457089"/>
                  <a:pt x="2761570" y="1440449"/>
                </a:cubicBezTo>
                <a:cubicBezTo>
                  <a:pt x="2777399" y="1431113"/>
                  <a:pt x="2792011" y="1431925"/>
                  <a:pt x="2809057" y="1441666"/>
                </a:cubicBezTo>
                <a:cubicBezTo>
                  <a:pt x="2849645" y="1464801"/>
                  <a:pt x="2888609" y="1490371"/>
                  <a:pt x="2928790" y="1513912"/>
                </a:cubicBezTo>
                <a:cubicBezTo>
                  <a:pt x="2948678" y="1525276"/>
                  <a:pt x="2968972" y="1536235"/>
                  <a:pt x="2988048" y="1548817"/>
                </a:cubicBezTo>
                <a:cubicBezTo>
                  <a:pt x="2993324" y="1552470"/>
                  <a:pt x="3001036" y="1556123"/>
                  <a:pt x="2998195" y="1564240"/>
                </a:cubicBezTo>
                <a:cubicBezTo>
                  <a:pt x="2995760" y="1571140"/>
                  <a:pt x="2988454" y="1570734"/>
                  <a:pt x="2982772" y="1571546"/>
                </a:cubicBezTo>
                <a:cubicBezTo>
                  <a:pt x="2906061" y="1579663"/>
                  <a:pt x="2833004" y="1601581"/>
                  <a:pt x="2760758" y="1627151"/>
                </a:cubicBezTo>
                <a:cubicBezTo>
                  <a:pt x="2658072" y="1664085"/>
                  <a:pt x="2551733" y="1687626"/>
                  <a:pt x="2446206" y="1714414"/>
                </a:cubicBezTo>
                <a:cubicBezTo>
                  <a:pt x="2437682" y="1716443"/>
                  <a:pt x="2428753" y="1718473"/>
                  <a:pt x="2420230" y="1715631"/>
                </a:cubicBezTo>
                <a:cubicBezTo>
                  <a:pt x="2366654" y="1698991"/>
                  <a:pt x="2313485" y="1702644"/>
                  <a:pt x="2260721" y="1718473"/>
                </a:cubicBezTo>
                <a:cubicBezTo>
                  <a:pt x="2212828" y="1732678"/>
                  <a:pt x="2164935" y="1748101"/>
                  <a:pt x="2116636" y="1761089"/>
                </a:cubicBezTo>
                <a:cubicBezTo>
                  <a:pt x="2089848" y="1768395"/>
                  <a:pt x="2071583" y="1783818"/>
                  <a:pt x="2057378" y="1806141"/>
                </a:cubicBezTo>
                <a:cubicBezTo>
                  <a:pt x="2050478" y="1817100"/>
                  <a:pt x="2048043" y="1828059"/>
                  <a:pt x="2051696" y="1840641"/>
                </a:cubicBezTo>
                <a:cubicBezTo>
                  <a:pt x="2086195" y="1955503"/>
                  <a:pt x="2132059" y="2065901"/>
                  <a:pt x="2190505" y="2171023"/>
                </a:cubicBezTo>
                <a:cubicBezTo>
                  <a:pt x="2212828" y="2211204"/>
                  <a:pt x="2241645" y="2248139"/>
                  <a:pt x="2258286" y="2291162"/>
                </a:cubicBezTo>
                <a:cubicBezTo>
                  <a:pt x="2276956" y="2339866"/>
                  <a:pt x="2311455" y="2373554"/>
                  <a:pt x="2352043" y="2402371"/>
                </a:cubicBezTo>
                <a:cubicBezTo>
                  <a:pt x="2378425" y="2421041"/>
                  <a:pt x="2404401" y="2416577"/>
                  <a:pt x="2426318" y="2393442"/>
                </a:cubicBezTo>
                <a:cubicBezTo>
                  <a:pt x="2442147" y="2376801"/>
                  <a:pt x="2447018" y="2357725"/>
                  <a:pt x="2444988" y="2335808"/>
                </a:cubicBezTo>
                <a:cubicBezTo>
                  <a:pt x="2440118" y="2284667"/>
                  <a:pt x="2439306" y="2233122"/>
                  <a:pt x="2431188" y="2182387"/>
                </a:cubicBezTo>
                <a:cubicBezTo>
                  <a:pt x="2426724" y="2155194"/>
                  <a:pt x="2428347" y="2128000"/>
                  <a:pt x="2435653" y="2102024"/>
                </a:cubicBezTo>
                <a:cubicBezTo>
                  <a:pt x="2443365" y="2073613"/>
                  <a:pt x="2449858" y="2044390"/>
                  <a:pt x="2474617" y="2023284"/>
                </a:cubicBezTo>
                <a:cubicBezTo>
                  <a:pt x="2485576" y="2013949"/>
                  <a:pt x="2494911" y="2000961"/>
                  <a:pt x="2496940" y="1985538"/>
                </a:cubicBezTo>
                <a:cubicBezTo>
                  <a:pt x="2500999" y="1953880"/>
                  <a:pt x="2515204" y="1938456"/>
                  <a:pt x="2548892" y="1929933"/>
                </a:cubicBezTo>
                <a:cubicBezTo>
                  <a:pt x="2643867" y="1905175"/>
                  <a:pt x="2740059" y="1894216"/>
                  <a:pt x="2837469" y="1892187"/>
                </a:cubicBezTo>
                <a:cubicBezTo>
                  <a:pt x="2886985" y="1890969"/>
                  <a:pt x="2936502" y="1896246"/>
                  <a:pt x="2985613" y="1890563"/>
                </a:cubicBezTo>
                <a:cubicBezTo>
                  <a:pt x="3086270" y="1878793"/>
                  <a:pt x="3186927" y="1870270"/>
                  <a:pt x="3287989" y="1863370"/>
                </a:cubicBezTo>
                <a:cubicBezTo>
                  <a:pt x="3377688" y="1857282"/>
                  <a:pt x="3451557" y="1819941"/>
                  <a:pt x="3507161" y="1748101"/>
                </a:cubicBezTo>
                <a:cubicBezTo>
                  <a:pt x="3519338" y="1732678"/>
                  <a:pt x="3530702" y="1716849"/>
                  <a:pt x="3537196" y="1697773"/>
                </a:cubicBezTo>
                <a:cubicBezTo>
                  <a:pt x="3552619" y="1653127"/>
                  <a:pt x="3536384" y="1613351"/>
                  <a:pt x="3515685" y="1576011"/>
                </a:cubicBezTo>
                <a:cubicBezTo>
                  <a:pt x="3483215" y="1517159"/>
                  <a:pt x="3439786" y="1466019"/>
                  <a:pt x="3403258" y="1410008"/>
                </a:cubicBezTo>
                <a:cubicBezTo>
                  <a:pt x="3385399" y="1382814"/>
                  <a:pt x="3368353" y="1355215"/>
                  <a:pt x="3346435" y="1331268"/>
                </a:cubicBezTo>
                <a:cubicBezTo>
                  <a:pt x="3342377" y="1326804"/>
                  <a:pt x="3335883" y="1322745"/>
                  <a:pt x="3338724" y="1316251"/>
                </a:cubicBezTo>
                <a:cubicBezTo>
                  <a:pt x="3341565" y="1309351"/>
                  <a:pt x="3349276" y="1311380"/>
                  <a:pt x="3354959" y="1311786"/>
                </a:cubicBezTo>
                <a:cubicBezTo>
                  <a:pt x="3400011" y="1313004"/>
                  <a:pt x="3443439" y="1302045"/>
                  <a:pt x="3486462" y="1290681"/>
                </a:cubicBezTo>
                <a:cubicBezTo>
                  <a:pt x="3532326" y="1278505"/>
                  <a:pt x="3577784" y="1265923"/>
                  <a:pt x="3622836" y="1251717"/>
                </a:cubicBezTo>
                <a:cubicBezTo>
                  <a:pt x="3643941" y="1245223"/>
                  <a:pt x="3651247" y="1250905"/>
                  <a:pt x="3654900" y="1272417"/>
                </a:cubicBezTo>
                <a:cubicBezTo>
                  <a:pt x="3660582" y="1305292"/>
                  <a:pt x="3660176" y="1338574"/>
                  <a:pt x="3657335" y="1371450"/>
                </a:cubicBezTo>
                <a:cubicBezTo>
                  <a:pt x="3653682" y="1411226"/>
                  <a:pt x="3650435" y="1450595"/>
                  <a:pt x="3657741" y="1490371"/>
                </a:cubicBezTo>
                <a:cubicBezTo>
                  <a:pt x="3660582" y="1505388"/>
                  <a:pt x="3665453" y="1521218"/>
                  <a:pt x="3662206" y="1536641"/>
                </a:cubicBezTo>
                <a:cubicBezTo>
                  <a:pt x="3655712" y="1569111"/>
                  <a:pt x="3664235" y="1599551"/>
                  <a:pt x="3670729" y="1630804"/>
                </a:cubicBezTo>
                <a:cubicBezTo>
                  <a:pt x="3700358" y="1775295"/>
                  <a:pt x="3745816" y="1914510"/>
                  <a:pt x="3803044" y="2049666"/>
                </a:cubicBezTo>
                <a:cubicBezTo>
                  <a:pt x="3820091" y="2089442"/>
                  <a:pt x="3846473" y="2124753"/>
                  <a:pt x="3887060" y="2142206"/>
                </a:cubicBezTo>
                <a:cubicBezTo>
                  <a:pt x="3926430" y="2159252"/>
                  <a:pt x="3969858" y="2160064"/>
                  <a:pt x="4012881" y="2157629"/>
                </a:cubicBezTo>
                <a:cubicBezTo>
                  <a:pt x="4040481" y="2156005"/>
                  <a:pt x="4068486" y="2152758"/>
                  <a:pt x="4095679" y="2160470"/>
                </a:cubicBezTo>
                <a:cubicBezTo>
                  <a:pt x="4122061" y="2167776"/>
                  <a:pt x="4148443" y="2169399"/>
                  <a:pt x="4176043" y="2164123"/>
                </a:cubicBezTo>
                <a:cubicBezTo>
                  <a:pt x="4190248" y="2161282"/>
                  <a:pt x="4200395" y="2157223"/>
                  <a:pt x="4202019" y="2141394"/>
                </a:cubicBezTo>
                <a:cubicBezTo>
                  <a:pt x="4203236" y="2129624"/>
                  <a:pt x="4210542" y="2125565"/>
                  <a:pt x="4221906" y="2126376"/>
                </a:cubicBezTo>
                <a:cubicBezTo>
                  <a:pt x="4235301" y="2127594"/>
                  <a:pt x="4249100" y="2128000"/>
                  <a:pt x="4262494" y="2127188"/>
                </a:cubicBezTo>
                <a:cubicBezTo>
                  <a:pt x="4285223" y="2125971"/>
                  <a:pt x="4299023" y="2136117"/>
                  <a:pt x="4308764" y="2156005"/>
                </a:cubicBezTo>
                <a:cubicBezTo>
                  <a:pt x="4331493" y="2203087"/>
                  <a:pt x="4352193" y="2250574"/>
                  <a:pt x="4369645" y="2299685"/>
                </a:cubicBezTo>
                <a:cubicBezTo>
                  <a:pt x="4403738" y="2395877"/>
                  <a:pt x="4437020" y="2492475"/>
                  <a:pt x="4483696" y="2583797"/>
                </a:cubicBezTo>
                <a:cubicBezTo>
                  <a:pt x="4508860" y="2633719"/>
                  <a:pt x="4546606" y="2663348"/>
                  <a:pt x="4603835" y="2665378"/>
                </a:cubicBezTo>
                <a:cubicBezTo>
                  <a:pt x="4611546" y="2665784"/>
                  <a:pt x="4620070" y="2665378"/>
                  <a:pt x="4627375" y="2669031"/>
                </a:cubicBezTo>
                <a:cubicBezTo>
                  <a:pt x="4687039" y="2669031"/>
                  <a:pt x="4746297" y="2669031"/>
                  <a:pt x="4805960" y="2669031"/>
                </a:cubicBezTo>
                <a:cubicBezTo>
                  <a:pt x="4842489" y="2664566"/>
                  <a:pt x="4879017" y="2662537"/>
                  <a:pt x="4915546" y="2661319"/>
                </a:cubicBezTo>
                <a:cubicBezTo>
                  <a:pt x="4980486" y="2659290"/>
                  <a:pt x="5045426" y="2667001"/>
                  <a:pt x="5110366" y="2662942"/>
                </a:cubicBezTo>
                <a:cubicBezTo>
                  <a:pt x="5124977" y="2662131"/>
                  <a:pt x="5133501" y="2657260"/>
                  <a:pt x="5138371" y="2644678"/>
                </a:cubicBezTo>
                <a:cubicBezTo>
                  <a:pt x="5138371" y="2641837"/>
                  <a:pt x="5138371" y="2639402"/>
                  <a:pt x="5138371" y="2636561"/>
                </a:cubicBezTo>
                <a:cubicBezTo>
                  <a:pt x="5131472" y="2629255"/>
                  <a:pt x="5122948" y="2626008"/>
                  <a:pt x="5112395" y="2624384"/>
                </a:cubicBezTo>
                <a:close/>
                <a:moveTo>
                  <a:pt x="4256812" y="2045607"/>
                </a:moveTo>
                <a:cubicBezTo>
                  <a:pt x="4197148" y="2040331"/>
                  <a:pt x="4136673" y="2039113"/>
                  <a:pt x="4077821" y="2024908"/>
                </a:cubicBezTo>
                <a:cubicBezTo>
                  <a:pt x="4062804" y="2021255"/>
                  <a:pt x="4046975" y="2021661"/>
                  <a:pt x="4031551" y="2021255"/>
                </a:cubicBezTo>
                <a:cubicBezTo>
                  <a:pt x="4009228" y="2020443"/>
                  <a:pt x="3986905" y="2021255"/>
                  <a:pt x="3964582" y="2020037"/>
                </a:cubicBezTo>
                <a:cubicBezTo>
                  <a:pt x="3932924" y="2018414"/>
                  <a:pt x="3918718" y="2005832"/>
                  <a:pt x="3911818" y="1974985"/>
                </a:cubicBezTo>
                <a:cubicBezTo>
                  <a:pt x="3895583" y="1899493"/>
                  <a:pt x="3883813" y="1823594"/>
                  <a:pt x="3887060" y="1746072"/>
                </a:cubicBezTo>
                <a:cubicBezTo>
                  <a:pt x="3888278" y="1718473"/>
                  <a:pt x="3887060" y="1690467"/>
                  <a:pt x="3887060" y="1662868"/>
                </a:cubicBezTo>
                <a:cubicBezTo>
                  <a:pt x="3887466" y="1662868"/>
                  <a:pt x="3887466" y="1662868"/>
                  <a:pt x="3887872" y="1662868"/>
                </a:cubicBezTo>
                <a:cubicBezTo>
                  <a:pt x="3887872" y="1623092"/>
                  <a:pt x="3887466" y="1582911"/>
                  <a:pt x="3887872" y="1543135"/>
                </a:cubicBezTo>
                <a:cubicBezTo>
                  <a:pt x="3888683" y="1497677"/>
                  <a:pt x="3885437" y="1452625"/>
                  <a:pt x="3873666" y="1408790"/>
                </a:cubicBezTo>
                <a:cubicBezTo>
                  <a:pt x="3865143" y="1377538"/>
                  <a:pt x="3871637" y="1346692"/>
                  <a:pt x="3880566" y="1317063"/>
                </a:cubicBezTo>
                <a:cubicBezTo>
                  <a:pt x="3888683" y="1291087"/>
                  <a:pt x="3887060" y="1265111"/>
                  <a:pt x="3888683" y="1239135"/>
                </a:cubicBezTo>
                <a:cubicBezTo>
                  <a:pt x="3889901" y="1218841"/>
                  <a:pt x="3891119" y="1198547"/>
                  <a:pt x="3891119" y="1178254"/>
                </a:cubicBezTo>
                <a:cubicBezTo>
                  <a:pt x="3891119" y="1157148"/>
                  <a:pt x="3904513" y="1147813"/>
                  <a:pt x="3920748" y="1139290"/>
                </a:cubicBezTo>
                <a:cubicBezTo>
                  <a:pt x="3967423" y="1114937"/>
                  <a:pt x="4018563" y="1098296"/>
                  <a:pt x="4058745" y="1061768"/>
                </a:cubicBezTo>
                <a:cubicBezTo>
                  <a:pt x="4073762" y="1048374"/>
                  <a:pt x="4079039" y="1049997"/>
                  <a:pt x="4083097" y="1070697"/>
                </a:cubicBezTo>
                <a:cubicBezTo>
                  <a:pt x="4098927" y="1150248"/>
                  <a:pt x="4112320" y="1230206"/>
                  <a:pt x="4120438" y="1310975"/>
                </a:cubicBezTo>
                <a:cubicBezTo>
                  <a:pt x="4124091" y="1348315"/>
                  <a:pt x="4134644" y="1385250"/>
                  <a:pt x="4143979" y="1421778"/>
                </a:cubicBezTo>
                <a:cubicBezTo>
                  <a:pt x="4152096" y="1454248"/>
                  <a:pt x="4156561" y="1487124"/>
                  <a:pt x="4152908" y="1520000"/>
                </a:cubicBezTo>
                <a:cubicBezTo>
                  <a:pt x="4143573" y="1608886"/>
                  <a:pt x="4159402" y="1693308"/>
                  <a:pt x="4189843" y="1776107"/>
                </a:cubicBezTo>
                <a:cubicBezTo>
                  <a:pt x="4214195" y="1842670"/>
                  <a:pt x="4223530" y="1913698"/>
                  <a:pt x="4251941" y="1979450"/>
                </a:cubicBezTo>
                <a:cubicBezTo>
                  <a:pt x="4258435" y="1994467"/>
                  <a:pt x="4264118" y="2009485"/>
                  <a:pt x="4269800" y="2024502"/>
                </a:cubicBezTo>
                <a:cubicBezTo>
                  <a:pt x="4277106" y="2040331"/>
                  <a:pt x="4273047" y="2047231"/>
                  <a:pt x="4256812" y="2045607"/>
                </a:cubicBezTo>
                <a:close/>
              </a:path>
            </a:pathLst>
          </a:custGeom>
          <a:solidFill>
            <a:srgbClr val="00B050">
              <a:alpha val="26000"/>
            </a:srgbClr>
          </a:solidFill>
          <a:ln w="40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76">
            <a:extLst>
              <a:ext uri="{FF2B5EF4-FFF2-40B4-BE49-F238E27FC236}">
                <a16:creationId xmlns:a16="http://schemas.microsoft.com/office/drawing/2014/main" id="{002D477F-EDC9-A24D-8F6F-A215863DEB19}"/>
              </a:ext>
            </a:extLst>
          </p:cNvPr>
          <p:cNvSpPr>
            <a:spLocks/>
          </p:cNvSpPr>
          <p:nvPr/>
        </p:nvSpPr>
        <p:spPr bwMode="auto">
          <a:xfrm flipH="1">
            <a:off x="8630311" y="5269949"/>
            <a:ext cx="1355450" cy="1588051"/>
          </a:xfrm>
          <a:custGeom>
            <a:avLst/>
            <a:gdLst>
              <a:gd name="connsiteX0" fmla="*/ 1227755 w 2642246"/>
              <a:gd name="connsiteY0" fmla="*/ 1964439 h 3814923"/>
              <a:gd name="connsiteX1" fmla="*/ 1261605 w 2642246"/>
              <a:gd name="connsiteY1" fmla="*/ 2136180 h 3814923"/>
              <a:gd name="connsiteX2" fmla="*/ 1299673 w 2642246"/>
              <a:gd name="connsiteY2" fmla="*/ 2036394 h 3814923"/>
              <a:gd name="connsiteX3" fmla="*/ 1227755 w 2642246"/>
              <a:gd name="connsiteY3" fmla="*/ 1964439 h 3814923"/>
              <a:gd name="connsiteX4" fmla="*/ 1342396 w 2642246"/>
              <a:gd name="connsiteY4" fmla="*/ 0 h 3814923"/>
              <a:gd name="connsiteX5" fmla="*/ 1373511 w 2642246"/>
              <a:gd name="connsiteY5" fmla="*/ 17759 h 3814923"/>
              <a:gd name="connsiteX6" fmla="*/ 1386846 w 2642246"/>
              <a:gd name="connsiteY6" fmla="*/ 26638 h 3814923"/>
              <a:gd name="connsiteX7" fmla="*/ 1466856 w 2642246"/>
              <a:gd name="connsiteY7" fmla="*/ 173147 h 3814923"/>
              <a:gd name="connsiteX8" fmla="*/ 1471301 w 2642246"/>
              <a:gd name="connsiteY8" fmla="*/ 195346 h 3814923"/>
              <a:gd name="connsiteX9" fmla="*/ 1489081 w 2642246"/>
              <a:gd name="connsiteY9" fmla="*/ 257501 h 3814923"/>
              <a:gd name="connsiteX10" fmla="*/ 1480191 w 2642246"/>
              <a:gd name="connsiteY10" fmla="*/ 279700 h 3814923"/>
              <a:gd name="connsiteX11" fmla="*/ 1444631 w 2642246"/>
              <a:gd name="connsiteY11" fmla="*/ 310777 h 3814923"/>
              <a:gd name="connsiteX12" fmla="*/ 1422406 w 2642246"/>
              <a:gd name="connsiteY12" fmla="*/ 319657 h 3814923"/>
              <a:gd name="connsiteX13" fmla="*/ 1284610 w 2642246"/>
              <a:gd name="connsiteY13" fmla="*/ 293019 h 3814923"/>
              <a:gd name="connsiteX14" fmla="*/ 1266830 w 2642246"/>
              <a:gd name="connsiteY14" fmla="*/ 270820 h 3814923"/>
              <a:gd name="connsiteX15" fmla="*/ 1146815 w 2642246"/>
              <a:gd name="connsiteY15" fmla="*/ 381812 h 3814923"/>
              <a:gd name="connsiteX16" fmla="*/ 1124590 w 2642246"/>
              <a:gd name="connsiteY16" fmla="*/ 901254 h 3814923"/>
              <a:gd name="connsiteX17" fmla="*/ 1151260 w 2642246"/>
              <a:gd name="connsiteY17" fmla="*/ 905694 h 3814923"/>
              <a:gd name="connsiteX18" fmla="*/ 1169040 w 2642246"/>
              <a:gd name="connsiteY18" fmla="*/ 910133 h 3814923"/>
              <a:gd name="connsiteX19" fmla="*/ 1195710 w 2642246"/>
              <a:gd name="connsiteY19" fmla="*/ 923452 h 3814923"/>
              <a:gd name="connsiteX20" fmla="*/ 1293500 w 2642246"/>
              <a:gd name="connsiteY20" fmla="*/ 1083281 h 3814923"/>
              <a:gd name="connsiteX21" fmla="*/ 1306835 w 2642246"/>
              <a:gd name="connsiteY21" fmla="*/ 1087720 h 3814923"/>
              <a:gd name="connsiteX22" fmla="*/ 1311281 w 2642246"/>
              <a:gd name="connsiteY22" fmla="*/ 1105479 h 3814923"/>
              <a:gd name="connsiteX23" fmla="*/ 1311281 w 2642246"/>
              <a:gd name="connsiteY23" fmla="*/ 1109919 h 3814923"/>
              <a:gd name="connsiteX24" fmla="*/ 1377956 w 2642246"/>
              <a:gd name="connsiteY24" fmla="*/ 1154316 h 3814923"/>
              <a:gd name="connsiteX25" fmla="*/ 1377956 w 2642246"/>
              <a:gd name="connsiteY25" fmla="*/ 1167635 h 3814923"/>
              <a:gd name="connsiteX26" fmla="*/ 1386846 w 2642246"/>
              <a:gd name="connsiteY26" fmla="*/ 1198712 h 3814923"/>
              <a:gd name="connsiteX27" fmla="*/ 1391291 w 2642246"/>
              <a:gd name="connsiteY27" fmla="*/ 1212031 h 3814923"/>
              <a:gd name="connsiteX28" fmla="*/ 1426851 w 2642246"/>
              <a:gd name="connsiteY28" fmla="*/ 1260868 h 3814923"/>
              <a:gd name="connsiteX29" fmla="*/ 1431296 w 2642246"/>
              <a:gd name="connsiteY29" fmla="*/ 1265307 h 3814923"/>
              <a:gd name="connsiteX30" fmla="*/ 1440186 w 2642246"/>
              <a:gd name="connsiteY30" fmla="*/ 1283066 h 3814923"/>
              <a:gd name="connsiteX31" fmla="*/ 1444631 w 2642246"/>
              <a:gd name="connsiteY31" fmla="*/ 1291945 h 3814923"/>
              <a:gd name="connsiteX32" fmla="*/ 1449076 w 2642246"/>
              <a:gd name="connsiteY32" fmla="*/ 1300825 h 3814923"/>
              <a:gd name="connsiteX33" fmla="*/ 1453521 w 2642246"/>
              <a:gd name="connsiteY33" fmla="*/ 1309704 h 3814923"/>
              <a:gd name="connsiteX34" fmla="*/ 1462411 w 2642246"/>
              <a:gd name="connsiteY34" fmla="*/ 1340782 h 3814923"/>
              <a:gd name="connsiteX35" fmla="*/ 1471301 w 2642246"/>
              <a:gd name="connsiteY35" fmla="*/ 1349661 h 3814923"/>
              <a:gd name="connsiteX36" fmla="*/ 1493526 w 2642246"/>
              <a:gd name="connsiteY36" fmla="*/ 1367420 h 3814923"/>
              <a:gd name="connsiteX37" fmla="*/ 1502416 w 2642246"/>
              <a:gd name="connsiteY37" fmla="*/ 1367420 h 3814923"/>
              <a:gd name="connsiteX38" fmla="*/ 1515751 w 2642246"/>
              <a:gd name="connsiteY38" fmla="*/ 1371860 h 3814923"/>
              <a:gd name="connsiteX39" fmla="*/ 1529086 w 2642246"/>
              <a:gd name="connsiteY39" fmla="*/ 1367420 h 3814923"/>
              <a:gd name="connsiteX40" fmla="*/ 1582427 w 2642246"/>
              <a:gd name="connsiteY40" fmla="*/ 1309704 h 3814923"/>
              <a:gd name="connsiteX41" fmla="*/ 1560201 w 2642246"/>
              <a:gd name="connsiteY41" fmla="*/ 1376299 h 3814923"/>
              <a:gd name="connsiteX42" fmla="*/ 1555757 w 2642246"/>
              <a:gd name="connsiteY42" fmla="*/ 1385179 h 3814923"/>
              <a:gd name="connsiteX43" fmla="*/ 1529086 w 2642246"/>
              <a:gd name="connsiteY43" fmla="*/ 1456213 h 3814923"/>
              <a:gd name="connsiteX44" fmla="*/ 1537976 w 2642246"/>
              <a:gd name="connsiteY44" fmla="*/ 1460653 h 3814923"/>
              <a:gd name="connsiteX45" fmla="*/ 1600207 w 2642246"/>
              <a:gd name="connsiteY45" fmla="*/ 1469532 h 3814923"/>
              <a:gd name="connsiteX46" fmla="*/ 1466856 w 2642246"/>
              <a:gd name="connsiteY46" fmla="*/ 1469532 h 3814923"/>
              <a:gd name="connsiteX47" fmla="*/ 1457966 w 2642246"/>
              <a:gd name="connsiteY47" fmla="*/ 1465093 h 3814923"/>
              <a:gd name="connsiteX48" fmla="*/ 1444631 w 2642246"/>
              <a:gd name="connsiteY48" fmla="*/ 1456213 h 3814923"/>
              <a:gd name="connsiteX49" fmla="*/ 1431296 w 2642246"/>
              <a:gd name="connsiteY49" fmla="*/ 1442894 h 3814923"/>
              <a:gd name="connsiteX50" fmla="*/ 1422406 w 2642246"/>
              <a:gd name="connsiteY50" fmla="*/ 1438455 h 3814923"/>
              <a:gd name="connsiteX51" fmla="*/ 1404626 w 2642246"/>
              <a:gd name="connsiteY51" fmla="*/ 1434015 h 3814923"/>
              <a:gd name="connsiteX52" fmla="*/ 1369066 w 2642246"/>
              <a:gd name="connsiteY52" fmla="*/ 1434015 h 3814923"/>
              <a:gd name="connsiteX53" fmla="*/ 1386846 w 2642246"/>
              <a:gd name="connsiteY53" fmla="*/ 1487291 h 3814923"/>
              <a:gd name="connsiteX54" fmla="*/ 1306835 w 2642246"/>
              <a:gd name="connsiteY54" fmla="*/ 1269747 h 3814923"/>
              <a:gd name="connsiteX55" fmla="*/ 1306835 w 2642246"/>
              <a:gd name="connsiteY55" fmla="*/ 1260868 h 3814923"/>
              <a:gd name="connsiteX56" fmla="*/ 1306835 w 2642246"/>
              <a:gd name="connsiteY56" fmla="*/ 1251988 h 3814923"/>
              <a:gd name="connsiteX57" fmla="*/ 1302390 w 2642246"/>
              <a:gd name="connsiteY57" fmla="*/ 1247549 h 3814923"/>
              <a:gd name="connsiteX58" fmla="*/ 1275720 w 2642246"/>
              <a:gd name="connsiteY58" fmla="*/ 1256428 h 3814923"/>
              <a:gd name="connsiteX59" fmla="*/ 1217935 w 2642246"/>
              <a:gd name="connsiteY59" fmla="*/ 1300825 h 3814923"/>
              <a:gd name="connsiteX60" fmla="*/ 1146815 w 2642246"/>
              <a:gd name="connsiteY60" fmla="*/ 1385179 h 3814923"/>
              <a:gd name="connsiteX61" fmla="*/ 1155705 w 2642246"/>
              <a:gd name="connsiteY61" fmla="*/ 1411817 h 3814923"/>
              <a:gd name="connsiteX62" fmla="*/ 1164595 w 2642246"/>
              <a:gd name="connsiteY62" fmla="*/ 1434015 h 3814923"/>
              <a:gd name="connsiteX63" fmla="*/ 1177930 w 2642246"/>
              <a:gd name="connsiteY63" fmla="*/ 1456213 h 3814923"/>
              <a:gd name="connsiteX64" fmla="*/ 1191265 w 2642246"/>
              <a:gd name="connsiteY64" fmla="*/ 1473972 h 3814923"/>
              <a:gd name="connsiteX65" fmla="*/ 1200155 w 2642246"/>
              <a:gd name="connsiteY65" fmla="*/ 1496170 h 3814923"/>
              <a:gd name="connsiteX66" fmla="*/ 1226825 w 2642246"/>
              <a:gd name="connsiteY66" fmla="*/ 1545007 h 3814923"/>
              <a:gd name="connsiteX67" fmla="*/ 1244605 w 2642246"/>
              <a:gd name="connsiteY67" fmla="*/ 1567205 h 3814923"/>
              <a:gd name="connsiteX68" fmla="*/ 1289055 w 2642246"/>
              <a:gd name="connsiteY68" fmla="*/ 1642680 h 3814923"/>
              <a:gd name="connsiteX69" fmla="*/ 1297945 w 2642246"/>
              <a:gd name="connsiteY69" fmla="*/ 1669318 h 3814923"/>
              <a:gd name="connsiteX70" fmla="*/ 1306835 w 2642246"/>
              <a:gd name="connsiteY70" fmla="*/ 1700395 h 3814923"/>
              <a:gd name="connsiteX71" fmla="*/ 1324615 w 2642246"/>
              <a:gd name="connsiteY71" fmla="*/ 1727034 h 3814923"/>
              <a:gd name="connsiteX72" fmla="*/ 1364621 w 2642246"/>
              <a:gd name="connsiteY72" fmla="*/ 1789189 h 3814923"/>
              <a:gd name="connsiteX73" fmla="*/ 1373511 w 2642246"/>
              <a:gd name="connsiteY73" fmla="*/ 1806948 h 3814923"/>
              <a:gd name="connsiteX74" fmla="*/ 1457966 w 2642246"/>
              <a:gd name="connsiteY74" fmla="*/ 1940138 h 3814923"/>
              <a:gd name="connsiteX75" fmla="*/ 1462411 w 2642246"/>
              <a:gd name="connsiteY75" fmla="*/ 1966776 h 3814923"/>
              <a:gd name="connsiteX76" fmla="*/ 1391291 w 2642246"/>
              <a:gd name="connsiteY76" fmla="*/ 2193199 h 3814923"/>
              <a:gd name="connsiteX77" fmla="*/ 1377956 w 2642246"/>
              <a:gd name="connsiteY77" fmla="*/ 2219837 h 3814923"/>
              <a:gd name="connsiteX78" fmla="*/ 1360176 w 2642246"/>
              <a:gd name="connsiteY78" fmla="*/ 2250915 h 3814923"/>
              <a:gd name="connsiteX79" fmla="*/ 1320171 w 2642246"/>
              <a:gd name="connsiteY79" fmla="*/ 2317510 h 3814923"/>
              <a:gd name="connsiteX80" fmla="*/ 1337951 w 2642246"/>
              <a:gd name="connsiteY80" fmla="*/ 2335269 h 3814923"/>
              <a:gd name="connsiteX81" fmla="*/ 1351286 w 2642246"/>
              <a:gd name="connsiteY81" fmla="*/ 2348588 h 3814923"/>
              <a:gd name="connsiteX82" fmla="*/ 1369066 w 2642246"/>
              <a:gd name="connsiteY82" fmla="*/ 2366347 h 3814923"/>
              <a:gd name="connsiteX83" fmla="*/ 1493526 w 2642246"/>
              <a:gd name="connsiteY83" fmla="*/ 2805874 h 3814923"/>
              <a:gd name="connsiteX84" fmla="*/ 1497971 w 2642246"/>
              <a:gd name="connsiteY84" fmla="*/ 2819193 h 3814923"/>
              <a:gd name="connsiteX85" fmla="*/ 1560201 w 2642246"/>
              <a:gd name="connsiteY85" fmla="*/ 3076694 h 3814923"/>
              <a:gd name="connsiteX86" fmla="*/ 1622432 w 2642246"/>
              <a:gd name="connsiteY86" fmla="*/ 3303118 h 3814923"/>
              <a:gd name="connsiteX87" fmla="*/ 2071379 w 2642246"/>
              <a:gd name="connsiteY87" fmla="*/ 3289799 h 3814923"/>
              <a:gd name="connsiteX88" fmla="*/ 2315855 w 2642246"/>
              <a:gd name="connsiteY88" fmla="*/ 3338635 h 3814923"/>
              <a:gd name="connsiteX89" fmla="*/ 2338080 w 2642246"/>
              <a:gd name="connsiteY89" fmla="*/ 3343075 h 3814923"/>
              <a:gd name="connsiteX90" fmla="*/ 2360305 w 2642246"/>
              <a:gd name="connsiteY90" fmla="*/ 3351954 h 3814923"/>
              <a:gd name="connsiteX91" fmla="*/ 2382530 w 2642246"/>
              <a:gd name="connsiteY91" fmla="*/ 3356394 h 3814923"/>
              <a:gd name="connsiteX92" fmla="*/ 2458095 w 2642246"/>
              <a:gd name="connsiteY92" fmla="*/ 3374153 h 3814923"/>
              <a:gd name="connsiteX93" fmla="*/ 2484765 w 2642246"/>
              <a:gd name="connsiteY93" fmla="*/ 3378592 h 3814923"/>
              <a:gd name="connsiteX94" fmla="*/ 2551441 w 2642246"/>
              <a:gd name="connsiteY94" fmla="*/ 3383032 h 3814923"/>
              <a:gd name="connsiteX95" fmla="*/ 2573666 w 2642246"/>
              <a:gd name="connsiteY95" fmla="*/ 3387472 h 3814923"/>
              <a:gd name="connsiteX96" fmla="*/ 2640341 w 2642246"/>
              <a:gd name="connsiteY96" fmla="*/ 3498464 h 3814923"/>
              <a:gd name="connsiteX97" fmla="*/ 2631451 w 2642246"/>
              <a:gd name="connsiteY97" fmla="*/ 3520662 h 3814923"/>
              <a:gd name="connsiteX98" fmla="*/ 2618116 w 2642246"/>
              <a:gd name="connsiteY98" fmla="*/ 3538421 h 3814923"/>
              <a:gd name="connsiteX99" fmla="*/ 2604781 w 2642246"/>
              <a:gd name="connsiteY99" fmla="*/ 3556179 h 3814923"/>
              <a:gd name="connsiteX100" fmla="*/ 2511435 w 2642246"/>
              <a:gd name="connsiteY100" fmla="*/ 3636093 h 3814923"/>
              <a:gd name="connsiteX101" fmla="*/ 2502545 w 2642246"/>
              <a:gd name="connsiteY101" fmla="*/ 3653852 h 3814923"/>
              <a:gd name="connsiteX102" fmla="*/ 2498100 w 2642246"/>
              <a:gd name="connsiteY102" fmla="*/ 3671611 h 3814923"/>
              <a:gd name="connsiteX103" fmla="*/ 2373640 w 2642246"/>
              <a:gd name="connsiteY103" fmla="*/ 3804801 h 3814923"/>
              <a:gd name="connsiteX104" fmla="*/ 2346970 w 2642246"/>
              <a:gd name="connsiteY104" fmla="*/ 3809241 h 3814923"/>
              <a:gd name="connsiteX105" fmla="*/ 2226954 w 2642246"/>
              <a:gd name="connsiteY105" fmla="*/ 3813680 h 3814923"/>
              <a:gd name="connsiteX106" fmla="*/ 2204729 w 2642246"/>
              <a:gd name="connsiteY106" fmla="*/ 3809241 h 3814923"/>
              <a:gd name="connsiteX107" fmla="*/ 2195839 w 2642246"/>
              <a:gd name="connsiteY107" fmla="*/ 3716008 h 3814923"/>
              <a:gd name="connsiteX108" fmla="*/ 2213619 w 2642246"/>
              <a:gd name="connsiteY108" fmla="*/ 3711568 h 3814923"/>
              <a:gd name="connsiteX109" fmla="*/ 2266959 w 2642246"/>
              <a:gd name="connsiteY109" fmla="*/ 3702689 h 3814923"/>
              <a:gd name="connsiteX110" fmla="*/ 2280295 w 2642246"/>
              <a:gd name="connsiteY110" fmla="*/ 3689370 h 3814923"/>
              <a:gd name="connsiteX111" fmla="*/ 2302519 w 2642246"/>
              <a:gd name="connsiteY111" fmla="*/ 3658292 h 3814923"/>
              <a:gd name="connsiteX112" fmla="*/ 2329190 w 2642246"/>
              <a:gd name="connsiteY112" fmla="*/ 3578378 h 3814923"/>
              <a:gd name="connsiteX113" fmla="*/ 2240289 w 2642246"/>
              <a:gd name="connsiteY113" fmla="*/ 3494024 h 3814923"/>
              <a:gd name="connsiteX114" fmla="*/ 1542421 w 2642246"/>
              <a:gd name="connsiteY114" fmla="*/ 3529541 h 3814923"/>
              <a:gd name="connsiteX115" fmla="*/ 1409071 w 2642246"/>
              <a:gd name="connsiteY115" fmla="*/ 3458506 h 3814923"/>
              <a:gd name="connsiteX116" fmla="*/ 1120145 w 2642246"/>
              <a:gd name="connsiteY116" fmla="*/ 2987901 h 3814923"/>
              <a:gd name="connsiteX117" fmla="*/ 1075695 w 2642246"/>
              <a:gd name="connsiteY117" fmla="*/ 2828073 h 3814923"/>
              <a:gd name="connsiteX118" fmla="*/ 720093 w 2642246"/>
              <a:gd name="connsiteY118" fmla="*/ 2854711 h 3814923"/>
              <a:gd name="connsiteX119" fmla="*/ 488952 w 2642246"/>
              <a:gd name="connsiteY119" fmla="*/ 2881349 h 3814923"/>
              <a:gd name="connsiteX120" fmla="*/ 546737 w 2642246"/>
              <a:gd name="connsiteY120" fmla="*/ 3121091 h 3814923"/>
              <a:gd name="connsiteX121" fmla="*/ 520067 w 2642246"/>
              <a:gd name="connsiteY121" fmla="*/ 3307558 h 3814923"/>
              <a:gd name="connsiteX122" fmla="*/ 515622 w 2642246"/>
              <a:gd name="connsiteY122" fmla="*/ 3329756 h 3814923"/>
              <a:gd name="connsiteX123" fmla="*/ 511177 w 2642246"/>
              <a:gd name="connsiteY123" fmla="*/ 3351954 h 3814923"/>
              <a:gd name="connsiteX124" fmla="*/ 506732 w 2642246"/>
              <a:gd name="connsiteY124" fmla="*/ 3374153 h 3814923"/>
              <a:gd name="connsiteX125" fmla="*/ 546737 w 2642246"/>
              <a:gd name="connsiteY125" fmla="*/ 3578378 h 3814923"/>
              <a:gd name="connsiteX126" fmla="*/ 555627 w 2642246"/>
              <a:gd name="connsiteY126" fmla="*/ 3591697 h 3814923"/>
              <a:gd name="connsiteX127" fmla="*/ 568962 w 2642246"/>
              <a:gd name="connsiteY127" fmla="*/ 3613895 h 3814923"/>
              <a:gd name="connsiteX128" fmla="*/ 573407 w 2642246"/>
              <a:gd name="connsiteY128" fmla="*/ 3631654 h 3814923"/>
              <a:gd name="connsiteX129" fmla="*/ 573407 w 2642246"/>
              <a:gd name="connsiteY129" fmla="*/ 3658292 h 3814923"/>
              <a:gd name="connsiteX130" fmla="*/ 408942 w 2642246"/>
              <a:gd name="connsiteY130" fmla="*/ 3724887 h 3814923"/>
              <a:gd name="connsiteX131" fmla="*/ 391162 w 2642246"/>
              <a:gd name="connsiteY131" fmla="*/ 3720447 h 3814923"/>
              <a:gd name="connsiteX132" fmla="*/ 368937 w 2642246"/>
              <a:gd name="connsiteY132" fmla="*/ 3720447 h 3814923"/>
              <a:gd name="connsiteX133" fmla="*/ 226696 w 2642246"/>
              <a:gd name="connsiteY133" fmla="*/ 3738206 h 3814923"/>
              <a:gd name="connsiteX134" fmla="*/ 208916 w 2642246"/>
              <a:gd name="connsiteY134" fmla="*/ 3738206 h 3814923"/>
              <a:gd name="connsiteX135" fmla="*/ 0 w 2642246"/>
              <a:gd name="connsiteY135" fmla="*/ 3707128 h 3814923"/>
              <a:gd name="connsiteX136" fmla="*/ 4445 w 2642246"/>
              <a:gd name="connsiteY136" fmla="*/ 3680490 h 3814923"/>
              <a:gd name="connsiteX137" fmla="*/ 71120 w 2642246"/>
              <a:gd name="connsiteY137" fmla="*/ 3640533 h 3814923"/>
              <a:gd name="connsiteX138" fmla="*/ 93345 w 2642246"/>
              <a:gd name="connsiteY138" fmla="*/ 3640533 h 3814923"/>
              <a:gd name="connsiteX139" fmla="*/ 248921 w 2642246"/>
              <a:gd name="connsiteY139" fmla="*/ 3556179 h 3814923"/>
              <a:gd name="connsiteX140" fmla="*/ 337821 w 2642246"/>
              <a:gd name="connsiteY140" fmla="*/ 3391911 h 3814923"/>
              <a:gd name="connsiteX141" fmla="*/ 280036 w 2642246"/>
              <a:gd name="connsiteY141" fmla="*/ 2881349 h 3814923"/>
              <a:gd name="connsiteX142" fmla="*/ 293371 w 2642246"/>
              <a:gd name="connsiteY142" fmla="*/ 2659365 h 3814923"/>
              <a:gd name="connsiteX143" fmla="*/ 608967 w 2642246"/>
              <a:gd name="connsiteY143" fmla="*/ 2539494 h 3814923"/>
              <a:gd name="connsiteX144" fmla="*/ 724538 w 2642246"/>
              <a:gd name="connsiteY144" fmla="*/ 2499537 h 3814923"/>
              <a:gd name="connsiteX145" fmla="*/ 737873 w 2642246"/>
              <a:gd name="connsiteY145" fmla="*/ 2495097 h 3814923"/>
              <a:gd name="connsiteX146" fmla="*/ 924564 w 2642246"/>
              <a:gd name="connsiteY146" fmla="*/ 2464019 h 3814923"/>
              <a:gd name="connsiteX147" fmla="*/ 889004 w 2642246"/>
              <a:gd name="connsiteY147" fmla="*/ 2326390 h 3814923"/>
              <a:gd name="connsiteX148" fmla="*/ 884559 w 2642246"/>
              <a:gd name="connsiteY148" fmla="*/ 2308631 h 3814923"/>
              <a:gd name="connsiteX149" fmla="*/ 880114 w 2642246"/>
              <a:gd name="connsiteY149" fmla="*/ 2295312 h 3814923"/>
              <a:gd name="connsiteX150" fmla="*/ 875669 w 2642246"/>
              <a:gd name="connsiteY150" fmla="*/ 2277553 h 3814923"/>
              <a:gd name="connsiteX151" fmla="*/ 773433 w 2642246"/>
              <a:gd name="connsiteY151" fmla="*/ 2020052 h 3814923"/>
              <a:gd name="connsiteX152" fmla="*/ 768988 w 2642246"/>
              <a:gd name="connsiteY152" fmla="*/ 1997854 h 3814923"/>
              <a:gd name="connsiteX153" fmla="*/ 724538 w 2642246"/>
              <a:gd name="connsiteY153" fmla="*/ 1886862 h 3814923"/>
              <a:gd name="connsiteX154" fmla="*/ 715648 w 2642246"/>
              <a:gd name="connsiteY154" fmla="*/ 1864663 h 3814923"/>
              <a:gd name="connsiteX155" fmla="*/ 764543 w 2642246"/>
              <a:gd name="connsiteY155" fmla="*/ 1669318 h 3814923"/>
              <a:gd name="connsiteX156" fmla="*/ 782323 w 2642246"/>
              <a:gd name="connsiteY156" fmla="*/ 1651559 h 3814923"/>
              <a:gd name="connsiteX157" fmla="*/ 866779 w 2642246"/>
              <a:gd name="connsiteY157" fmla="*/ 1589404 h 3814923"/>
              <a:gd name="connsiteX158" fmla="*/ 946789 w 2642246"/>
              <a:gd name="connsiteY158" fmla="*/ 1447334 h 3814923"/>
              <a:gd name="connsiteX159" fmla="*/ 924564 w 2642246"/>
              <a:gd name="connsiteY159" fmla="*/ 1367420 h 3814923"/>
              <a:gd name="connsiteX160" fmla="*/ 911229 w 2642246"/>
              <a:gd name="connsiteY160" fmla="*/ 1358541 h 3814923"/>
              <a:gd name="connsiteX161" fmla="*/ 813438 w 2642246"/>
              <a:gd name="connsiteY161" fmla="*/ 1309704 h 3814923"/>
              <a:gd name="connsiteX162" fmla="*/ 817883 w 2642246"/>
              <a:gd name="connsiteY162" fmla="*/ 1287506 h 3814923"/>
              <a:gd name="connsiteX163" fmla="*/ 822328 w 2642246"/>
              <a:gd name="connsiteY163" fmla="*/ 1269747 h 3814923"/>
              <a:gd name="connsiteX164" fmla="*/ 808993 w 2642246"/>
              <a:gd name="connsiteY164" fmla="*/ 1247549 h 3814923"/>
              <a:gd name="connsiteX165" fmla="*/ 804548 w 2642246"/>
              <a:gd name="connsiteY165" fmla="*/ 1225350 h 3814923"/>
              <a:gd name="connsiteX166" fmla="*/ 808993 w 2642246"/>
              <a:gd name="connsiteY166" fmla="*/ 1212031 h 3814923"/>
              <a:gd name="connsiteX167" fmla="*/ 817883 w 2642246"/>
              <a:gd name="connsiteY167" fmla="*/ 1145436 h 3814923"/>
              <a:gd name="connsiteX168" fmla="*/ 826773 w 2642246"/>
              <a:gd name="connsiteY168" fmla="*/ 1123238 h 3814923"/>
              <a:gd name="connsiteX169" fmla="*/ 826773 w 2642246"/>
              <a:gd name="connsiteY169" fmla="*/ 1074401 h 3814923"/>
              <a:gd name="connsiteX170" fmla="*/ 831218 w 2642246"/>
              <a:gd name="connsiteY170" fmla="*/ 1052203 h 3814923"/>
              <a:gd name="connsiteX171" fmla="*/ 897894 w 2642246"/>
              <a:gd name="connsiteY171" fmla="*/ 932332 h 3814923"/>
              <a:gd name="connsiteX172" fmla="*/ 915674 w 2642246"/>
              <a:gd name="connsiteY172" fmla="*/ 919013 h 3814923"/>
              <a:gd name="connsiteX173" fmla="*/ 946789 w 2642246"/>
              <a:gd name="connsiteY173" fmla="*/ 905694 h 3814923"/>
              <a:gd name="connsiteX174" fmla="*/ 982349 w 2642246"/>
              <a:gd name="connsiteY174" fmla="*/ 612675 h 3814923"/>
              <a:gd name="connsiteX175" fmla="*/ 1000129 w 2642246"/>
              <a:gd name="connsiteY175" fmla="*/ 572718 h 3814923"/>
              <a:gd name="connsiteX176" fmla="*/ 1004574 w 2642246"/>
              <a:gd name="connsiteY176" fmla="*/ 550520 h 3814923"/>
              <a:gd name="connsiteX177" fmla="*/ 1009019 w 2642246"/>
              <a:gd name="connsiteY177" fmla="*/ 528321 h 3814923"/>
              <a:gd name="connsiteX178" fmla="*/ 1017909 w 2642246"/>
              <a:gd name="connsiteY178" fmla="*/ 501683 h 3814923"/>
              <a:gd name="connsiteX179" fmla="*/ 1031244 w 2642246"/>
              <a:gd name="connsiteY179" fmla="*/ 439528 h 3814923"/>
              <a:gd name="connsiteX180" fmla="*/ 1013464 w 2642246"/>
              <a:gd name="connsiteY180" fmla="*/ 457287 h 3814923"/>
              <a:gd name="connsiteX181" fmla="*/ 991239 w 2642246"/>
              <a:gd name="connsiteY181" fmla="*/ 470606 h 3814923"/>
              <a:gd name="connsiteX182" fmla="*/ 964569 w 2642246"/>
              <a:gd name="connsiteY182" fmla="*/ 479485 h 3814923"/>
              <a:gd name="connsiteX183" fmla="*/ 848999 w 2642246"/>
              <a:gd name="connsiteY183" fmla="*/ 377372 h 3814923"/>
              <a:gd name="connsiteX184" fmla="*/ 835663 w 2642246"/>
              <a:gd name="connsiteY184" fmla="*/ 350734 h 3814923"/>
              <a:gd name="connsiteX185" fmla="*/ 822328 w 2642246"/>
              <a:gd name="connsiteY185" fmla="*/ 328536 h 3814923"/>
              <a:gd name="connsiteX186" fmla="*/ 817883 w 2642246"/>
              <a:gd name="connsiteY186" fmla="*/ 306338 h 3814923"/>
              <a:gd name="connsiteX187" fmla="*/ 817883 w 2642246"/>
              <a:gd name="connsiteY187" fmla="*/ 293019 h 3814923"/>
              <a:gd name="connsiteX188" fmla="*/ 817883 w 2642246"/>
              <a:gd name="connsiteY188" fmla="*/ 270820 h 3814923"/>
              <a:gd name="connsiteX189" fmla="*/ 942344 w 2642246"/>
              <a:gd name="connsiteY189" fmla="*/ 173147 h 3814923"/>
              <a:gd name="connsiteX190" fmla="*/ 960124 w 2642246"/>
              <a:gd name="connsiteY190" fmla="*/ 182027 h 3814923"/>
              <a:gd name="connsiteX191" fmla="*/ 973459 w 2642246"/>
              <a:gd name="connsiteY191" fmla="*/ 190906 h 3814923"/>
              <a:gd name="connsiteX192" fmla="*/ 1026799 w 2642246"/>
              <a:gd name="connsiteY192" fmla="*/ 244182 h 3814923"/>
              <a:gd name="connsiteX193" fmla="*/ 1062359 w 2642246"/>
              <a:gd name="connsiteY193" fmla="*/ 217544 h 3814923"/>
              <a:gd name="connsiteX194" fmla="*/ 1106810 w 2642246"/>
              <a:gd name="connsiteY194" fmla="*/ 204225 h 3814923"/>
              <a:gd name="connsiteX195" fmla="*/ 1124590 w 2642246"/>
              <a:gd name="connsiteY195" fmla="*/ 173147 h 3814923"/>
              <a:gd name="connsiteX196" fmla="*/ 1169040 w 2642246"/>
              <a:gd name="connsiteY196" fmla="*/ 159828 h 3814923"/>
              <a:gd name="connsiteX197" fmla="*/ 1195710 w 2642246"/>
              <a:gd name="connsiteY197" fmla="*/ 155389 h 3814923"/>
              <a:gd name="connsiteX198" fmla="*/ 1240160 w 2642246"/>
              <a:gd name="connsiteY198" fmla="*/ 177587 h 3814923"/>
              <a:gd name="connsiteX199" fmla="*/ 1244605 w 2642246"/>
              <a:gd name="connsiteY199" fmla="*/ 177587 h 3814923"/>
              <a:gd name="connsiteX200" fmla="*/ 1231270 w 2642246"/>
              <a:gd name="connsiteY200" fmla="*/ 146509 h 3814923"/>
              <a:gd name="connsiteX201" fmla="*/ 1293500 w 2642246"/>
              <a:gd name="connsiteY201" fmla="*/ 13319 h 3814923"/>
              <a:gd name="connsiteX202" fmla="*/ 1320171 w 2642246"/>
              <a:gd name="connsiteY202" fmla="*/ 4440 h 3814923"/>
              <a:gd name="connsiteX203" fmla="*/ 1342396 w 2642246"/>
              <a:gd name="connsiteY203" fmla="*/ 0 h 3814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2642246" h="3814923">
                <a:moveTo>
                  <a:pt x="1227755" y="1964439"/>
                </a:moveTo>
                <a:cubicBezTo>
                  <a:pt x="1230720" y="2028119"/>
                  <a:pt x="1237389" y="2086275"/>
                  <a:pt x="1261605" y="2136180"/>
                </a:cubicBezTo>
                <a:cubicBezTo>
                  <a:pt x="1274294" y="2102918"/>
                  <a:pt x="1265313" y="2069135"/>
                  <a:pt x="1299673" y="2036394"/>
                </a:cubicBezTo>
                <a:cubicBezTo>
                  <a:pt x="1267316" y="2042820"/>
                  <a:pt x="1251728" y="1988424"/>
                  <a:pt x="1227755" y="1964439"/>
                </a:cubicBezTo>
                <a:close/>
                <a:moveTo>
                  <a:pt x="1342396" y="0"/>
                </a:moveTo>
                <a:cubicBezTo>
                  <a:pt x="1355731" y="4440"/>
                  <a:pt x="1364621" y="8879"/>
                  <a:pt x="1373511" y="17759"/>
                </a:cubicBezTo>
                <a:cubicBezTo>
                  <a:pt x="1377956" y="22199"/>
                  <a:pt x="1382401" y="22199"/>
                  <a:pt x="1386846" y="26638"/>
                </a:cubicBezTo>
                <a:cubicBezTo>
                  <a:pt x="1422406" y="66595"/>
                  <a:pt x="1440186" y="119871"/>
                  <a:pt x="1466856" y="173147"/>
                </a:cubicBezTo>
                <a:cubicBezTo>
                  <a:pt x="1466856" y="182027"/>
                  <a:pt x="1471301" y="186466"/>
                  <a:pt x="1471301" y="195346"/>
                </a:cubicBezTo>
                <a:cubicBezTo>
                  <a:pt x="1480191" y="217544"/>
                  <a:pt x="1484636" y="239743"/>
                  <a:pt x="1489081" y="257501"/>
                </a:cubicBezTo>
                <a:cubicBezTo>
                  <a:pt x="1484636" y="266381"/>
                  <a:pt x="1484636" y="270820"/>
                  <a:pt x="1480191" y="279700"/>
                </a:cubicBezTo>
                <a:cubicBezTo>
                  <a:pt x="1471301" y="293019"/>
                  <a:pt x="1462411" y="301898"/>
                  <a:pt x="1444631" y="310777"/>
                </a:cubicBezTo>
                <a:cubicBezTo>
                  <a:pt x="1440186" y="315217"/>
                  <a:pt x="1431296" y="319657"/>
                  <a:pt x="1422406" y="319657"/>
                </a:cubicBezTo>
                <a:cubicBezTo>
                  <a:pt x="1382401" y="337415"/>
                  <a:pt x="1337951" y="337415"/>
                  <a:pt x="1284610" y="293019"/>
                </a:cubicBezTo>
                <a:cubicBezTo>
                  <a:pt x="1275720" y="279700"/>
                  <a:pt x="1266830" y="270820"/>
                  <a:pt x="1266830" y="270820"/>
                </a:cubicBezTo>
                <a:cubicBezTo>
                  <a:pt x="1266830" y="270820"/>
                  <a:pt x="1266830" y="270820"/>
                  <a:pt x="1146815" y="381812"/>
                </a:cubicBezTo>
                <a:cubicBezTo>
                  <a:pt x="1146815" y="381812"/>
                  <a:pt x="1146815" y="381812"/>
                  <a:pt x="1124590" y="901254"/>
                </a:cubicBezTo>
                <a:cubicBezTo>
                  <a:pt x="1124590" y="901254"/>
                  <a:pt x="1137925" y="901254"/>
                  <a:pt x="1151260" y="905694"/>
                </a:cubicBezTo>
                <a:cubicBezTo>
                  <a:pt x="1155705" y="905694"/>
                  <a:pt x="1164595" y="905694"/>
                  <a:pt x="1169040" y="910133"/>
                </a:cubicBezTo>
                <a:cubicBezTo>
                  <a:pt x="1177930" y="914573"/>
                  <a:pt x="1186820" y="919013"/>
                  <a:pt x="1195710" y="923452"/>
                </a:cubicBezTo>
                <a:cubicBezTo>
                  <a:pt x="1244605" y="972289"/>
                  <a:pt x="1262385" y="1021125"/>
                  <a:pt x="1293500" y="1083281"/>
                </a:cubicBezTo>
                <a:cubicBezTo>
                  <a:pt x="1297945" y="1083281"/>
                  <a:pt x="1302390" y="1083281"/>
                  <a:pt x="1306835" y="1087720"/>
                </a:cubicBezTo>
                <a:cubicBezTo>
                  <a:pt x="1306835" y="1092160"/>
                  <a:pt x="1311281" y="1096600"/>
                  <a:pt x="1311281" y="1105479"/>
                </a:cubicBezTo>
                <a:cubicBezTo>
                  <a:pt x="1311281" y="1105479"/>
                  <a:pt x="1311281" y="1109919"/>
                  <a:pt x="1311281" y="1109919"/>
                </a:cubicBezTo>
                <a:cubicBezTo>
                  <a:pt x="1333505" y="1109919"/>
                  <a:pt x="1386846" y="1114358"/>
                  <a:pt x="1377956" y="1154316"/>
                </a:cubicBezTo>
                <a:cubicBezTo>
                  <a:pt x="1377956" y="1158755"/>
                  <a:pt x="1377956" y="1163195"/>
                  <a:pt x="1377956" y="1167635"/>
                </a:cubicBezTo>
                <a:cubicBezTo>
                  <a:pt x="1386846" y="1176514"/>
                  <a:pt x="1400181" y="1189833"/>
                  <a:pt x="1386846" y="1198712"/>
                </a:cubicBezTo>
                <a:cubicBezTo>
                  <a:pt x="1386846" y="1203152"/>
                  <a:pt x="1386846" y="1207592"/>
                  <a:pt x="1391291" y="1212031"/>
                </a:cubicBezTo>
                <a:cubicBezTo>
                  <a:pt x="1395736" y="1229790"/>
                  <a:pt x="1409071" y="1243109"/>
                  <a:pt x="1426851" y="1260868"/>
                </a:cubicBezTo>
                <a:cubicBezTo>
                  <a:pt x="1426851" y="1260868"/>
                  <a:pt x="1431296" y="1265307"/>
                  <a:pt x="1431296" y="1265307"/>
                </a:cubicBezTo>
                <a:cubicBezTo>
                  <a:pt x="1435741" y="1274187"/>
                  <a:pt x="1435741" y="1278626"/>
                  <a:pt x="1440186" y="1283066"/>
                </a:cubicBezTo>
                <a:cubicBezTo>
                  <a:pt x="1440186" y="1287506"/>
                  <a:pt x="1444631" y="1287506"/>
                  <a:pt x="1444631" y="1291945"/>
                </a:cubicBezTo>
                <a:cubicBezTo>
                  <a:pt x="1444631" y="1296385"/>
                  <a:pt x="1449076" y="1300825"/>
                  <a:pt x="1449076" y="1300825"/>
                </a:cubicBezTo>
                <a:cubicBezTo>
                  <a:pt x="1449076" y="1305264"/>
                  <a:pt x="1449076" y="1309704"/>
                  <a:pt x="1453521" y="1309704"/>
                </a:cubicBezTo>
                <a:cubicBezTo>
                  <a:pt x="1449076" y="1323023"/>
                  <a:pt x="1453521" y="1331903"/>
                  <a:pt x="1462411" y="1340782"/>
                </a:cubicBezTo>
                <a:cubicBezTo>
                  <a:pt x="1462411" y="1345222"/>
                  <a:pt x="1466856" y="1345222"/>
                  <a:pt x="1471301" y="1349661"/>
                </a:cubicBezTo>
                <a:cubicBezTo>
                  <a:pt x="1475746" y="1358541"/>
                  <a:pt x="1484636" y="1362980"/>
                  <a:pt x="1493526" y="1367420"/>
                </a:cubicBezTo>
                <a:cubicBezTo>
                  <a:pt x="1497971" y="1367420"/>
                  <a:pt x="1497971" y="1367420"/>
                  <a:pt x="1502416" y="1367420"/>
                </a:cubicBezTo>
                <a:cubicBezTo>
                  <a:pt x="1506861" y="1371860"/>
                  <a:pt x="1511306" y="1371860"/>
                  <a:pt x="1515751" y="1371860"/>
                </a:cubicBezTo>
                <a:cubicBezTo>
                  <a:pt x="1520196" y="1371860"/>
                  <a:pt x="1524641" y="1367420"/>
                  <a:pt x="1529086" y="1367420"/>
                </a:cubicBezTo>
                <a:cubicBezTo>
                  <a:pt x="1564647" y="1362980"/>
                  <a:pt x="1564647" y="1327463"/>
                  <a:pt x="1582427" y="1309704"/>
                </a:cubicBezTo>
                <a:cubicBezTo>
                  <a:pt x="1582427" y="1345222"/>
                  <a:pt x="1582427" y="1362980"/>
                  <a:pt x="1560201" y="1376299"/>
                </a:cubicBezTo>
                <a:cubicBezTo>
                  <a:pt x="1560201" y="1380739"/>
                  <a:pt x="1560201" y="1380739"/>
                  <a:pt x="1555757" y="1385179"/>
                </a:cubicBezTo>
                <a:cubicBezTo>
                  <a:pt x="1542421" y="1407377"/>
                  <a:pt x="1529086" y="1429575"/>
                  <a:pt x="1529086" y="1456213"/>
                </a:cubicBezTo>
                <a:cubicBezTo>
                  <a:pt x="1533531" y="1456213"/>
                  <a:pt x="1537976" y="1456213"/>
                  <a:pt x="1537976" y="1460653"/>
                </a:cubicBezTo>
                <a:cubicBezTo>
                  <a:pt x="1560201" y="1469532"/>
                  <a:pt x="1573537" y="1482851"/>
                  <a:pt x="1600207" y="1469532"/>
                </a:cubicBezTo>
                <a:cubicBezTo>
                  <a:pt x="1564647" y="1487291"/>
                  <a:pt x="1511306" y="1540567"/>
                  <a:pt x="1466856" y="1469532"/>
                </a:cubicBezTo>
                <a:cubicBezTo>
                  <a:pt x="1466856" y="1465093"/>
                  <a:pt x="1462411" y="1465093"/>
                  <a:pt x="1457966" y="1465093"/>
                </a:cubicBezTo>
                <a:cubicBezTo>
                  <a:pt x="1453521" y="1456213"/>
                  <a:pt x="1449076" y="1451774"/>
                  <a:pt x="1444631" y="1456213"/>
                </a:cubicBezTo>
                <a:cubicBezTo>
                  <a:pt x="1440186" y="1447334"/>
                  <a:pt x="1435741" y="1442894"/>
                  <a:pt x="1431296" y="1442894"/>
                </a:cubicBezTo>
                <a:cubicBezTo>
                  <a:pt x="1431296" y="1438455"/>
                  <a:pt x="1426851" y="1438455"/>
                  <a:pt x="1422406" y="1438455"/>
                </a:cubicBezTo>
                <a:cubicBezTo>
                  <a:pt x="1417961" y="1434015"/>
                  <a:pt x="1409071" y="1434015"/>
                  <a:pt x="1404626" y="1434015"/>
                </a:cubicBezTo>
                <a:cubicBezTo>
                  <a:pt x="1391291" y="1434015"/>
                  <a:pt x="1382401" y="1434015"/>
                  <a:pt x="1369066" y="1434015"/>
                </a:cubicBezTo>
                <a:cubicBezTo>
                  <a:pt x="1351286" y="1451774"/>
                  <a:pt x="1386846" y="1469532"/>
                  <a:pt x="1386846" y="1487291"/>
                </a:cubicBezTo>
                <a:cubicBezTo>
                  <a:pt x="1280165" y="1451774"/>
                  <a:pt x="1351286" y="1345222"/>
                  <a:pt x="1306835" y="1269747"/>
                </a:cubicBezTo>
                <a:cubicBezTo>
                  <a:pt x="1306835" y="1265307"/>
                  <a:pt x="1306835" y="1260868"/>
                  <a:pt x="1306835" y="1260868"/>
                </a:cubicBezTo>
                <a:cubicBezTo>
                  <a:pt x="1306835" y="1256428"/>
                  <a:pt x="1306835" y="1256428"/>
                  <a:pt x="1306835" y="1251988"/>
                </a:cubicBezTo>
                <a:cubicBezTo>
                  <a:pt x="1306835" y="1251988"/>
                  <a:pt x="1306835" y="1251988"/>
                  <a:pt x="1302390" y="1247549"/>
                </a:cubicBezTo>
                <a:cubicBezTo>
                  <a:pt x="1293500" y="1251988"/>
                  <a:pt x="1280165" y="1256428"/>
                  <a:pt x="1275720" y="1256428"/>
                </a:cubicBezTo>
                <a:cubicBezTo>
                  <a:pt x="1253495" y="1251988"/>
                  <a:pt x="1217935" y="1300825"/>
                  <a:pt x="1217935" y="1300825"/>
                </a:cubicBezTo>
                <a:cubicBezTo>
                  <a:pt x="1217935" y="1300825"/>
                  <a:pt x="1151260" y="1354101"/>
                  <a:pt x="1146815" y="1385179"/>
                </a:cubicBezTo>
                <a:cubicBezTo>
                  <a:pt x="1146815" y="1394058"/>
                  <a:pt x="1151260" y="1402937"/>
                  <a:pt x="1155705" y="1411817"/>
                </a:cubicBezTo>
                <a:cubicBezTo>
                  <a:pt x="1155705" y="1420696"/>
                  <a:pt x="1160150" y="1425136"/>
                  <a:pt x="1164595" y="1434015"/>
                </a:cubicBezTo>
                <a:cubicBezTo>
                  <a:pt x="1169040" y="1438455"/>
                  <a:pt x="1173485" y="1447334"/>
                  <a:pt x="1177930" y="1456213"/>
                </a:cubicBezTo>
                <a:cubicBezTo>
                  <a:pt x="1182375" y="1460653"/>
                  <a:pt x="1186820" y="1469532"/>
                  <a:pt x="1191265" y="1473972"/>
                </a:cubicBezTo>
                <a:cubicBezTo>
                  <a:pt x="1195710" y="1482851"/>
                  <a:pt x="1195710" y="1487291"/>
                  <a:pt x="1200155" y="1496170"/>
                </a:cubicBezTo>
                <a:cubicBezTo>
                  <a:pt x="1209045" y="1513929"/>
                  <a:pt x="1217935" y="1527248"/>
                  <a:pt x="1226825" y="1545007"/>
                </a:cubicBezTo>
                <a:cubicBezTo>
                  <a:pt x="1235715" y="1553886"/>
                  <a:pt x="1240160" y="1558326"/>
                  <a:pt x="1244605" y="1567205"/>
                </a:cubicBezTo>
                <a:cubicBezTo>
                  <a:pt x="1262385" y="1593843"/>
                  <a:pt x="1275720" y="1620481"/>
                  <a:pt x="1289055" y="1642680"/>
                </a:cubicBezTo>
                <a:cubicBezTo>
                  <a:pt x="1289055" y="1651559"/>
                  <a:pt x="1293500" y="1660438"/>
                  <a:pt x="1297945" y="1669318"/>
                </a:cubicBezTo>
                <a:cubicBezTo>
                  <a:pt x="1302390" y="1678197"/>
                  <a:pt x="1302390" y="1691516"/>
                  <a:pt x="1306835" y="1700395"/>
                </a:cubicBezTo>
                <a:cubicBezTo>
                  <a:pt x="1311281" y="1709275"/>
                  <a:pt x="1315725" y="1718154"/>
                  <a:pt x="1324615" y="1727034"/>
                </a:cubicBezTo>
                <a:cubicBezTo>
                  <a:pt x="1337951" y="1744792"/>
                  <a:pt x="1351286" y="1766991"/>
                  <a:pt x="1364621" y="1789189"/>
                </a:cubicBezTo>
                <a:cubicBezTo>
                  <a:pt x="1369066" y="1793629"/>
                  <a:pt x="1373511" y="1802508"/>
                  <a:pt x="1373511" y="1806948"/>
                </a:cubicBezTo>
                <a:cubicBezTo>
                  <a:pt x="1395736" y="1846905"/>
                  <a:pt x="1444631" y="1886862"/>
                  <a:pt x="1457966" y="1940138"/>
                </a:cubicBezTo>
                <a:cubicBezTo>
                  <a:pt x="1462411" y="1949017"/>
                  <a:pt x="1462411" y="1957897"/>
                  <a:pt x="1462411" y="1966776"/>
                </a:cubicBezTo>
                <a:cubicBezTo>
                  <a:pt x="1457966" y="2055569"/>
                  <a:pt x="1404626" y="2126604"/>
                  <a:pt x="1391291" y="2193199"/>
                </a:cubicBezTo>
                <a:cubicBezTo>
                  <a:pt x="1386846" y="2202079"/>
                  <a:pt x="1382401" y="2210958"/>
                  <a:pt x="1377956" y="2219837"/>
                </a:cubicBezTo>
                <a:cubicBezTo>
                  <a:pt x="1373511" y="2233156"/>
                  <a:pt x="1369066" y="2242036"/>
                  <a:pt x="1360176" y="2250915"/>
                </a:cubicBezTo>
                <a:cubicBezTo>
                  <a:pt x="1337951" y="2290872"/>
                  <a:pt x="1320171" y="2317510"/>
                  <a:pt x="1320171" y="2317510"/>
                </a:cubicBezTo>
                <a:cubicBezTo>
                  <a:pt x="1320171" y="2317510"/>
                  <a:pt x="1324615" y="2326390"/>
                  <a:pt x="1337951" y="2335269"/>
                </a:cubicBezTo>
                <a:cubicBezTo>
                  <a:pt x="1342396" y="2339709"/>
                  <a:pt x="1346841" y="2344148"/>
                  <a:pt x="1351286" y="2348588"/>
                </a:cubicBezTo>
                <a:cubicBezTo>
                  <a:pt x="1355731" y="2353028"/>
                  <a:pt x="1360176" y="2357467"/>
                  <a:pt x="1369066" y="2366347"/>
                </a:cubicBezTo>
                <a:cubicBezTo>
                  <a:pt x="1529086" y="2446261"/>
                  <a:pt x="1564647" y="2641606"/>
                  <a:pt x="1493526" y="2805874"/>
                </a:cubicBezTo>
                <a:cubicBezTo>
                  <a:pt x="1493526" y="2810314"/>
                  <a:pt x="1493526" y="2814754"/>
                  <a:pt x="1497971" y="2819193"/>
                </a:cubicBezTo>
                <a:cubicBezTo>
                  <a:pt x="1511306" y="2876909"/>
                  <a:pt x="1537976" y="2965703"/>
                  <a:pt x="1560201" y="3076694"/>
                </a:cubicBezTo>
                <a:cubicBezTo>
                  <a:pt x="1595762" y="3227643"/>
                  <a:pt x="1560201" y="3311997"/>
                  <a:pt x="1622432" y="3303118"/>
                </a:cubicBezTo>
                <a:cubicBezTo>
                  <a:pt x="1684662" y="3289799"/>
                  <a:pt x="1826903" y="3254281"/>
                  <a:pt x="2071379" y="3289799"/>
                </a:cubicBezTo>
                <a:cubicBezTo>
                  <a:pt x="2209174" y="3311997"/>
                  <a:pt x="2244734" y="3334196"/>
                  <a:pt x="2315855" y="3338635"/>
                </a:cubicBezTo>
                <a:cubicBezTo>
                  <a:pt x="2324745" y="3343075"/>
                  <a:pt x="2329190" y="3343075"/>
                  <a:pt x="2338080" y="3343075"/>
                </a:cubicBezTo>
                <a:cubicBezTo>
                  <a:pt x="2346970" y="3347515"/>
                  <a:pt x="2351415" y="3347515"/>
                  <a:pt x="2360305" y="3351954"/>
                </a:cubicBezTo>
                <a:cubicBezTo>
                  <a:pt x="2369195" y="3351954"/>
                  <a:pt x="2373640" y="3351954"/>
                  <a:pt x="2382530" y="3356394"/>
                </a:cubicBezTo>
                <a:cubicBezTo>
                  <a:pt x="2409200" y="3360834"/>
                  <a:pt x="2435870" y="3365273"/>
                  <a:pt x="2458095" y="3374153"/>
                </a:cubicBezTo>
                <a:cubicBezTo>
                  <a:pt x="2466985" y="3374153"/>
                  <a:pt x="2475875" y="3378592"/>
                  <a:pt x="2484765" y="3378592"/>
                </a:cubicBezTo>
                <a:cubicBezTo>
                  <a:pt x="2506991" y="3378592"/>
                  <a:pt x="2529215" y="3378592"/>
                  <a:pt x="2551441" y="3383032"/>
                </a:cubicBezTo>
                <a:cubicBezTo>
                  <a:pt x="2560331" y="3383032"/>
                  <a:pt x="2564776" y="3383032"/>
                  <a:pt x="2573666" y="3387472"/>
                </a:cubicBezTo>
                <a:cubicBezTo>
                  <a:pt x="2627006" y="3391911"/>
                  <a:pt x="2649231" y="3445187"/>
                  <a:pt x="2640341" y="3498464"/>
                </a:cubicBezTo>
                <a:cubicBezTo>
                  <a:pt x="2640341" y="3507343"/>
                  <a:pt x="2635896" y="3511783"/>
                  <a:pt x="2631451" y="3520662"/>
                </a:cubicBezTo>
                <a:cubicBezTo>
                  <a:pt x="2627006" y="3529541"/>
                  <a:pt x="2622561" y="3533981"/>
                  <a:pt x="2618116" y="3538421"/>
                </a:cubicBezTo>
                <a:cubicBezTo>
                  <a:pt x="2613671" y="3542860"/>
                  <a:pt x="2609226" y="3547300"/>
                  <a:pt x="2604781" y="3556179"/>
                </a:cubicBezTo>
                <a:cubicBezTo>
                  <a:pt x="2573666" y="3582817"/>
                  <a:pt x="2533661" y="3605016"/>
                  <a:pt x="2511435" y="3636093"/>
                </a:cubicBezTo>
                <a:cubicBezTo>
                  <a:pt x="2506991" y="3640533"/>
                  <a:pt x="2506991" y="3649412"/>
                  <a:pt x="2502545" y="3653852"/>
                </a:cubicBezTo>
                <a:cubicBezTo>
                  <a:pt x="2502545" y="3658292"/>
                  <a:pt x="2498100" y="3662732"/>
                  <a:pt x="2498100" y="3671611"/>
                </a:cubicBezTo>
                <a:cubicBezTo>
                  <a:pt x="2484765" y="3733766"/>
                  <a:pt x="2458095" y="3795922"/>
                  <a:pt x="2373640" y="3804801"/>
                </a:cubicBezTo>
                <a:cubicBezTo>
                  <a:pt x="2364750" y="3804801"/>
                  <a:pt x="2355860" y="3804801"/>
                  <a:pt x="2346970" y="3809241"/>
                </a:cubicBezTo>
                <a:cubicBezTo>
                  <a:pt x="2306965" y="3809241"/>
                  <a:pt x="2266959" y="3818120"/>
                  <a:pt x="2226954" y="3813680"/>
                </a:cubicBezTo>
                <a:cubicBezTo>
                  <a:pt x="2222509" y="3813680"/>
                  <a:pt x="2213619" y="3813680"/>
                  <a:pt x="2204729" y="3809241"/>
                </a:cubicBezTo>
                <a:cubicBezTo>
                  <a:pt x="2142499" y="3804801"/>
                  <a:pt x="2155834" y="3751525"/>
                  <a:pt x="2195839" y="3716008"/>
                </a:cubicBezTo>
                <a:cubicBezTo>
                  <a:pt x="2204729" y="3716008"/>
                  <a:pt x="2209174" y="3711568"/>
                  <a:pt x="2213619" y="3711568"/>
                </a:cubicBezTo>
                <a:cubicBezTo>
                  <a:pt x="2231399" y="3707128"/>
                  <a:pt x="2249179" y="3702689"/>
                  <a:pt x="2266959" y="3702689"/>
                </a:cubicBezTo>
                <a:cubicBezTo>
                  <a:pt x="2271405" y="3698249"/>
                  <a:pt x="2275849" y="3693809"/>
                  <a:pt x="2280295" y="3689370"/>
                </a:cubicBezTo>
                <a:cubicBezTo>
                  <a:pt x="2289185" y="3680490"/>
                  <a:pt x="2293629" y="3671611"/>
                  <a:pt x="2302519" y="3658292"/>
                </a:cubicBezTo>
                <a:cubicBezTo>
                  <a:pt x="2320300" y="3631654"/>
                  <a:pt x="2329190" y="3596136"/>
                  <a:pt x="2329190" y="3578378"/>
                </a:cubicBezTo>
                <a:cubicBezTo>
                  <a:pt x="2329190" y="3560619"/>
                  <a:pt x="2311409" y="3494024"/>
                  <a:pt x="2240289" y="3494024"/>
                </a:cubicBezTo>
                <a:cubicBezTo>
                  <a:pt x="2169169" y="3489584"/>
                  <a:pt x="1591317" y="3538421"/>
                  <a:pt x="1542421" y="3529541"/>
                </a:cubicBezTo>
                <a:cubicBezTo>
                  <a:pt x="1497971" y="3520662"/>
                  <a:pt x="1453521" y="3520662"/>
                  <a:pt x="1409071" y="3458506"/>
                </a:cubicBezTo>
                <a:cubicBezTo>
                  <a:pt x="1360176" y="3391911"/>
                  <a:pt x="1160150" y="3107772"/>
                  <a:pt x="1120145" y="2987901"/>
                </a:cubicBezTo>
                <a:cubicBezTo>
                  <a:pt x="1084585" y="2872469"/>
                  <a:pt x="1075695" y="2828073"/>
                  <a:pt x="1075695" y="2828073"/>
                </a:cubicBezTo>
                <a:cubicBezTo>
                  <a:pt x="1075695" y="2828073"/>
                  <a:pt x="822328" y="2859150"/>
                  <a:pt x="720093" y="2854711"/>
                </a:cubicBezTo>
                <a:cubicBezTo>
                  <a:pt x="613413" y="2850271"/>
                  <a:pt x="488952" y="2881349"/>
                  <a:pt x="488952" y="2881349"/>
                </a:cubicBezTo>
                <a:cubicBezTo>
                  <a:pt x="488952" y="2881349"/>
                  <a:pt x="564517" y="2956823"/>
                  <a:pt x="546737" y="3121091"/>
                </a:cubicBezTo>
                <a:cubicBezTo>
                  <a:pt x="542292" y="3192126"/>
                  <a:pt x="528957" y="3249842"/>
                  <a:pt x="520067" y="3307558"/>
                </a:cubicBezTo>
                <a:cubicBezTo>
                  <a:pt x="520067" y="3316437"/>
                  <a:pt x="515622" y="3325316"/>
                  <a:pt x="515622" y="3329756"/>
                </a:cubicBezTo>
                <a:cubicBezTo>
                  <a:pt x="515622" y="3338635"/>
                  <a:pt x="515622" y="3347515"/>
                  <a:pt x="511177" y="3351954"/>
                </a:cubicBezTo>
                <a:cubicBezTo>
                  <a:pt x="511177" y="3360834"/>
                  <a:pt x="511177" y="3369713"/>
                  <a:pt x="506732" y="3374153"/>
                </a:cubicBezTo>
                <a:cubicBezTo>
                  <a:pt x="480062" y="3440748"/>
                  <a:pt x="497842" y="3529541"/>
                  <a:pt x="546737" y="3578378"/>
                </a:cubicBezTo>
                <a:cubicBezTo>
                  <a:pt x="551182" y="3582817"/>
                  <a:pt x="555627" y="3587257"/>
                  <a:pt x="555627" y="3591697"/>
                </a:cubicBezTo>
                <a:cubicBezTo>
                  <a:pt x="560072" y="3596136"/>
                  <a:pt x="564517" y="3605016"/>
                  <a:pt x="568962" y="3613895"/>
                </a:cubicBezTo>
                <a:cubicBezTo>
                  <a:pt x="573407" y="3618335"/>
                  <a:pt x="573407" y="3627214"/>
                  <a:pt x="573407" y="3631654"/>
                </a:cubicBezTo>
                <a:cubicBezTo>
                  <a:pt x="573407" y="3640533"/>
                  <a:pt x="573407" y="3649412"/>
                  <a:pt x="573407" y="3658292"/>
                </a:cubicBezTo>
                <a:cubicBezTo>
                  <a:pt x="568962" y="3742646"/>
                  <a:pt x="462282" y="3724887"/>
                  <a:pt x="408942" y="3724887"/>
                </a:cubicBezTo>
                <a:cubicBezTo>
                  <a:pt x="404497" y="3724887"/>
                  <a:pt x="395607" y="3720447"/>
                  <a:pt x="391162" y="3720447"/>
                </a:cubicBezTo>
                <a:cubicBezTo>
                  <a:pt x="382272" y="3720447"/>
                  <a:pt x="377827" y="3720447"/>
                  <a:pt x="368937" y="3720447"/>
                </a:cubicBezTo>
                <a:cubicBezTo>
                  <a:pt x="320041" y="3720447"/>
                  <a:pt x="271146" y="3729327"/>
                  <a:pt x="226696" y="3738206"/>
                </a:cubicBezTo>
                <a:cubicBezTo>
                  <a:pt x="222251" y="3738206"/>
                  <a:pt x="213361" y="3738206"/>
                  <a:pt x="208916" y="3738206"/>
                </a:cubicBezTo>
                <a:cubicBezTo>
                  <a:pt x="142241" y="3742646"/>
                  <a:pt x="71120" y="3742646"/>
                  <a:pt x="0" y="3707128"/>
                </a:cubicBezTo>
                <a:cubicBezTo>
                  <a:pt x="0" y="3702689"/>
                  <a:pt x="0" y="3693809"/>
                  <a:pt x="4445" y="3680490"/>
                </a:cubicBezTo>
                <a:cubicBezTo>
                  <a:pt x="13335" y="3662732"/>
                  <a:pt x="35560" y="3640533"/>
                  <a:pt x="71120" y="3640533"/>
                </a:cubicBezTo>
                <a:cubicBezTo>
                  <a:pt x="80010" y="3640533"/>
                  <a:pt x="88900" y="3640533"/>
                  <a:pt x="93345" y="3640533"/>
                </a:cubicBezTo>
                <a:cubicBezTo>
                  <a:pt x="120015" y="3640533"/>
                  <a:pt x="208916" y="3591697"/>
                  <a:pt x="248921" y="3556179"/>
                </a:cubicBezTo>
                <a:cubicBezTo>
                  <a:pt x="293371" y="3525102"/>
                  <a:pt x="342266" y="3476265"/>
                  <a:pt x="337821" y="3391911"/>
                </a:cubicBezTo>
                <a:cubicBezTo>
                  <a:pt x="333376" y="3303118"/>
                  <a:pt x="293371" y="2939065"/>
                  <a:pt x="280036" y="2881349"/>
                </a:cubicBezTo>
                <a:cubicBezTo>
                  <a:pt x="266701" y="2819193"/>
                  <a:pt x="231141" y="2686003"/>
                  <a:pt x="293371" y="2659365"/>
                </a:cubicBezTo>
                <a:cubicBezTo>
                  <a:pt x="355601" y="2632727"/>
                  <a:pt x="488952" y="2579451"/>
                  <a:pt x="608967" y="2539494"/>
                </a:cubicBezTo>
                <a:cubicBezTo>
                  <a:pt x="635638" y="2535054"/>
                  <a:pt x="697868" y="2508416"/>
                  <a:pt x="724538" y="2499537"/>
                </a:cubicBezTo>
                <a:cubicBezTo>
                  <a:pt x="728983" y="2499537"/>
                  <a:pt x="733428" y="2495097"/>
                  <a:pt x="737873" y="2495097"/>
                </a:cubicBezTo>
                <a:cubicBezTo>
                  <a:pt x="800103" y="2464019"/>
                  <a:pt x="871224" y="2464019"/>
                  <a:pt x="924564" y="2464019"/>
                </a:cubicBezTo>
                <a:cubicBezTo>
                  <a:pt x="906784" y="2410743"/>
                  <a:pt x="889004" y="2375226"/>
                  <a:pt x="889004" y="2326390"/>
                </a:cubicBezTo>
                <a:cubicBezTo>
                  <a:pt x="884559" y="2321950"/>
                  <a:pt x="884559" y="2313070"/>
                  <a:pt x="884559" y="2308631"/>
                </a:cubicBezTo>
                <a:cubicBezTo>
                  <a:pt x="884559" y="2304191"/>
                  <a:pt x="880114" y="2299751"/>
                  <a:pt x="880114" y="2295312"/>
                </a:cubicBezTo>
                <a:cubicBezTo>
                  <a:pt x="880114" y="2290872"/>
                  <a:pt x="875669" y="2281993"/>
                  <a:pt x="875669" y="2277553"/>
                </a:cubicBezTo>
                <a:cubicBezTo>
                  <a:pt x="853444" y="2179880"/>
                  <a:pt x="800103" y="2108845"/>
                  <a:pt x="773433" y="2020052"/>
                </a:cubicBezTo>
                <a:cubicBezTo>
                  <a:pt x="773433" y="2011173"/>
                  <a:pt x="768988" y="2006733"/>
                  <a:pt x="768988" y="1997854"/>
                </a:cubicBezTo>
                <a:cubicBezTo>
                  <a:pt x="764543" y="1957897"/>
                  <a:pt x="751208" y="1922379"/>
                  <a:pt x="724538" y="1886862"/>
                </a:cubicBezTo>
                <a:cubicBezTo>
                  <a:pt x="720093" y="1877982"/>
                  <a:pt x="715648" y="1873543"/>
                  <a:pt x="715648" y="1864663"/>
                </a:cubicBezTo>
                <a:cubicBezTo>
                  <a:pt x="684533" y="1793629"/>
                  <a:pt x="706758" y="1722594"/>
                  <a:pt x="764543" y="1669318"/>
                </a:cubicBezTo>
                <a:cubicBezTo>
                  <a:pt x="768988" y="1660438"/>
                  <a:pt x="777878" y="1655999"/>
                  <a:pt x="782323" y="1651559"/>
                </a:cubicBezTo>
                <a:cubicBezTo>
                  <a:pt x="808993" y="1629361"/>
                  <a:pt x="840109" y="1616042"/>
                  <a:pt x="866779" y="1589404"/>
                </a:cubicBezTo>
                <a:cubicBezTo>
                  <a:pt x="920119" y="1536128"/>
                  <a:pt x="955679" y="1482851"/>
                  <a:pt x="946789" y="1447334"/>
                </a:cubicBezTo>
                <a:cubicBezTo>
                  <a:pt x="942344" y="1416256"/>
                  <a:pt x="942344" y="1385179"/>
                  <a:pt x="924564" y="1367420"/>
                </a:cubicBezTo>
                <a:cubicBezTo>
                  <a:pt x="920119" y="1362980"/>
                  <a:pt x="915674" y="1362980"/>
                  <a:pt x="911229" y="1358541"/>
                </a:cubicBezTo>
                <a:cubicBezTo>
                  <a:pt x="871224" y="1362980"/>
                  <a:pt x="817883" y="1398498"/>
                  <a:pt x="813438" y="1309704"/>
                </a:cubicBezTo>
                <a:cubicBezTo>
                  <a:pt x="813438" y="1300825"/>
                  <a:pt x="817883" y="1296385"/>
                  <a:pt x="817883" y="1287506"/>
                </a:cubicBezTo>
                <a:cubicBezTo>
                  <a:pt x="813438" y="1278626"/>
                  <a:pt x="822328" y="1274187"/>
                  <a:pt x="822328" y="1269747"/>
                </a:cubicBezTo>
                <a:cubicBezTo>
                  <a:pt x="822328" y="1260868"/>
                  <a:pt x="808993" y="1260868"/>
                  <a:pt x="808993" y="1247549"/>
                </a:cubicBezTo>
                <a:cubicBezTo>
                  <a:pt x="804548" y="1243109"/>
                  <a:pt x="804548" y="1234230"/>
                  <a:pt x="804548" y="1225350"/>
                </a:cubicBezTo>
                <a:cubicBezTo>
                  <a:pt x="804548" y="1216471"/>
                  <a:pt x="808993" y="1212031"/>
                  <a:pt x="808993" y="1212031"/>
                </a:cubicBezTo>
                <a:cubicBezTo>
                  <a:pt x="764543" y="1167635"/>
                  <a:pt x="800103" y="1167635"/>
                  <a:pt x="817883" y="1145436"/>
                </a:cubicBezTo>
                <a:cubicBezTo>
                  <a:pt x="822328" y="1136557"/>
                  <a:pt x="826773" y="1127677"/>
                  <a:pt x="826773" y="1123238"/>
                </a:cubicBezTo>
                <a:cubicBezTo>
                  <a:pt x="826773" y="1114358"/>
                  <a:pt x="826773" y="1096600"/>
                  <a:pt x="826773" y="1074401"/>
                </a:cubicBezTo>
                <a:cubicBezTo>
                  <a:pt x="826773" y="1069962"/>
                  <a:pt x="826773" y="1061082"/>
                  <a:pt x="831218" y="1052203"/>
                </a:cubicBezTo>
                <a:cubicBezTo>
                  <a:pt x="817883" y="1007806"/>
                  <a:pt x="835663" y="972289"/>
                  <a:pt x="897894" y="932332"/>
                </a:cubicBezTo>
                <a:cubicBezTo>
                  <a:pt x="902339" y="927892"/>
                  <a:pt x="911229" y="923452"/>
                  <a:pt x="915674" y="919013"/>
                </a:cubicBezTo>
                <a:cubicBezTo>
                  <a:pt x="933454" y="910133"/>
                  <a:pt x="946789" y="905694"/>
                  <a:pt x="946789" y="905694"/>
                </a:cubicBezTo>
                <a:cubicBezTo>
                  <a:pt x="946789" y="905694"/>
                  <a:pt x="960124" y="679270"/>
                  <a:pt x="982349" y="612675"/>
                </a:cubicBezTo>
                <a:cubicBezTo>
                  <a:pt x="991239" y="603796"/>
                  <a:pt x="995684" y="590477"/>
                  <a:pt x="1000129" y="572718"/>
                </a:cubicBezTo>
                <a:cubicBezTo>
                  <a:pt x="1000129" y="568278"/>
                  <a:pt x="1004574" y="559399"/>
                  <a:pt x="1004574" y="550520"/>
                </a:cubicBezTo>
                <a:cubicBezTo>
                  <a:pt x="1009019" y="541640"/>
                  <a:pt x="1009019" y="537201"/>
                  <a:pt x="1009019" y="528321"/>
                </a:cubicBezTo>
                <a:cubicBezTo>
                  <a:pt x="1013464" y="519442"/>
                  <a:pt x="1013464" y="510563"/>
                  <a:pt x="1017909" y="501683"/>
                </a:cubicBezTo>
                <a:cubicBezTo>
                  <a:pt x="1022354" y="479485"/>
                  <a:pt x="1026799" y="457287"/>
                  <a:pt x="1031244" y="439528"/>
                </a:cubicBezTo>
                <a:cubicBezTo>
                  <a:pt x="1026799" y="443968"/>
                  <a:pt x="1022354" y="452847"/>
                  <a:pt x="1013464" y="457287"/>
                </a:cubicBezTo>
                <a:cubicBezTo>
                  <a:pt x="1009019" y="461726"/>
                  <a:pt x="1000129" y="466166"/>
                  <a:pt x="991239" y="470606"/>
                </a:cubicBezTo>
                <a:cubicBezTo>
                  <a:pt x="982349" y="475045"/>
                  <a:pt x="973459" y="475045"/>
                  <a:pt x="964569" y="479485"/>
                </a:cubicBezTo>
                <a:cubicBezTo>
                  <a:pt x="889004" y="475045"/>
                  <a:pt x="853444" y="439528"/>
                  <a:pt x="848999" y="377372"/>
                </a:cubicBezTo>
                <a:cubicBezTo>
                  <a:pt x="844553" y="368493"/>
                  <a:pt x="840109" y="359614"/>
                  <a:pt x="835663" y="350734"/>
                </a:cubicBezTo>
                <a:cubicBezTo>
                  <a:pt x="831218" y="341855"/>
                  <a:pt x="826773" y="337415"/>
                  <a:pt x="822328" y="328536"/>
                </a:cubicBezTo>
                <a:cubicBezTo>
                  <a:pt x="817883" y="319657"/>
                  <a:pt x="817883" y="315217"/>
                  <a:pt x="817883" y="306338"/>
                </a:cubicBezTo>
                <a:cubicBezTo>
                  <a:pt x="817883" y="301898"/>
                  <a:pt x="817883" y="297458"/>
                  <a:pt x="817883" y="293019"/>
                </a:cubicBezTo>
                <a:cubicBezTo>
                  <a:pt x="817883" y="284139"/>
                  <a:pt x="817883" y="279700"/>
                  <a:pt x="817883" y="270820"/>
                </a:cubicBezTo>
                <a:cubicBezTo>
                  <a:pt x="800103" y="208665"/>
                  <a:pt x="871224" y="173147"/>
                  <a:pt x="942344" y="173147"/>
                </a:cubicBezTo>
                <a:cubicBezTo>
                  <a:pt x="946789" y="177587"/>
                  <a:pt x="955679" y="177587"/>
                  <a:pt x="960124" y="182027"/>
                </a:cubicBezTo>
                <a:cubicBezTo>
                  <a:pt x="964569" y="182027"/>
                  <a:pt x="969014" y="186466"/>
                  <a:pt x="973459" y="190906"/>
                </a:cubicBezTo>
                <a:cubicBezTo>
                  <a:pt x="991239" y="226424"/>
                  <a:pt x="1026799" y="244182"/>
                  <a:pt x="1026799" y="244182"/>
                </a:cubicBezTo>
                <a:cubicBezTo>
                  <a:pt x="1026799" y="244182"/>
                  <a:pt x="1040134" y="226424"/>
                  <a:pt x="1062359" y="217544"/>
                </a:cubicBezTo>
                <a:cubicBezTo>
                  <a:pt x="1089029" y="208665"/>
                  <a:pt x="1097919" y="217544"/>
                  <a:pt x="1106810" y="204225"/>
                </a:cubicBezTo>
                <a:cubicBezTo>
                  <a:pt x="1111255" y="190906"/>
                  <a:pt x="1093475" y="173147"/>
                  <a:pt x="1124590" y="173147"/>
                </a:cubicBezTo>
                <a:cubicBezTo>
                  <a:pt x="1155705" y="177587"/>
                  <a:pt x="1155705" y="168708"/>
                  <a:pt x="1169040" y="159828"/>
                </a:cubicBezTo>
                <a:cubicBezTo>
                  <a:pt x="1182375" y="155389"/>
                  <a:pt x="1186820" y="146509"/>
                  <a:pt x="1195710" y="155389"/>
                </a:cubicBezTo>
                <a:cubicBezTo>
                  <a:pt x="1209045" y="159828"/>
                  <a:pt x="1226825" y="182027"/>
                  <a:pt x="1240160" y="177587"/>
                </a:cubicBezTo>
                <a:cubicBezTo>
                  <a:pt x="1240160" y="177587"/>
                  <a:pt x="1240160" y="177587"/>
                  <a:pt x="1244605" y="177587"/>
                </a:cubicBezTo>
                <a:cubicBezTo>
                  <a:pt x="1244605" y="177587"/>
                  <a:pt x="1244605" y="177587"/>
                  <a:pt x="1231270" y="146509"/>
                </a:cubicBezTo>
                <a:cubicBezTo>
                  <a:pt x="1213490" y="93233"/>
                  <a:pt x="1240160" y="35517"/>
                  <a:pt x="1293500" y="13319"/>
                </a:cubicBezTo>
                <a:cubicBezTo>
                  <a:pt x="1293500" y="13319"/>
                  <a:pt x="1293500" y="13319"/>
                  <a:pt x="1320171" y="4440"/>
                </a:cubicBezTo>
                <a:cubicBezTo>
                  <a:pt x="1329061" y="4440"/>
                  <a:pt x="1333505" y="0"/>
                  <a:pt x="1342396" y="0"/>
                </a:cubicBezTo>
                <a:close/>
              </a:path>
            </a:pathLst>
          </a:custGeom>
          <a:solidFill>
            <a:srgbClr val="7030A0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BE09D56-B396-1D42-A58F-3CB88E562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65132">
            <a:off x="3731698" y="274427"/>
            <a:ext cx="1364429" cy="1502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AFC611-8F2B-9D44-960A-7411E95E1956}"/>
              </a:ext>
            </a:extLst>
          </p:cNvPr>
          <p:cNvSpPr txBox="1"/>
          <p:nvPr/>
        </p:nvSpPr>
        <p:spPr>
          <a:xfrm>
            <a:off x="2123090" y="46350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4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997 0.00602 " pathEditMode="relative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66 0.00162 L 0.01966 0.00162 C 0.02461 0.00254 0.02956 0.00486 0.03463 0.0044 C 0.05586 0.00277 0.05195 -0.00047 0.06628 -0.0044 C 0.08047 -0.00834 0.08229 -0.00718 0.09792 -0.01042 C 0.10182 -0.01111 0.10573 -0.01227 0.10963 -0.01343 C 0.11628 -0.01227 0.12305 -0.01204 0.12969 -0.01042 C 0.13529 -0.00903 0.1345 -0.00602 0.13958 -0.00139 C 0.14128 2.96296E-6 0.14297 0.00046 0.14466 0.00162 C 0.15182 0.00046 0.15924 0.00185 0.16628 -0.00139 C 0.17018 -0.00324 0.17305 -0.00926 0.1763 -0.01343 L 0.18138 -0.01922 C 0.18294 -0.0213 0.1849 -0.02269 0.18633 -0.02523 C 0.18802 -0.02824 0.18932 -0.03172 0.19128 -0.03403 C 0.19284 -0.03588 0.19479 -0.03565 0.19635 -0.03704 C 0.20924 -0.04861 0.19375 -0.03843 0.20638 -0.04584 C 0.23359 -0.04283 0.23294 -0.02709 0.23294 -0.04584 L 0.23138 -0.03704 " pathEditMode="relative" ptsTypes="AAAAAAAAAAAAAAAAAA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17 0.43542 " pathEditMode="relative" ptsTypes="AA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52 0.04143 0.00065 0.08287 0.00157 0.1243 C 0.0017 0.12847 0.00274 0.13217 0.00326 0.13611 C 0.00495 0.15 0.00456 0.15023 0.00664 0.16273 C 0.00703 0.16574 0.00742 0.16898 0.00821 0.17176 C 0.01016 0.17801 0.01159 0.18541 0.01498 0.18958 C 0.03282 0.21064 0.00573 0.17777 0.02487 0.20439 C 0.02813 0.20856 0.03164 0.21227 0.0349 0.2162 L 0.04492 0.22801 L 0.04987 0.23402 C 0.05157 0.23588 0.053 0.23865 0.05495 0.23981 L 0.06992 0.24884 L 0.07995 0.25463 C 0.08151 0.25555 0.08321 0.25694 0.0849 0.25764 L 0.10157 0.26365 C 0.10703 0.26018 0.10651 0.26365 0.10651 0.25764 L 0.10651 0.25764 " pathEditMode="relative" ptsTypes="AAAAAAAAAAAAAAAAAA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497 -0.00301 " pathEditMode="relative" ptsTypes="AA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1F771-27D4-9C43-800C-66BF91C0A31C}"/>
              </a:ext>
            </a:extLst>
          </p:cNvPr>
          <p:cNvSpPr txBox="1"/>
          <p:nvPr/>
        </p:nvSpPr>
        <p:spPr>
          <a:xfrm>
            <a:off x="4792133" y="453813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5C1AA-D8AC-1345-9FB1-C685AF9ADB47}"/>
              </a:ext>
            </a:extLst>
          </p:cNvPr>
          <p:cNvSpPr txBox="1"/>
          <p:nvPr/>
        </p:nvSpPr>
        <p:spPr>
          <a:xfrm>
            <a:off x="11531600" y="3877733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818D74D-25E6-A741-B2AC-C8BC9BAD7BEC}"/>
              </a:ext>
            </a:extLst>
          </p:cNvPr>
          <p:cNvSpPr/>
          <p:nvPr/>
        </p:nvSpPr>
        <p:spPr>
          <a:xfrm rot="16200000">
            <a:off x="8622441" y="3290146"/>
            <a:ext cx="3200401" cy="3291838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97130C-A145-DC40-A148-19CD188D59C4}"/>
              </a:ext>
            </a:extLst>
          </p:cNvPr>
          <p:cNvSpPr/>
          <p:nvPr/>
        </p:nvSpPr>
        <p:spPr>
          <a:xfrm>
            <a:off x="10143067" y="5843769"/>
            <a:ext cx="1725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>
                <a:solidFill>
                  <a:srgbClr val="FF0000"/>
                </a:solidFill>
              </a:rPr>
              <a:t>SnapFit</a:t>
            </a:r>
            <a:endParaRPr lang="en-US" sz="280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16E8561-DB28-AC49-BE32-DFDFF9C04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88" y="4568798"/>
            <a:ext cx="1898704" cy="1898704"/>
          </a:xfrm>
          <a:prstGeom prst="rect">
            <a:avLst/>
          </a:prstGeom>
        </p:spPr>
      </p:pic>
      <p:pic>
        <p:nvPicPr>
          <p:cNvPr id="2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32DCAB12-893B-4F69-A990-70A873880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73" y="697246"/>
            <a:ext cx="8157795" cy="527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87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AC57C8-5A72-4A44-828C-98C888F87E6B}"/>
              </a:ext>
            </a:extLst>
          </p:cNvPr>
          <p:cNvGrpSpPr/>
          <p:nvPr/>
        </p:nvGrpSpPr>
        <p:grpSpPr>
          <a:xfrm>
            <a:off x="734488" y="147679"/>
            <a:ext cx="8199619" cy="6250898"/>
            <a:chOff x="1375085" y="978743"/>
            <a:chExt cx="6168338" cy="5264196"/>
          </a:xfrm>
          <a:blipFill dpi="0" rotWithShape="1">
            <a:blip r:embed="rId2">
              <a:alphaModFix amt="44000"/>
            </a:blip>
            <a:srcRect/>
            <a:tile tx="0" ty="0" sx="100000" sy="100000" flip="none" algn="tl"/>
          </a:blipFill>
        </p:grpSpPr>
        <p:sp>
          <p:nvSpPr>
            <p:cNvPr id="4" name="Graphic 3">
              <a:extLst>
                <a:ext uri="{FF2B5EF4-FFF2-40B4-BE49-F238E27FC236}">
                  <a16:creationId xmlns:a16="http://schemas.microsoft.com/office/drawing/2014/main" id="{49AAB831-DF06-4692-9963-4A040543B2AB}"/>
                </a:ext>
              </a:extLst>
            </p:cNvPr>
            <p:cNvSpPr/>
            <p:nvPr/>
          </p:nvSpPr>
          <p:spPr>
            <a:xfrm>
              <a:off x="1375085" y="978743"/>
              <a:ext cx="3798875" cy="4878208"/>
            </a:xfrm>
            <a:custGeom>
              <a:avLst/>
              <a:gdLst>
                <a:gd name="connsiteX0" fmla="*/ 2029941 w 2128754"/>
                <a:gd name="connsiteY0" fmla="*/ 2268832 h 2733575"/>
                <a:gd name="connsiteX1" fmla="*/ 1955197 w 2128754"/>
                <a:gd name="connsiteY1" fmla="*/ 2263814 h 2733575"/>
                <a:gd name="connsiteX2" fmla="*/ 1933803 w 2128754"/>
                <a:gd name="connsiteY2" fmla="*/ 2252457 h 2733575"/>
                <a:gd name="connsiteX3" fmla="*/ 1854833 w 2128754"/>
                <a:gd name="connsiteY3" fmla="*/ 2174808 h 2733575"/>
                <a:gd name="connsiteX4" fmla="*/ 1794351 w 2128754"/>
                <a:gd name="connsiteY4" fmla="*/ 2103233 h 2733575"/>
                <a:gd name="connsiteX5" fmla="*/ 1701383 w 2128754"/>
                <a:gd name="connsiteY5" fmla="*/ 1980948 h 2733575"/>
                <a:gd name="connsiteX6" fmla="*/ 1548990 w 2128754"/>
                <a:gd name="connsiteY6" fmla="*/ 1859192 h 2733575"/>
                <a:gd name="connsiteX7" fmla="*/ 1519937 w 2128754"/>
                <a:gd name="connsiteY7" fmla="*/ 1828555 h 2733575"/>
                <a:gd name="connsiteX8" fmla="*/ 1328983 w 2128754"/>
                <a:gd name="connsiteY8" fmla="*/ 1473058 h 2733575"/>
                <a:gd name="connsiteX9" fmla="*/ 1325550 w 2128754"/>
                <a:gd name="connsiteY9" fmla="*/ 1451929 h 2733575"/>
                <a:gd name="connsiteX10" fmla="*/ 1346943 w 2128754"/>
                <a:gd name="connsiteY10" fmla="*/ 1314062 h 2733575"/>
                <a:gd name="connsiteX11" fmla="*/ 1322116 w 2128754"/>
                <a:gd name="connsiteY11" fmla="*/ 1201021 h 2733575"/>
                <a:gd name="connsiteX12" fmla="*/ 1262955 w 2128754"/>
                <a:gd name="connsiteY12" fmla="*/ 1112543 h 2733575"/>
                <a:gd name="connsiteX13" fmla="*/ 1203001 w 2128754"/>
                <a:gd name="connsiteY13" fmla="*/ 1014293 h 2733575"/>
                <a:gd name="connsiteX14" fmla="*/ 1137765 w 2128754"/>
                <a:gd name="connsiteY14" fmla="*/ 736181 h 2733575"/>
                <a:gd name="connsiteX15" fmla="*/ 1138558 w 2128754"/>
                <a:gd name="connsiteY15" fmla="*/ 476029 h 2733575"/>
                <a:gd name="connsiteX16" fmla="*/ 1145160 w 2128754"/>
                <a:gd name="connsiteY16" fmla="*/ 468370 h 2733575"/>
                <a:gd name="connsiteX17" fmla="*/ 1258729 w 2128754"/>
                <a:gd name="connsiteY17" fmla="*/ 450410 h 2733575"/>
                <a:gd name="connsiteX18" fmla="*/ 1363054 w 2128754"/>
                <a:gd name="connsiteY18" fmla="*/ 422678 h 2733575"/>
                <a:gd name="connsiteX19" fmla="*/ 1379693 w 2128754"/>
                <a:gd name="connsiteY19" fmla="*/ 419773 h 2733575"/>
                <a:gd name="connsiteX20" fmla="*/ 1471869 w 2128754"/>
                <a:gd name="connsiteY20" fmla="*/ 439053 h 2733575"/>
                <a:gd name="connsiteX21" fmla="*/ 1586494 w 2128754"/>
                <a:gd name="connsiteY21" fmla="*/ 465729 h 2733575"/>
                <a:gd name="connsiteX22" fmla="*/ 1761601 w 2128754"/>
                <a:gd name="connsiteY22" fmla="*/ 511685 h 2733575"/>
                <a:gd name="connsiteX23" fmla="*/ 1779297 w 2128754"/>
                <a:gd name="connsiteY23" fmla="*/ 531757 h 2733575"/>
                <a:gd name="connsiteX24" fmla="*/ 1832384 w 2128754"/>
                <a:gd name="connsiteY24" fmla="*/ 594880 h 2733575"/>
                <a:gd name="connsiteX25" fmla="*/ 1861964 w 2128754"/>
                <a:gd name="connsiteY25" fmla="*/ 618915 h 2733575"/>
                <a:gd name="connsiteX26" fmla="*/ 1876755 w 2128754"/>
                <a:gd name="connsiteY26" fmla="*/ 632649 h 2733575"/>
                <a:gd name="connsiteX27" fmla="*/ 1901582 w 2128754"/>
                <a:gd name="connsiteY27" fmla="*/ 619971 h 2733575"/>
                <a:gd name="connsiteX28" fmla="*/ 1874906 w 2128754"/>
                <a:gd name="connsiteY28" fmla="*/ 572167 h 2733575"/>
                <a:gd name="connsiteX29" fmla="*/ 1893130 w 2128754"/>
                <a:gd name="connsiteY29" fmla="*/ 582203 h 2733575"/>
                <a:gd name="connsiteX30" fmla="*/ 1923767 w 2128754"/>
                <a:gd name="connsiteY30" fmla="*/ 616274 h 2733575"/>
                <a:gd name="connsiteX31" fmla="*/ 1936973 w 2128754"/>
                <a:gd name="connsiteY31" fmla="*/ 628423 h 2733575"/>
                <a:gd name="connsiteX32" fmla="*/ 1951235 w 2128754"/>
                <a:gd name="connsiteY32" fmla="*/ 625518 h 2733575"/>
                <a:gd name="connsiteX33" fmla="*/ 1954932 w 2128754"/>
                <a:gd name="connsiteY33" fmla="*/ 611255 h 2733575"/>
                <a:gd name="connsiteX34" fmla="*/ 1909769 w 2128754"/>
                <a:gd name="connsiteY34" fmla="*/ 543114 h 2733575"/>
                <a:gd name="connsiteX35" fmla="*/ 1964176 w 2128754"/>
                <a:gd name="connsiteY35" fmla="*/ 588013 h 2733575"/>
                <a:gd name="connsiteX36" fmla="*/ 1977910 w 2128754"/>
                <a:gd name="connsiteY36" fmla="*/ 596201 h 2733575"/>
                <a:gd name="connsiteX37" fmla="*/ 1996662 w 2128754"/>
                <a:gd name="connsiteY37" fmla="*/ 583259 h 2733575"/>
                <a:gd name="connsiteX38" fmla="*/ 1985041 w 2128754"/>
                <a:gd name="connsiteY38" fmla="*/ 557904 h 2733575"/>
                <a:gd name="connsiteX39" fmla="*/ 1955989 w 2128754"/>
                <a:gd name="connsiteY39" fmla="*/ 529644 h 2733575"/>
                <a:gd name="connsiteX40" fmla="*/ 1979231 w 2128754"/>
                <a:gd name="connsiteY40" fmla="*/ 544435 h 2733575"/>
                <a:gd name="connsiteX41" fmla="*/ 1995342 w 2128754"/>
                <a:gd name="connsiteY41" fmla="*/ 535983 h 2733575"/>
                <a:gd name="connsiteX42" fmla="*/ 1976061 w 2128754"/>
                <a:gd name="connsiteY42" fmla="*/ 501384 h 2733575"/>
                <a:gd name="connsiteX43" fmla="*/ 1924295 w 2128754"/>
                <a:gd name="connsiteY43" fmla="*/ 463088 h 2733575"/>
                <a:gd name="connsiteX44" fmla="*/ 1840571 w 2128754"/>
                <a:gd name="connsiteY44" fmla="*/ 420301 h 2733575"/>
                <a:gd name="connsiteX45" fmla="*/ 1821819 w 2128754"/>
                <a:gd name="connsiteY45" fmla="*/ 410793 h 2733575"/>
                <a:gd name="connsiteX46" fmla="*/ 1787748 w 2128754"/>
                <a:gd name="connsiteY46" fmla="*/ 397323 h 2733575"/>
                <a:gd name="connsiteX47" fmla="*/ 1754470 w 2128754"/>
                <a:gd name="connsiteY47" fmla="*/ 391777 h 2733575"/>
                <a:gd name="connsiteX48" fmla="*/ 1692404 w 2128754"/>
                <a:gd name="connsiteY48" fmla="*/ 366158 h 2733575"/>
                <a:gd name="connsiteX49" fmla="*/ 1596530 w 2128754"/>
                <a:gd name="connsiteY49" fmla="*/ 330767 h 2733575"/>
                <a:gd name="connsiteX50" fmla="*/ 1518089 w 2128754"/>
                <a:gd name="connsiteY50" fmla="*/ 303299 h 2733575"/>
                <a:gd name="connsiteX51" fmla="*/ 1419046 w 2128754"/>
                <a:gd name="connsiteY51" fmla="*/ 285075 h 2733575"/>
                <a:gd name="connsiteX52" fmla="*/ 1305741 w 2128754"/>
                <a:gd name="connsiteY52" fmla="*/ 275831 h 2733575"/>
                <a:gd name="connsiteX53" fmla="*/ 1162064 w 2128754"/>
                <a:gd name="connsiteY53" fmla="*/ 266851 h 2733575"/>
                <a:gd name="connsiteX54" fmla="*/ 1117693 w 2128754"/>
                <a:gd name="connsiteY54" fmla="*/ 264210 h 2733575"/>
                <a:gd name="connsiteX55" fmla="*/ 1070680 w 2128754"/>
                <a:gd name="connsiteY55" fmla="*/ 255230 h 2733575"/>
                <a:gd name="connsiteX56" fmla="*/ 952357 w 2128754"/>
                <a:gd name="connsiteY56" fmla="*/ 272134 h 2733575"/>
                <a:gd name="connsiteX57" fmla="*/ 906930 w 2128754"/>
                <a:gd name="connsiteY57" fmla="*/ 287452 h 2733575"/>
                <a:gd name="connsiteX58" fmla="*/ 870218 w 2128754"/>
                <a:gd name="connsiteY58" fmla="*/ 291414 h 2733575"/>
                <a:gd name="connsiteX59" fmla="*/ 835883 w 2128754"/>
                <a:gd name="connsiteY59" fmla="*/ 291414 h 2733575"/>
                <a:gd name="connsiteX60" fmla="*/ 824791 w 2128754"/>
                <a:gd name="connsiteY60" fmla="*/ 288245 h 2733575"/>
                <a:gd name="connsiteX61" fmla="*/ 811585 w 2128754"/>
                <a:gd name="connsiteY61" fmla="*/ 246515 h 2733575"/>
                <a:gd name="connsiteX62" fmla="*/ 810528 w 2128754"/>
                <a:gd name="connsiteY62" fmla="*/ 228555 h 2733575"/>
                <a:gd name="connsiteX63" fmla="*/ 813434 w 2128754"/>
                <a:gd name="connsiteY63" fmla="*/ 176525 h 2733575"/>
                <a:gd name="connsiteX64" fmla="*/ 769327 w 2128754"/>
                <a:gd name="connsiteY64" fmla="*/ 48958 h 2733575"/>
                <a:gd name="connsiteX65" fmla="*/ 699865 w 2128754"/>
                <a:gd name="connsiteY65" fmla="*/ 5643 h 2733575"/>
                <a:gd name="connsiteX66" fmla="*/ 564639 w 2128754"/>
                <a:gd name="connsiteY66" fmla="*/ 24659 h 2733575"/>
                <a:gd name="connsiteX67" fmla="*/ 493592 w 2128754"/>
                <a:gd name="connsiteY67" fmla="*/ 90688 h 2733575"/>
                <a:gd name="connsiteX68" fmla="*/ 485405 w 2128754"/>
                <a:gd name="connsiteY68" fmla="*/ 139813 h 2733575"/>
                <a:gd name="connsiteX69" fmla="*/ 494121 w 2128754"/>
                <a:gd name="connsiteY69" fmla="*/ 164904 h 2733575"/>
                <a:gd name="connsiteX70" fmla="*/ 493064 w 2128754"/>
                <a:gd name="connsiteY70" fmla="*/ 192900 h 2733575"/>
                <a:gd name="connsiteX71" fmla="*/ 499139 w 2128754"/>
                <a:gd name="connsiteY71" fmla="*/ 235422 h 2733575"/>
                <a:gd name="connsiteX72" fmla="*/ 503629 w 2128754"/>
                <a:gd name="connsiteY72" fmla="*/ 284811 h 2733575"/>
                <a:gd name="connsiteX73" fmla="*/ 506270 w 2128754"/>
                <a:gd name="connsiteY73" fmla="*/ 312279 h 2733575"/>
                <a:gd name="connsiteX74" fmla="*/ 530040 w 2128754"/>
                <a:gd name="connsiteY74" fmla="*/ 326541 h 2733575"/>
                <a:gd name="connsiteX75" fmla="*/ 536115 w 2128754"/>
                <a:gd name="connsiteY75" fmla="*/ 341595 h 2733575"/>
                <a:gd name="connsiteX76" fmla="*/ 559092 w 2128754"/>
                <a:gd name="connsiteY76" fmla="*/ 340803 h 2733575"/>
                <a:gd name="connsiteX77" fmla="*/ 540605 w 2128754"/>
                <a:gd name="connsiteY77" fmla="*/ 356650 h 2733575"/>
                <a:gd name="connsiteX78" fmla="*/ 547471 w 2128754"/>
                <a:gd name="connsiteY78" fmla="*/ 392305 h 2733575"/>
                <a:gd name="connsiteX79" fmla="*/ 578637 w 2128754"/>
                <a:gd name="connsiteY79" fmla="*/ 418453 h 2733575"/>
                <a:gd name="connsiteX80" fmla="*/ 602671 w 2128754"/>
                <a:gd name="connsiteY80" fmla="*/ 413434 h 2733575"/>
                <a:gd name="connsiteX81" fmla="*/ 644401 w 2128754"/>
                <a:gd name="connsiteY81" fmla="*/ 404983 h 2733575"/>
                <a:gd name="connsiteX82" fmla="*/ 673718 w 2128754"/>
                <a:gd name="connsiteY82" fmla="*/ 420301 h 2733575"/>
                <a:gd name="connsiteX83" fmla="*/ 689829 w 2128754"/>
                <a:gd name="connsiteY83" fmla="*/ 463880 h 2733575"/>
                <a:gd name="connsiteX84" fmla="*/ 682698 w 2128754"/>
                <a:gd name="connsiteY84" fmla="*/ 481312 h 2733575"/>
                <a:gd name="connsiteX85" fmla="*/ 665794 w 2128754"/>
                <a:gd name="connsiteY85" fmla="*/ 492140 h 2733575"/>
                <a:gd name="connsiteX86" fmla="*/ 544038 w 2128754"/>
                <a:gd name="connsiteY86" fmla="*/ 652457 h 2733575"/>
                <a:gd name="connsiteX87" fmla="*/ 509703 w 2128754"/>
                <a:gd name="connsiteY87" fmla="*/ 717693 h 2733575"/>
                <a:gd name="connsiteX88" fmla="*/ 502836 w 2128754"/>
                <a:gd name="connsiteY88" fmla="*/ 738822 h 2733575"/>
                <a:gd name="connsiteX89" fmla="*/ 499931 w 2128754"/>
                <a:gd name="connsiteY89" fmla="*/ 752028 h 2733575"/>
                <a:gd name="connsiteX90" fmla="*/ 468766 w 2128754"/>
                <a:gd name="connsiteY90" fmla="*/ 806699 h 2733575"/>
                <a:gd name="connsiteX91" fmla="*/ 448429 w 2128754"/>
                <a:gd name="connsiteY91" fmla="*/ 813831 h 2733575"/>
                <a:gd name="connsiteX92" fmla="*/ 358894 w 2128754"/>
                <a:gd name="connsiteY92" fmla="*/ 779760 h 2733575"/>
                <a:gd name="connsiteX93" fmla="*/ 326408 w 2128754"/>
                <a:gd name="connsiteY93" fmla="*/ 759951 h 2733575"/>
                <a:gd name="connsiteX94" fmla="*/ 243213 w 2128754"/>
                <a:gd name="connsiteY94" fmla="*/ 672794 h 2733575"/>
                <a:gd name="connsiteX95" fmla="*/ 237138 w 2128754"/>
                <a:gd name="connsiteY95" fmla="*/ 648231 h 2733575"/>
                <a:gd name="connsiteX96" fmla="*/ 246646 w 2128754"/>
                <a:gd name="connsiteY96" fmla="*/ 570318 h 2733575"/>
                <a:gd name="connsiteX97" fmla="*/ 259852 w 2128754"/>
                <a:gd name="connsiteY97" fmla="*/ 533606 h 2733575"/>
                <a:gd name="connsiteX98" fmla="*/ 264342 w 2128754"/>
                <a:gd name="connsiteY98" fmla="*/ 519344 h 2733575"/>
                <a:gd name="connsiteX99" fmla="*/ 248759 w 2128754"/>
                <a:gd name="connsiteY99" fmla="*/ 510100 h 2733575"/>
                <a:gd name="connsiteX100" fmla="*/ 204124 w 2128754"/>
                <a:gd name="connsiteY100" fmla="*/ 543906 h 2733575"/>
                <a:gd name="connsiteX101" fmla="*/ 200955 w 2128754"/>
                <a:gd name="connsiteY101" fmla="*/ 559225 h 2733575"/>
                <a:gd name="connsiteX102" fmla="*/ 165563 w 2128754"/>
                <a:gd name="connsiteY102" fmla="*/ 508251 h 2733575"/>
                <a:gd name="connsiteX103" fmla="*/ 130700 w 2128754"/>
                <a:gd name="connsiteY103" fmla="*/ 449882 h 2733575"/>
                <a:gd name="connsiteX104" fmla="*/ 105345 w 2128754"/>
                <a:gd name="connsiteY104" fmla="*/ 431394 h 2733575"/>
                <a:gd name="connsiteX105" fmla="*/ 94517 w 2128754"/>
                <a:gd name="connsiteY105" fmla="*/ 450410 h 2733575"/>
                <a:gd name="connsiteX106" fmla="*/ 113005 w 2128754"/>
                <a:gd name="connsiteY106" fmla="*/ 495045 h 2733575"/>
                <a:gd name="connsiteX107" fmla="*/ 80255 w 2128754"/>
                <a:gd name="connsiteY107" fmla="*/ 439053 h 2733575"/>
                <a:gd name="connsiteX108" fmla="*/ 58333 w 2128754"/>
                <a:gd name="connsiteY108" fmla="*/ 437205 h 2733575"/>
                <a:gd name="connsiteX109" fmla="*/ 53843 w 2128754"/>
                <a:gd name="connsiteY109" fmla="*/ 455428 h 2733575"/>
                <a:gd name="connsiteX110" fmla="*/ 61503 w 2128754"/>
                <a:gd name="connsiteY110" fmla="*/ 474180 h 2733575"/>
                <a:gd name="connsiteX111" fmla="*/ 81047 w 2128754"/>
                <a:gd name="connsiteY111" fmla="*/ 513269 h 2733575"/>
                <a:gd name="connsiteX112" fmla="*/ 57541 w 2128754"/>
                <a:gd name="connsiteY112" fmla="*/ 473916 h 2733575"/>
                <a:gd name="connsiteX113" fmla="*/ 37996 w 2128754"/>
                <a:gd name="connsiteY113" fmla="*/ 463352 h 2733575"/>
                <a:gd name="connsiteX114" fmla="*/ 31658 w 2128754"/>
                <a:gd name="connsiteY114" fmla="*/ 484745 h 2733575"/>
                <a:gd name="connsiteX115" fmla="*/ 49882 w 2128754"/>
                <a:gd name="connsiteY115" fmla="*/ 525154 h 2733575"/>
                <a:gd name="connsiteX116" fmla="*/ 76029 w 2128754"/>
                <a:gd name="connsiteY116" fmla="*/ 568997 h 2733575"/>
                <a:gd name="connsiteX117" fmla="*/ 76029 w 2128754"/>
                <a:gd name="connsiteY117" fmla="*/ 581939 h 2733575"/>
                <a:gd name="connsiteX118" fmla="*/ 63351 w 2128754"/>
                <a:gd name="connsiteY118" fmla="*/ 580618 h 2733575"/>
                <a:gd name="connsiteX119" fmla="*/ 25055 w 2128754"/>
                <a:gd name="connsiteY119" fmla="*/ 548396 h 2733575"/>
                <a:gd name="connsiteX120" fmla="*/ 3926 w 2128754"/>
                <a:gd name="connsiteY120" fmla="*/ 546548 h 2733575"/>
                <a:gd name="connsiteX121" fmla="*/ 4454 w 2128754"/>
                <a:gd name="connsiteY121" fmla="*/ 566092 h 2733575"/>
                <a:gd name="connsiteX122" fmla="*/ 71803 w 2128754"/>
                <a:gd name="connsiteY122" fmla="*/ 628951 h 2733575"/>
                <a:gd name="connsiteX123" fmla="*/ 106930 w 2128754"/>
                <a:gd name="connsiteY123" fmla="*/ 675699 h 2733575"/>
                <a:gd name="connsiteX124" fmla="*/ 127267 w 2128754"/>
                <a:gd name="connsiteY124" fmla="*/ 700262 h 2733575"/>
                <a:gd name="connsiteX125" fmla="*/ 203860 w 2128754"/>
                <a:gd name="connsiteY125" fmla="*/ 792701 h 2733575"/>
                <a:gd name="connsiteX126" fmla="*/ 347538 w 2128754"/>
                <a:gd name="connsiteY126" fmla="*/ 959621 h 2733575"/>
                <a:gd name="connsiteX127" fmla="*/ 424659 w 2128754"/>
                <a:gd name="connsiteY127" fmla="*/ 1021688 h 2733575"/>
                <a:gd name="connsiteX128" fmla="*/ 484612 w 2128754"/>
                <a:gd name="connsiteY128" fmla="*/ 1023008 h 2733575"/>
                <a:gd name="connsiteX129" fmla="*/ 490423 w 2128754"/>
                <a:gd name="connsiteY129" fmla="*/ 1018518 h 2733575"/>
                <a:gd name="connsiteX130" fmla="*/ 545887 w 2128754"/>
                <a:gd name="connsiteY130" fmla="*/ 967280 h 2733575"/>
                <a:gd name="connsiteX131" fmla="*/ 621687 w 2128754"/>
                <a:gd name="connsiteY131" fmla="*/ 890688 h 2733575"/>
                <a:gd name="connsiteX132" fmla="*/ 695903 w 2128754"/>
                <a:gd name="connsiteY132" fmla="*/ 810133 h 2733575"/>
                <a:gd name="connsiteX133" fmla="*/ 702506 w 2128754"/>
                <a:gd name="connsiteY133" fmla="*/ 811189 h 2733575"/>
                <a:gd name="connsiteX134" fmla="*/ 717825 w 2128754"/>
                <a:gd name="connsiteY134" fmla="*/ 835488 h 2733575"/>
                <a:gd name="connsiteX135" fmla="*/ 767214 w 2128754"/>
                <a:gd name="connsiteY135" fmla="*/ 925022 h 2733575"/>
                <a:gd name="connsiteX136" fmla="*/ 835619 w 2128754"/>
                <a:gd name="connsiteY136" fmla="*/ 1055230 h 2733575"/>
                <a:gd name="connsiteX137" fmla="*/ 845391 w 2128754"/>
                <a:gd name="connsiteY137" fmla="*/ 1076623 h 2733575"/>
                <a:gd name="connsiteX138" fmla="*/ 859654 w 2128754"/>
                <a:gd name="connsiteY138" fmla="*/ 1163253 h 2733575"/>
                <a:gd name="connsiteX139" fmla="*/ 847504 w 2128754"/>
                <a:gd name="connsiteY139" fmla="*/ 1180156 h 2733575"/>
                <a:gd name="connsiteX140" fmla="*/ 759819 w 2128754"/>
                <a:gd name="connsiteY140" fmla="*/ 1202077 h 2733575"/>
                <a:gd name="connsiteX141" fmla="*/ 648891 w 2128754"/>
                <a:gd name="connsiteY141" fmla="*/ 1242487 h 2733575"/>
                <a:gd name="connsiteX142" fmla="*/ 538492 w 2128754"/>
                <a:gd name="connsiteY142" fmla="*/ 1287650 h 2733575"/>
                <a:gd name="connsiteX143" fmla="*/ 429413 w 2128754"/>
                <a:gd name="connsiteY143" fmla="*/ 1349981 h 2733575"/>
                <a:gd name="connsiteX144" fmla="*/ 387155 w 2128754"/>
                <a:gd name="connsiteY144" fmla="*/ 1467511 h 2733575"/>
                <a:gd name="connsiteX145" fmla="*/ 428884 w 2128754"/>
                <a:gd name="connsiteY145" fmla="*/ 1563649 h 2733575"/>
                <a:gd name="connsiteX146" fmla="*/ 659456 w 2128754"/>
                <a:gd name="connsiteY146" fmla="*/ 1879793 h 2733575"/>
                <a:gd name="connsiteX147" fmla="*/ 680321 w 2128754"/>
                <a:gd name="connsiteY147" fmla="*/ 1909373 h 2733575"/>
                <a:gd name="connsiteX148" fmla="*/ 721522 w 2128754"/>
                <a:gd name="connsiteY148" fmla="*/ 1998380 h 2733575"/>
                <a:gd name="connsiteX149" fmla="*/ 720994 w 2128754"/>
                <a:gd name="connsiteY149" fmla="*/ 2001021 h 2733575"/>
                <a:gd name="connsiteX150" fmla="*/ 717825 w 2128754"/>
                <a:gd name="connsiteY150" fmla="*/ 1998380 h 2733575"/>
                <a:gd name="connsiteX151" fmla="*/ 676359 w 2128754"/>
                <a:gd name="connsiteY151" fmla="*/ 1953745 h 2733575"/>
                <a:gd name="connsiteX152" fmla="*/ 666587 w 2128754"/>
                <a:gd name="connsiteY152" fmla="*/ 1952952 h 2733575"/>
                <a:gd name="connsiteX153" fmla="*/ 666058 w 2128754"/>
                <a:gd name="connsiteY153" fmla="*/ 1962724 h 2733575"/>
                <a:gd name="connsiteX154" fmla="*/ 673982 w 2128754"/>
                <a:gd name="connsiteY154" fmla="*/ 1971176 h 2733575"/>
                <a:gd name="connsiteX155" fmla="*/ 682962 w 2128754"/>
                <a:gd name="connsiteY155" fmla="*/ 1978571 h 2733575"/>
                <a:gd name="connsiteX156" fmla="*/ 707788 w 2128754"/>
                <a:gd name="connsiteY156" fmla="*/ 2020829 h 2733575"/>
                <a:gd name="connsiteX157" fmla="*/ 702770 w 2128754"/>
                <a:gd name="connsiteY157" fmla="*/ 2048297 h 2733575"/>
                <a:gd name="connsiteX158" fmla="*/ 671869 w 2128754"/>
                <a:gd name="connsiteY158" fmla="*/ 2054372 h 2733575"/>
                <a:gd name="connsiteX159" fmla="*/ 614556 w 2128754"/>
                <a:gd name="connsiteY159" fmla="*/ 2038789 h 2733575"/>
                <a:gd name="connsiteX160" fmla="*/ 604520 w 2128754"/>
                <a:gd name="connsiteY160" fmla="*/ 2041958 h 2733575"/>
                <a:gd name="connsiteX161" fmla="*/ 611387 w 2128754"/>
                <a:gd name="connsiteY161" fmla="*/ 2051731 h 2733575"/>
                <a:gd name="connsiteX162" fmla="*/ 690621 w 2128754"/>
                <a:gd name="connsiteY162" fmla="*/ 2074708 h 2733575"/>
                <a:gd name="connsiteX163" fmla="*/ 677415 w 2128754"/>
                <a:gd name="connsiteY163" fmla="*/ 2096630 h 2733575"/>
                <a:gd name="connsiteX164" fmla="*/ 669492 w 2128754"/>
                <a:gd name="connsiteY164" fmla="*/ 2117231 h 2733575"/>
                <a:gd name="connsiteX165" fmla="*/ 635157 w 2128754"/>
                <a:gd name="connsiteY165" fmla="*/ 2169261 h 2733575"/>
                <a:gd name="connsiteX166" fmla="*/ 552754 w 2128754"/>
                <a:gd name="connsiteY166" fmla="*/ 2205709 h 2733575"/>
                <a:gd name="connsiteX167" fmla="*/ 533738 w 2128754"/>
                <a:gd name="connsiteY167" fmla="*/ 2242157 h 2733575"/>
                <a:gd name="connsiteX168" fmla="*/ 563846 w 2128754"/>
                <a:gd name="connsiteY168" fmla="*/ 2267511 h 2733575"/>
                <a:gd name="connsiteX169" fmla="*/ 710429 w 2128754"/>
                <a:gd name="connsiteY169" fmla="*/ 2254042 h 2733575"/>
                <a:gd name="connsiteX170" fmla="*/ 773553 w 2128754"/>
                <a:gd name="connsiteY170" fmla="*/ 2231856 h 2733575"/>
                <a:gd name="connsiteX171" fmla="*/ 921984 w 2128754"/>
                <a:gd name="connsiteY171" fmla="*/ 2178769 h 2733575"/>
                <a:gd name="connsiteX172" fmla="*/ 972430 w 2128754"/>
                <a:gd name="connsiteY172" fmla="*/ 2151566 h 2733575"/>
                <a:gd name="connsiteX173" fmla="*/ 989333 w 2128754"/>
                <a:gd name="connsiteY173" fmla="*/ 2134398 h 2733575"/>
                <a:gd name="connsiteX174" fmla="*/ 987749 w 2128754"/>
                <a:gd name="connsiteY174" fmla="*/ 2115382 h 2733575"/>
                <a:gd name="connsiteX175" fmla="*/ 952093 w 2128754"/>
                <a:gd name="connsiteY175" fmla="*/ 2063616 h 2733575"/>
                <a:gd name="connsiteX176" fmla="*/ 923041 w 2128754"/>
                <a:gd name="connsiteY176" fmla="*/ 2023735 h 2733575"/>
                <a:gd name="connsiteX177" fmla="*/ 889763 w 2128754"/>
                <a:gd name="connsiteY177" fmla="*/ 1990984 h 2733575"/>
                <a:gd name="connsiteX178" fmla="*/ 858861 w 2128754"/>
                <a:gd name="connsiteY178" fmla="*/ 1947142 h 2733575"/>
                <a:gd name="connsiteX179" fmla="*/ 821093 w 2128754"/>
                <a:gd name="connsiteY179" fmla="*/ 1882170 h 2733575"/>
                <a:gd name="connsiteX180" fmla="*/ 759555 w 2128754"/>
                <a:gd name="connsiteY180" fmla="*/ 1770186 h 2733575"/>
                <a:gd name="connsiteX181" fmla="*/ 725748 w 2128754"/>
                <a:gd name="connsiteY181" fmla="*/ 1675105 h 2733575"/>
                <a:gd name="connsiteX182" fmla="*/ 709109 w 2128754"/>
                <a:gd name="connsiteY182" fmla="*/ 1620961 h 2733575"/>
                <a:gd name="connsiteX183" fmla="*/ 643609 w 2128754"/>
                <a:gd name="connsiteY183" fmla="*/ 1517165 h 2733575"/>
                <a:gd name="connsiteX184" fmla="*/ 635949 w 2128754"/>
                <a:gd name="connsiteY184" fmla="*/ 1507128 h 2733575"/>
                <a:gd name="connsiteX185" fmla="*/ 792041 w 2128754"/>
                <a:gd name="connsiteY185" fmla="*/ 1524560 h 2733575"/>
                <a:gd name="connsiteX186" fmla="*/ 990654 w 2128754"/>
                <a:gd name="connsiteY186" fmla="*/ 1507393 h 2733575"/>
                <a:gd name="connsiteX187" fmla="*/ 1002275 w 2128754"/>
                <a:gd name="connsiteY187" fmla="*/ 1512939 h 2733575"/>
                <a:gd name="connsiteX188" fmla="*/ 1039779 w 2128754"/>
                <a:gd name="connsiteY188" fmla="*/ 1572893 h 2733575"/>
                <a:gd name="connsiteX189" fmla="*/ 1190852 w 2128754"/>
                <a:gd name="connsiteY189" fmla="*/ 1758036 h 2733575"/>
                <a:gd name="connsiteX190" fmla="*/ 1274840 w 2128754"/>
                <a:gd name="connsiteY190" fmla="*/ 1858664 h 2733575"/>
                <a:gd name="connsiteX191" fmla="*/ 1320268 w 2128754"/>
                <a:gd name="connsiteY191" fmla="*/ 1932087 h 2733575"/>
                <a:gd name="connsiteX192" fmla="*/ 1398709 w 2128754"/>
                <a:gd name="connsiteY192" fmla="*/ 1997323 h 2733575"/>
                <a:gd name="connsiteX193" fmla="*/ 1443873 w 2128754"/>
                <a:gd name="connsiteY193" fmla="*/ 2022678 h 2733575"/>
                <a:gd name="connsiteX194" fmla="*/ 1702440 w 2128754"/>
                <a:gd name="connsiteY194" fmla="*/ 2235554 h 2733575"/>
                <a:gd name="connsiteX195" fmla="*/ 1842156 w 2128754"/>
                <a:gd name="connsiteY195" fmla="*/ 2380024 h 2733575"/>
                <a:gd name="connsiteX196" fmla="*/ 1847438 w 2128754"/>
                <a:gd name="connsiteY196" fmla="*/ 2389004 h 2733575"/>
                <a:gd name="connsiteX197" fmla="*/ 1845589 w 2128754"/>
                <a:gd name="connsiteY197" fmla="*/ 2389796 h 2733575"/>
                <a:gd name="connsiteX198" fmla="*/ 1818914 w 2128754"/>
                <a:gd name="connsiteY198" fmla="*/ 2401681 h 2733575"/>
                <a:gd name="connsiteX199" fmla="*/ 1828950 w 2128754"/>
                <a:gd name="connsiteY199" fmla="*/ 2426244 h 2733575"/>
                <a:gd name="connsiteX200" fmla="*/ 1847702 w 2128754"/>
                <a:gd name="connsiteY200" fmla="*/ 2447637 h 2733575"/>
                <a:gd name="connsiteX201" fmla="*/ 1852192 w 2128754"/>
                <a:gd name="connsiteY201" fmla="*/ 2453447 h 2733575"/>
                <a:gd name="connsiteX202" fmla="*/ 1872001 w 2128754"/>
                <a:gd name="connsiteY202" fmla="*/ 2491480 h 2733575"/>
                <a:gd name="connsiteX203" fmla="*/ 1882301 w 2128754"/>
                <a:gd name="connsiteY203" fmla="*/ 2536907 h 2733575"/>
                <a:gd name="connsiteX204" fmla="*/ 1910825 w 2128754"/>
                <a:gd name="connsiteY204" fmla="*/ 2545887 h 2733575"/>
                <a:gd name="connsiteX205" fmla="*/ 1916372 w 2128754"/>
                <a:gd name="connsiteY205" fmla="*/ 2544831 h 2733575"/>
                <a:gd name="connsiteX206" fmla="*/ 1922711 w 2128754"/>
                <a:gd name="connsiteY206" fmla="*/ 2571770 h 2733575"/>
                <a:gd name="connsiteX207" fmla="*/ 1931690 w 2128754"/>
                <a:gd name="connsiteY207" fmla="*/ 2609802 h 2733575"/>
                <a:gd name="connsiteX208" fmla="*/ 1919277 w 2128754"/>
                <a:gd name="connsiteY208" fmla="*/ 2660248 h 2733575"/>
                <a:gd name="connsiteX209" fmla="*/ 1909241 w 2128754"/>
                <a:gd name="connsiteY209" fmla="*/ 2693791 h 2733575"/>
                <a:gd name="connsiteX210" fmla="*/ 1925616 w 2128754"/>
                <a:gd name="connsiteY210" fmla="*/ 2734464 h 2733575"/>
                <a:gd name="connsiteX211" fmla="*/ 1949914 w 2128754"/>
                <a:gd name="connsiteY211" fmla="*/ 2734464 h 2733575"/>
                <a:gd name="connsiteX212" fmla="*/ 1965761 w 2128754"/>
                <a:gd name="connsiteY212" fmla="*/ 2728654 h 2733575"/>
                <a:gd name="connsiteX213" fmla="*/ 2012773 w 2128754"/>
                <a:gd name="connsiteY213" fmla="*/ 2682698 h 2733575"/>
                <a:gd name="connsiteX214" fmla="*/ 2044467 w 2128754"/>
                <a:gd name="connsiteY214" fmla="*/ 2620103 h 2733575"/>
                <a:gd name="connsiteX215" fmla="*/ 2072199 w 2128754"/>
                <a:gd name="connsiteY215" fmla="*/ 2538492 h 2733575"/>
                <a:gd name="connsiteX216" fmla="*/ 2104685 w 2128754"/>
                <a:gd name="connsiteY216" fmla="*/ 2409604 h 2733575"/>
                <a:gd name="connsiteX217" fmla="*/ 2128455 w 2128754"/>
                <a:gd name="connsiteY217" fmla="*/ 2306600 h 2733575"/>
                <a:gd name="connsiteX218" fmla="*/ 2029941 w 2128754"/>
                <a:gd name="connsiteY218" fmla="*/ 2268832 h 2733575"/>
                <a:gd name="connsiteX219" fmla="*/ 65200 w 2128754"/>
                <a:gd name="connsiteY219" fmla="*/ 483689 h 2733575"/>
                <a:gd name="connsiteX220" fmla="*/ 67841 w 2128754"/>
                <a:gd name="connsiteY220" fmla="*/ 488179 h 2733575"/>
                <a:gd name="connsiteX221" fmla="*/ 65200 w 2128754"/>
                <a:gd name="connsiteY221" fmla="*/ 483689 h 2733575"/>
                <a:gd name="connsiteX222" fmla="*/ 1847966 w 2128754"/>
                <a:gd name="connsiteY222" fmla="*/ 2414094 h 2733575"/>
                <a:gd name="connsiteX223" fmla="*/ 1835817 w 2128754"/>
                <a:gd name="connsiteY223" fmla="*/ 2408284 h 2733575"/>
                <a:gd name="connsiteX224" fmla="*/ 1837666 w 2128754"/>
                <a:gd name="connsiteY224" fmla="*/ 2406435 h 2733575"/>
                <a:gd name="connsiteX225" fmla="*/ 1849815 w 2128754"/>
                <a:gd name="connsiteY225" fmla="*/ 2413566 h 2733575"/>
                <a:gd name="connsiteX226" fmla="*/ 1847966 w 2128754"/>
                <a:gd name="connsiteY226" fmla="*/ 2414094 h 2733575"/>
                <a:gd name="connsiteX227" fmla="*/ 1891017 w 2128754"/>
                <a:gd name="connsiteY227" fmla="*/ 2500724 h 2733575"/>
                <a:gd name="connsiteX228" fmla="*/ 1901846 w 2128754"/>
                <a:gd name="connsiteY228" fmla="*/ 2530833 h 2733575"/>
                <a:gd name="connsiteX229" fmla="*/ 1891017 w 2128754"/>
                <a:gd name="connsiteY229" fmla="*/ 2500724 h 273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8754" h="2733575">
                  <a:moveTo>
                    <a:pt x="2029941" y="2268832"/>
                  </a:moveTo>
                  <a:cubicBezTo>
                    <a:pt x="2003529" y="2269889"/>
                    <a:pt x="1980816" y="2268040"/>
                    <a:pt x="1955197" y="2263814"/>
                  </a:cubicBezTo>
                  <a:cubicBezTo>
                    <a:pt x="1946481" y="2262229"/>
                    <a:pt x="1939878" y="2258532"/>
                    <a:pt x="1933803" y="2252457"/>
                  </a:cubicBezTo>
                  <a:cubicBezTo>
                    <a:pt x="1907920" y="2226310"/>
                    <a:pt x="1881509" y="2200427"/>
                    <a:pt x="1854833" y="2174808"/>
                  </a:cubicBezTo>
                  <a:cubicBezTo>
                    <a:pt x="1832120" y="2153150"/>
                    <a:pt x="1812311" y="2129116"/>
                    <a:pt x="1794351" y="2103233"/>
                  </a:cubicBezTo>
                  <a:cubicBezTo>
                    <a:pt x="1765299" y="2060975"/>
                    <a:pt x="1734398" y="2020037"/>
                    <a:pt x="1701383" y="1980948"/>
                  </a:cubicBezTo>
                  <a:cubicBezTo>
                    <a:pt x="1658597" y="1930503"/>
                    <a:pt x="1608151" y="1889301"/>
                    <a:pt x="1548990" y="1859192"/>
                  </a:cubicBezTo>
                  <a:cubicBezTo>
                    <a:pt x="1535520" y="1852325"/>
                    <a:pt x="1526540" y="1843081"/>
                    <a:pt x="1519937" y="1828555"/>
                  </a:cubicBezTo>
                  <a:cubicBezTo>
                    <a:pt x="1464474" y="1705742"/>
                    <a:pt x="1396860" y="1589268"/>
                    <a:pt x="1328983" y="1473058"/>
                  </a:cubicBezTo>
                  <a:cubicBezTo>
                    <a:pt x="1324758" y="1465927"/>
                    <a:pt x="1323965" y="1459852"/>
                    <a:pt x="1325550" y="1451929"/>
                  </a:cubicBezTo>
                  <a:cubicBezTo>
                    <a:pt x="1335322" y="1406501"/>
                    <a:pt x="1344830" y="1360810"/>
                    <a:pt x="1346943" y="1314062"/>
                  </a:cubicBezTo>
                  <a:cubicBezTo>
                    <a:pt x="1348792" y="1274180"/>
                    <a:pt x="1341397" y="1236412"/>
                    <a:pt x="1322116" y="1201021"/>
                  </a:cubicBezTo>
                  <a:cubicBezTo>
                    <a:pt x="1304949" y="1169591"/>
                    <a:pt x="1283556" y="1141331"/>
                    <a:pt x="1262955" y="1112543"/>
                  </a:cubicBezTo>
                  <a:cubicBezTo>
                    <a:pt x="1240505" y="1081378"/>
                    <a:pt x="1218320" y="1049948"/>
                    <a:pt x="1203001" y="1014293"/>
                  </a:cubicBezTo>
                  <a:cubicBezTo>
                    <a:pt x="1165233" y="925286"/>
                    <a:pt x="1146745" y="831526"/>
                    <a:pt x="1137765" y="736181"/>
                  </a:cubicBezTo>
                  <a:cubicBezTo>
                    <a:pt x="1129578" y="649816"/>
                    <a:pt x="1136709" y="562659"/>
                    <a:pt x="1138558" y="476029"/>
                  </a:cubicBezTo>
                  <a:cubicBezTo>
                    <a:pt x="1138558" y="471011"/>
                    <a:pt x="1140406" y="468898"/>
                    <a:pt x="1145160" y="468370"/>
                  </a:cubicBezTo>
                  <a:cubicBezTo>
                    <a:pt x="1183457" y="465729"/>
                    <a:pt x="1220961" y="455957"/>
                    <a:pt x="1258729" y="450410"/>
                  </a:cubicBezTo>
                  <a:cubicBezTo>
                    <a:pt x="1294649" y="445392"/>
                    <a:pt x="1330568" y="440902"/>
                    <a:pt x="1363054" y="422678"/>
                  </a:cubicBezTo>
                  <a:cubicBezTo>
                    <a:pt x="1368336" y="419773"/>
                    <a:pt x="1373883" y="419509"/>
                    <a:pt x="1379693" y="419773"/>
                  </a:cubicBezTo>
                  <a:cubicBezTo>
                    <a:pt x="1411651" y="420830"/>
                    <a:pt x="1442552" y="425584"/>
                    <a:pt x="1471869" y="439053"/>
                  </a:cubicBezTo>
                  <a:cubicBezTo>
                    <a:pt x="1508052" y="455693"/>
                    <a:pt x="1546613" y="463880"/>
                    <a:pt x="1586494" y="465729"/>
                  </a:cubicBezTo>
                  <a:cubicBezTo>
                    <a:pt x="1648297" y="468634"/>
                    <a:pt x="1708250" y="476557"/>
                    <a:pt x="1761601" y="511685"/>
                  </a:cubicBezTo>
                  <a:cubicBezTo>
                    <a:pt x="1769789" y="516967"/>
                    <a:pt x="1775863" y="522249"/>
                    <a:pt x="1779297" y="531757"/>
                  </a:cubicBezTo>
                  <a:cubicBezTo>
                    <a:pt x="1789069" y="559225"/>
                    <a:pt x="1806765" y="580618"/>
                    <a:pt x="1832384" y="594880"/>
                  </a:cubicBezTo>
                  <a:cubicBezTo>
                    <a:pt x="1843741" y="601219"/>
                    <a:pt x="1853777" y="608878"/>
                    <a:pt x="1861964" y="618915"/>
                  </a:cubicBezTo>
                  <a:cubicBezTo>
                    <a:pt x="1866190" y="624197"/>
                    <a:pt x="1870680" y="629215"/>
                    <a:pt x="1876755" y="632649"/>
                  </a:cubicBezTo>
                  <a:cubicBezTo>
                    <a:pt x="1889696" y="639780"/>
                    <a:pt x="1900261" y="634497"/>
                    <a:pt x="1901582" y="619971"/>
                  </a:cubicBezTo>
                  <a:cubicBezTo>
                    <a:pt x="1903430" y="602276"/>
                    <a:pt x="1888904" y="583788"/>
                    <a:pt x="1874906" y="572167"/>
                  </a:cubicBezTo>
                  <a:cubicBezTo>
                    <a:pt x="1880716" y="570846"/>
                    <a:pt x="1890224" y="579562"/>
                    <a:pt x="1893130" y="582203"/>
                  </a:cubicBezTo>
                  <a:cubicBezTo>
                    <a:pt x="1904487" y="592503"/>
                    <a:pt x="1913995" y="604653"/>
                    <a:pt x="1923767" y="616274"/>
                  </a:cubicBezTo>
                  <a:cubicBezTo>
                    <a:pt x="1927729" y="620764"/>
                    <a:pt x="1931690" y="625253"/>
                    <a:pt x="1936973" y="628423"/>
                  </a:cubicBezTo>
                  <a:cubicBezTo>
                    <a:pt x="1942519" y="631856"/>
                    <a:pt x="1947273" y="629479"/>
                    <a:pt x="1951235" y="625518"/>
                  </a:cubicBezTo>
                  <a:cubicBezTo>
                    <a:pt x="1955197" y="621556"/>
                    <a:pt x="1957838" y="617330"/>
                    <a:pt x="1954932" y="611255"/>
                  </a:cubicBezTo>
                  <a:cubicBezTo>
                    <a:pt x="1946217" y="593824"/>
                    <a:pt x="1925352" y="556584"/>
                    <a:pt x="1909769" y="543114"/>
                  </a:cubicBezTo>
                  <a:cubicBezTo>
                    <a:pt x="1909769" y="543114"/>
                    <a:pt x="1951499" y="578241"/>
                    <a:pt x="1964176" y="588013"/>
                  </a:cubicBezTo>
                  <a:cubicBezTo>
                    <a:pt x="1968402" y="591447"/>
                    <a:pt x="1972628" y="594616"/>
                    <a:pt x="1977910" y="596201"/>
                  </a:cubicBezTo>
                  <a:cubicBezTo>
                    <a:pt x="1989267" y="599899"/>
                    <a:pt x="1995870" y="595409"/>
                    <a:pt x="1996662" y="583259"/>
                  </a:cubicBezTo>
                  <a:cubicBezTo>
                    <a:pt x="1997455" y="572695"/>
                    <a:pt x="1992172" y="565036"/>
                    <a:pt x="1985041" y="557904"/>
                  </a:cubicBezTo>
                  <a:cubicBezTo>
                    <a:pt x="1979231" y="552358"/>
                    <a:pt x="1961799" y="535719"/>
                    <a:pt x="1955989" y="529644"/>
                  </a:cubicBezTo>
                  <a:cubicBezTo>
                    <a:pt x="1961271" y="528852"/>
                    <a:pt x="1975533" y="543378"/>
                    <a:pt x="1979231" y="544435"/>
                  </a:cubicBezTo>
                  <a:cubicBezTo>
                    <a:pt x="1986626" y="546548"/>
                    <a:pt x="1996134" y="541794"/>
                    <a:pt x="1995342" y="535983"/>
                  </a:cubicBezTo>
                  <a:cubicBezTo>
                    <a:pt x="1993757" y="522249"/>
                    <a:pt x="1985834" y="513005"/>
                    <a:pt x="1976061" y="501384"/>
                  </a:cubicBezTo>
                  <a:cubicBezTo>
                    <a:pt x="1959158" y="481840"/>
                    <a:pt x="1939085" y="469426"/>
                    <a:pt x="1924295" y="463088"/>
                  </a:cubicBezTo>
                  <a:cubicBezTo>
                    <a:pt x="1893130" y="449882"/>
                    <a:pt x="1873057" y="429281"/>
                    <a:pt x="1840571" y="420301"/>
                  </a:cubicBezTo>
                  <a:cubicBezTo>
                    <a:pt x="1833704" y="418453"/>
                    <a:pt x="1827894" y="414491"/>
                    <a:pt x="1821819" y="410793"/>
                  </a:cubicBezTo>
                  <a:cubicBezTo>
                    <a:pt x="1811255" y="404455"/>
                    <a:pt x="1800954" y="396267"/>
                    <a:pt x="1787748" y="397323"/>
                  </a:cubicBezTo>
                  <a:cubicBezTo>
                    <a:pt x="1776128" y="398116"/>
                    <a:pt x="1765035" y="396003"/>
                    <a:pt x="1754470" y="391777"/>
                  </a:cubicBezTo>
                  <a:cubicBezTo>
                    <a:pt x="1733605" y="383590"/>
                    <a:pt x="1712476" y="376194"/>
                    <a:pt x="1692404" y="366158"/>
                  </a:cubicBezTo>
                  <a:cubicBezTo>
                    <a:pt x="1661766" y="350839"/>
                    <a:pt x="1629016" y="341595"/>
                    <a:pt x="1596530" y="330767"/>
                  </a:cubicBezTo>
                  <a:cubicBezTo>
                    <a:pt x="1570383" y="322051"/>
                    <a:pt x="1543972" y="313335"/>
                    <a:pt x="1518089" y="303299"/>
                  </a:cubicBezTo>
                  <a:cubicBezTo>
                    <a:pt x="1486395" y="290886"/>
                    <a:pt x="1452853" y="283226"/>
                    <a:pt x="1419046" y="285075"/>
                  </a:cubicBezTo>
                  <a:cubicBezTo>
                    <a:pt x="1380485" y="287188"/>
                    <a:pt x="1342717" y="285868"/>
                    <a:pt x="1305741" y="275831"/>
                  </a:cubicBezTo>
                  <a:cubicBezTo>
                    <a:pt x="1258201" y="263154"/>
                    <a:pt x="1210660" y="259456"/>
                    <a:pt x="1162064" y="266851"/>
                  </a:cubicBezTo>
                  <a:cubicBezTo>
                    <a:pt x="1147009" y="269228"/>
                    <a:pt x="1132219" y="268172"/>
                    <a:pt x="1117693" y="264210"/>
                  </a:cubicBezTo>
                  <a:cubicBezTo>
                    <a:pt x="1102110" y="259984"/>
                    <a:pt x="1086527" y="256815"/>
                    <a:pt x="1070680" y="255230"/>
                  </a:cubicBezTo>
                  <a:cubicBezTo>
                    <a:pt x="1030007" y="251269"/>
                    <a:pt x="989862" y="250212"/>
                    <a:pt x="952357" y="272134"/>
                  </a:cubicBezTo>
                  <a:cubicBezTo>
                    <a:pt x="938624" y="280057"/>
                    <a:pt x="922777" y="284283"/>
                    <a:pt x="906930" y="287452"/>
                  </a:cubicBezTo>
                  <a:cubicBezTo>
                    <a:pt x="894781" y="289829"/>
                    <a:pt x="882103" y="295111"/>
                    <a:pt x="870218" y="291414"/>
                  </a:cubicBezTo>
                  <a:cubicBezTo>
                    <a:pt x="858333" y="287980"/>
                    <a:pt x="847240" y="287980"/>
                    <a:pt x="835883" y="291414"/>
                  </a:cubicBezTo>
                  <a:cubicBezTo>
                    <a:pt x="831129" y="292999"/>
                    <a:pt x="827696" y="292470"/>
                    <a:pt x="824791" y="288245"/>
                  </a:cubicBezTo>
                  <a:cubicBezTo>
                    <a:pt x="816603" y="275567"/>
                    <a:pt x="809736" y="262626"/>
                    <a:pt x="811585" y="246515"/>
                  </a:cubicBezTo>
                  <a:cubicBezTo>
                    <a:pt x="812377" y="240704"/>
                    <a:pt x="811849" y="234365"/>
                    <a:pt x="810528" y="228555"/>
                  </a:cubicBezTo>
                  <a:cubicBezTo>
                    <a:pt x="807095" y="210595"/>
                    <a:pt x="811849" y="194484"/>
                    <a:pt x="813434" y="176525"/>
                  </a:cubicBezTo>
                  <a:cubicBezTo>
                    <a:pt x="817924" y="117627"/>
                    <a:pt x="792833" y="85934"/>
                    <a:pt x="769327" y="48958"/>
                  </a:cubicBezTo>
                  <a:cubicBezTo>
                    <a:pt x="754272" y="25187"/>
                    <a:pt x="727597" y="13038"/>
                    <a:pt x="699865" y="5643"/>
                  </a:cubicBezTo>
                  <a:cubicBezTo>
                    <a:pt x="652060" y="-7298"/>
                    <a:pt x="606897" y="3266"/>
                    <a:pt x="564639" y="24659"/>
                  </a:cubicBezTo>
                  <a:cubicBezTo>
                    <a:pt x="536379" y="39714"/>
                    <a:pt x="509703" y="59786"/>
                    <a:pt x="493592" y="90688"/>
                  </a:cubicBezTo>
                  <a:cubicBezTo>
                    <a:pt x="486461" y="104422"/>
                    <a:pt x="478538" y="126079"/>
                    <a:pt x="485405" y="139813"/>
                  </a:cubicBezTo>
                  <a:cubicBezTo>
                    <a:pt x="490687" y="150377"/>
                    <a:pt x="495705" y="153283"/>
                    <a:pt x="494121" y="164904"/>
                  </a:cubicBezTo>
                  <a:cubicBezTo>
                    <a:pt x="492800" y="174148"/>
                    <a:pt x="492536" y="183656"/>
                    <a:pt x="493064" y="192900"/>
                  </a:cubicBezTo>
                  <a:cubicBezTo>
                    <a:pt x="494121" y="206633"/>
                    <a:pt x="490951" y="223273"/>
                    <a:pt x="499139" y="235422"/>
                  </a:cubicBezTo>
                  <a:cubicBezTo>
                    <a:pt x="510231" y="251797"/>
                    <a:pt x="511552" y="267115"/>
                    <a:pt x="503629" y="284811"/>
                  </a:cubicBezTo>
                  <a:cubicBezTo>
                    <a:pt x="500459" y="291414"/>
                    <a:pt x="492272" y="304355"/>
                    <a:pt x="506270" y="312279"/>
                  </a:cubicBezTo>
                  <a:cubicBezTo>
                    <a:pt x="515778" y="317561"/>
                    <a:pt x="522117" y="319938"/>
                    <a:pt x="530040" y="326541"/>
                  </a:cubicBezTo>
                  <a:cubicBezTo>
                    <a:pt x="536907" y="332087"/>
                    <a:pt x="534266" y="333936"/>
                    <a:pt x="536115" y="341595"/>
                  </a:cubicBezTo>
                  <a:cubicBezTo>
                    <a:pt x="536907" y="345557"/>
                    <a:pt x="558300" y="336841"/>
                    <a:pt x="559092" y="340803"/>
                  </a:cubicBezTo>
                  <a:cubicBezTo>
                    <a:pt x="559885" y="346085"/>
                    <a:pt x="536379" y="349783"/>
                    <a:pt x="540605" y="356650"/>
                  </a:cubicBezTo>
                  <a:cubicBezTo>
                    <a:pt x="553018" y="376458"/>
                    <a:pt x="546679" y="385967"/>
                    <a:pt x="547471" y="392305"/>
                  </a:cubicBezTo>
                  <a:cubicBezTo>
                    <a:pt x="549584" y="410529"/>
                    <a:pt x="560413" y="418981"/>
                    <a:pt x="578637" y="418453"/>
                  </a:cubicBezTo>
                  <a:cubicBezTo>
                    <a:pt x="586824" y="418188"/>
                    <a:pt x="594748" y="416076"/>
                    <a:pt x="602671" y="413434"/>
                  </a:cubicBezTo>
                  <a:cubicBezTo>
                    <a:pt x="616141" y="408944"/>
                    <a:pt x="629875" y="405775"/>
                    <a:pt x="644401" y="404983"/>
                  </a:cubicBezTo>
                  <a:cubicBezTo>
                    <a:pt x="657607" y="404190"/>
                    <a:pt x="666851" y="409473"/>
                    <a:pt x="673718" y="420301"/>
                  </a:cubicBezTo>
                  <a:cubicBezTo>
                    <a:pt x="682169" y="433771"/>
                    <a:pt x="687188" y="448297"/>
                    <a:pt x="689829" y="463880"/>
                  </a:cubicBezTo>
                  <a:cubicBezTo>
                    <a:pt x="691149" y="471803"/>
                    <a:pt x="689036" y="477086"/>
                    <a:pt x="682698" y="481312"/>
                  </a:cubicBezTo>
                  <a:cubicBezTo>
                    <a:pt x="677151" y="485009"/>
                    <a:pt x="671605" y="488971"/>
                    <a:pt x="665794" y="492140"/>
                  </a:cubicBezTo>
                  <a:cubicBezTo>
                    <a:pt x="601351" y="527531"/>
                    <a:pt x="560149" y="580618"/>
                    <a:pt x="544038" y="652457"/>
                  </a:cubicBezTo>
                  <a:cubicBezTo>
                    <a:pt x="538492" y="677812"/>
                    <a:pt x="530568" y="700790"/>
                    <a:pt x="509703" y="717693"/>
                  </a:cubicBezTo>
                  <a:cubicBezTo>
                    <a:pt x="503100" y="722975"/>
                    <a:pt x="500723" y="730106"/>
                    <a:pt x="502836" y="738822"/>
                  </a:cubicBezTo>
                  <a:cubicBezTo>
                    <a:pt x="503893" y="743576"/>
                    <a:pt x="502308" y="748066"/>
                    <a:pt x="499931" y="752028"/>
                  </a:cubicBezTo>
                  <a:cubicBezTo>
                    <a:pt x="489366" y="770252"/>
                    <a:pt x="478274" y="787947"/>
                    <a:pt x="468766" y="806699"/>
                  </a:cubicBezTo>
                  <a:cubicBezTo>
                    <a:pt x="463483" y="817000"/>
                    <a:pt x="457673" y="817528"/>
                    <a:pt x="448429" y="813831"/>
                  </a:cubicBezTo>
                  <a:cubicBezTo>
                    <a:pt x="418584" y="802210"/>
                    <a:pt x="388739" y="790853"/>
                    <a:pt x="358894" y="779760"/>
                  </a:cubicBezTo>
                  <a:cubicBezTo>
                    <a:pt x="346745" y="775270"/>
                    <a:pt x="335917" y="768667"/>
                    <a:pt x="326408" y="759951"/>
                  </a:cubicBezTo>
                  <a:cubicBezTo>
                    <a:pt x="297092" y="732483"/>
                    <a:pt x="269624" y="703167"/>
                    <a:pt x="243213" y="672794"/>
                  </a:cubicBezTo>
                  <a:cubicBezTo>
                    <a:pt x="237402" y="666191"/>
                    <a:pt x="235025" y="656947"/>
                    <a:pt x="237138" y="648231"/>
                  </a:cubicBezTo>
                  <a:cubicBezTo>
                    <a:pt x="242949" y="622612"/>
                    <a:pt x="248495" y="596993"/>
                    <a:pt x="246646" y="570318"/>
                  </a:cubicBezTo>
                  <a:cubicBezTo>
                    <a:pt x="245854" y="557376"/>
                    <a:pt x="249816" y="544171"/>
                    <a:pt x="259852" y="533606"/>
                  </a:cubicBezTo>
                  <a:cubicBezTo>
                    <a:pt x="263549" y="529644"/>
                    <a:pt x="267247" y="525419"/>
                    <a:pt x="264342" y="519344"/>
                  </a:cubicBezTo>
                  <a:cubicBezTo>
                    <a:pt x="261172" y="513005"/>
                    <a:pt x="255626" y="509572"/>
                    <a:pt x="248759" y="510100"/>
                  </a:cubicBezTo>
                  <a:cubicBezTo>
                    <a:pt x="227366" y="510892"/>
                    <a:pt x="209406" y="520664"/>
                    <a:pt x="204124" y="543906"/>
                  </a:cubicBezTo>
                  <a:cubicBezTo>
                    <a:pt x="203067" y="548925"/>
                    <a:pt x="202011" y="553679"/>
                    <a:pt x="200955" y="559225"/>
                  </a:cubicBezTo>
                  <a:cubicBezTo>
                    <a:pt x="184844" y="545755"/>
                    <a:pt x="177184" y="532021"/>
                    <a:pt x="165563" y="508251"/>
                  </a:cubicBezTo>
                  <a:cubicBezTo>
                    <a:pt x="154471" y="485801"/>
                    <a:pt x="143642" y="467842"/>
                    <a:pt x="130700" y="449882"/>
                  </a:cubicBezTo>
                  <a:cubicBezTo>
                    <a:pt x="125418" y="442487"/>
                    <a:pt x="114589" y="427696"/>
                    <a:pt x="105345" y="431394"/>
                  </a:cubicBezTo>
                  <a:cubicBezTo>
                    <a:pt x="95045" y="435356"/>
                    <a:pt x="92404" y="445920"/>
                    <a:pt x="94517" y="450410"/>
                  </a:cubicBezTo>
                  <a:cubicBezTo>
                    <a:pt x="94781" y="450938"/>
                    <a:pt x="110099" y="486330"/>
                    <a:pt x="113005" y="495045"/>
                  </a:cubicBezTo>
                  <a:cubicBezTo>
                    <a:pt x="109043" y="490556"/>
                    <a:pt x="84745" y="443015"/>
                    <a:pt x="80255" y="439053"/>
                  </a:cubicBezTo>
                  <a:cubicBezTo>
                    <a:pt x="73652" y="432715"/>
                    <a:pt x="65200" y="433507"/>
                    <a:pt x="58333" y="437205"/>
                  </a:cubicBezTo>
                  <a:cubicBezTo>
                    <a:pt x="51730" y="440638"/>
                    <a:pt x="51730" y="448826"/>
                    <a:pt x="53843" y="455428"/>
                  </a:cubicBezTo>
                  <a:cubicBezTo>
                    <a:pt x="55692" y="461767"/>
                    <a:pt x="58861" y="467842"/>
                    <a:pt x="61503" y="474180"/>
                  </a:cubicBezTo>
                  <a:cubicBezTo>
                    <a:pt x="62031" y="476822"/>
                    <a:pt x="79991" y="510892"/>
                    <a:pt x="81047" y="513269"/>
                  </a:cubicBezTo>
                  <a:cubicBezTo>
                    <a:pt x="79991" y="511421"/>
                    <a:pt x="58069" y="474709"/>
                    <a:pt x="57541" y="473916"/>
                  </a:cubicBezTo>
                  <a:cubicBezTo>
                    <a:pt x="53051" y="466785"/>
                    <a:pt x="47769" y="459654"/>
                    <a:pt x="37996" y="463352"/>
                  </a:cubicBezTo>
                  <a:cubicBezTo>
                    <a:pt x="27696" y="467314"/>
                    <a:pt x="30337" y="476822"/>
                    <a:pt x="31658" y="484745"/>
                  </a:cubicBezTo>
                  <a:cubicBezTo>
                    <a:pt x="34035" y="499799"/>
                    <a:pt x="41958" y="512477"/>
                    <a:pt x="49882" y="525154"/>
                  </a:cubicBezTo>
                  <a:cubicBezTo>
                    <a:pt x="58861" y="539681"/>
                    <a:pt x="67577" y="554207"/>
                    <a:pt x="76029" y="568997"/>
                  </a:cubicBezTo>
                  <a:cubicBezTo>
                    <a:pt x="78406" y="572959"/>
                    <a:pt x="80255" y="577977"/>
                    <a:pt x="76029" y="581939"/>
                  </a:cubicBezTo>
                  <a:cubicBezTo>
                    <a:pt x="71803" y="585901"/>
                    <a:pt x="67049" y="583259"/>
                    <a:pt x="63351" y="580618"/>
                  </a:cubicBezTo>
                  <a:cubicBezTo>
                    <a:pt x="57541" y="576657"/>
                    <a:pt x="32186" y="554735"/>
                    <a:pt x="25055" y="548396"/>
                  </a:cubicBezTo>
                  <a:cubicBezTo>
                    <a:pt x="18716" y="542850"/>
                    <a:pt x="11057" y="539945"/>
                    <a:pt x="3926" y="546548"/>
                  </a:cubicBezTo>
                  <a:cubicBezTo>
                    <a:pt x="-2941" y="552886"/>
                    <a:pt x="492" y="558697"/>
                    <a:pt x="4454" y="566092"/>
                  </a:cubicBezTo>
                  <a:cubicBezTo>
                    <a:pt x="6567" y="570054"/>
                    <a:pt x="67577" y="623141"/>
                    <a:pt x="71803" y="628951"/>
                  </a:cubicBezTo>
                  <a:cubicBezTo>
                    <a:pt x="83952" y="646118"/>
                    <a:pt x="95309" y="658268"/>
                    <a:pt x="106930" y="675699"/>
                  </a:cubicBezTo>
                  <a:cubicBezTo>
                    <a:pt x="113005" y="684679"/>
                    <a:pt x="119079" y="693395"/>
                    <a:pt x="127267" y="700262"/>
                  </a:cubicBezTo>
                  <a:cubicBezTo>
                    <a:pt x="158168" y="726673"/>
                    <a:pt x="181938" y="758631"/>
                    <a:pt x="203860" y="792701"/>
                  </a:cubicBezTo>
                  <a:cubicBezTo>
                    <a:pt x="244269" y="854768"/>
                    <a:pt x="294451" y="908383"/>
                    <a:pt x="347538" y="959621"/>
                  </a:cubicBezTo>
                  <a:cubicBezTo>
                    <a:pt x="371572" y="982599"/>
                    <a:pt x="398247" y="1001879"/>
                    <a:pt x="424659" y="1021688"/>
                  </a:cubicBezTo>
                  <a:cubicBezTo>
                    <a:pt x="450014" y="1040968"/>
                    <a:pt x="459522" y="1042289"/>
                    <a:pt x="484612" y="1023008"/>
                  </a:cubicBezTo>
                  <a:cubicBezTo>
                    <a:pt x="486725" y="1021424"/>
                    <a:pt x="488574" y="1020103"/>
                    <a:pt x="490423" y="1018518"/>
                  </a:cubicBezTo>
                  <a:cubicBezTo>
                    <a:pt x="509703" y="1002408"/>
                    <a:pt x="528984" y="986297"/>
                    <a:pt x="545887" y="967280"/>
                  </a:cubicBezTo>
                  <a:cubicBezTo>
                    <a:pt x="569921" y="940605"/>
                    <a:pt x="597917" y="917627"/>
                    <a:pt x="621687" y="890688"/>
                  </a:cubicBezTo>
                  <a:cubicBezTo>
                    <a:pt x="645986" y="863484"/>
                    <a:pt x="676887" y="842091"/>
                    <a:pt x="695903" y="810133"/>
                  </a:cubicBezTo>
                  <a:cubicBezTo>
                    <a:pt x="698809" y="805115"/>
                    <a:pt x="700921" y="808020"/>
                    <a:pt x="702506" y="811189"/>
                  </a:cubicBezTo>
                  <a:cubicBezTo>
                    <a:pt x="706732" y="819905"/>
                    <a:pt x="712278" y="827564"/>
                    <a:pt x="717825" y="835488"/>
                  </a:cubicBezTo>
                  <a:cubicBezTo>
                    <a:pt x="737369" y="863748"/>
                    <a:pt x="753216" y="894121"/>
                    <a:pt x="767214" y="925022"/>
                  </a:cubicBezTo>
                  <a:cubicBezTo>
                    <a:pt x="787815" y="969657"/>
                    <a:pt x="809208" y="1013764"/>
                    <a:pt x="835619" y="1055230"/>
                  </a:cubicBezTo>
                  <a:cubicBezTo>
                    <a:pt x="839053" y="1060777"/>
                    <a:pt x="843543" y="1070285"/>
                    <a:pt x="845391" y="1076623"/>
                  </a:cubicBezTo>
                  <a:cubicBezTo>
                    <a:pt x="853315" y="1104884"/>
                    <a:pt x="857012" y="1133936"/>
                    <a:pt x="859654" y="1163253"/>
                  </a:cubicBezTo>
                  <a:cubicBezTo>
                    <a:pt x="860446" y="1172497"/>
                    <a:pt x="856484" y="1176987"/>
                    <a:pt x="847504" y="1180156"/>
                  </a:cubicBezTo>
                  <a:cubicBezTo>
                    <a:pt x="818716" y="1189928"/>
                    <a:pt x="789135" y="1194946"/>
                    <a:pt x="759819" y="1202077"/>
                  </a:cubicBezTo>
                  <a:cubicBezTo>
                    <a:pt x="721522" y="1211586"/>
                    <a:pt x="685339" y="1227432"/>
                    <a:pt x="648891" y="1242487"/>
                  </a:cubicBezTo>
                  <a:cubicBezTo>
                    <a:pt x="612179" y="1257805"/>
                    <a:pt x="574675" y="1271275"/>
                    <a:pt x="538492" y="1287650"/>
                  </a:cubicBezTo>
                  <a:cubicBezTo>
                    <a:pt x="500195" y="1305082"/>
                    <a:pt x="462427" y="1323306"/>
                    <a:pt x="429413" y="1349981"/>
                  </a:cubicBezTo>
                  <a:cubicBezTo>
                    <a:pt x="391380" y="1380354"/>
                    <a:pt x="377118" y="1419443"/>
                    <a:pt x="387155" y="1467511"/>
                  </a:cubicBezTo>
                  <a:cubicBezTo>
                    <a:pt x="394550" y="1502639"/>
                    <a:pt x="409868" y="1534068"/>
                    <a:pt x="428884" y="1563649"/>
                  </a:cubicBezTo>
                  <a:cubicBezTo>
                    <a:pt x="499931" y="1673256"/>
                    <a:pt x="576788" y="1778637"/>
                    <a:pt x="659456" y="1879793"/>
                  </a:cubicBezTo>
                  <a:cubicBezTo>
                    <a:pt x="667115" y="1889037"/>
                    <a:pt x="674510" y="1898809"/>
                    <a:pt x="680321" y="1909373"/>
                  </a:cubicBezTo>
                  <a:cubicBezTo>
                    <a:pt x="695903" y="1938162"/>
                    <a:pt x="708581" y="1968271"/>
                    <a:pt x="721522" y="1998380"/>
                  </a:cubicBezTo>
                  <a:cubicBezTo>
                    <a:pt x="721786" y="1999172"/>
                    <a:pt x="721258" y="2000228"/>
                    <a:pt x="720994" y="2001021"/>
                  </a:cubicBezTo>
                  <a:cubicBezTo>
                    <a:pt x="718617" y="2001285"/>
                    <a:pt x="718353" y="1999700"/>
                    <a:pt x="717825" y="1998380"/>
                  </a:cubicBezTo>
                  <a:cubicBezTo>
                    <a:pt x="708317" y="1979364"/>
                    <a:pt x="694054" y="1965101"/>
                    <a:pt x="676359" y="1953745"/>
                  </a:cubicBezTo>
                  <a:cubicBezTo>
                    <a:pt x="672925" y="1951632"/>
                    <a:pt x="669756" y="1950575"/>
                    <a:pt x="666587" y="1952952"/>
                  </a:cubicBezTo>
                  <a:cubicBezTo>
                    <a:pt x="663153" y="1955593"/>
                    <a:pt x="664474" y="1959291"/>
                    <a:pt x="666058" y="1962724"/>
                  </a:cubicBezTo>
                  <a:cubicBezTo>
                    <a:pt x="667907" y="1966158"/>
                    <a:pt x="670284" y="1969327"/>
                    <a:pt x="673982" y="1971176"/>
                  </a:cubicBezTo>
                  <a:cubicBezTo>
                    <a:pt x="677679" y="1972761"/>
                    <a:pt x="680849" y="1975402"/>
                    <a:pt x="682962" y="1978571"/>
                  </a:cubicBezTo>
                  <a:cubicBezTo>
                    <a:pt x="691677" y="1992305"/>
                    <a:pt x="701450" y="2005511"/>
                    <a:pt x="707788" y="2020829"/>
                  </a:cubicBezTo>
                  <a:cubicBezTo>
                    <a:pt x="712278" y="2031394"/>
                    <a:pt x="710429" y="2041430"/>
                    <a:pt x="702770" y="2048297"/>
                  </a:cubicBezTo>
                  <a:cubicBezTo>
                    <a:pt x="692206" y="2057805"/>
                    <a:pt x="682962" y="2059390"/>
                    <a:pt x="671869" y="2054372"/>
                  </a:cubicBezTo>
                  <a:cubicBezTo>
                    <a:pt x="653645" y="2046184"/>
                    <a:pt x="634365" y="2041166"/>
                    <a:pt x="614556" y="2038789"/>
                  </a:cubicBezTo>
                  <a:cubicBezTo>
                    <a:pt x="610595" y="2038261"/>
                    <a:pt x="605048" y="2038261"/>
                    <a:pt x="604520" y="2041958"/>
                  </a:cubicBezTo>
                  <a:cubicBezTo>
                    <a:pt x="604256" y="2044599"/>
                    <a:pt x="605576" y="2050938"/>
                    <a:pt x="611387" y="2051731"/>
                  </a:cubicBezTo>
                  <a:cubicBezTo>
                    <a:pt x="638591" y="2055692"/>
                    <a:pt x="660776" y="2076029"/>
                    <a:pt x="690621" y="2074708"/>
                  </a:cubicBezTo>
                  <a:cubicBezTo>
                    <a:pt x="685867" y="2082632"/>
                    <a:pt x="681641" y="2089499"/>
                    <a:pt x="677415" y="2096630"/>
                  </a:cubicBezTo>
                  <a:cubicBezTo>
                    <a:pt x="673454" y="2102969"/>
                    <a:pt x="669756" y="2109836"/>
                    <a:pt x="669492" y="2117231"/>
                  </a:cubicBezTo>
                  <a:cubicBezTo>
                    <a:pt x="668435" y="2141529"/>
                    <a:pt x="653909" y="2157376"/>
                    <a:pt x="635157" y="2169261"/>
                  </a:cubicBezTo>
                  <a:cubicBezTo>
                    <a:pt x="609538" y="2185108"/>
                    <a:pt x="582863" y="2199634"/>
                    <a:pt x="552754" y="2205709"/>
                  </a:cubicBezTo>
                  <a:cubicBezTo>
                    <a:pt x="535322" y="2209406"/>
                    <a:pt x="527927" y="2224989"/>
                    <a:pt x="533738" y="2242157"/>
                  </a:cubicBezTo>
                  <a:cubicBezTo>
                    <a:pt x="538756" y="2256419"/>
                    <a:pt x="548792" y="2265134"/>
                    <a:pt x="563846" y="2267511"/>
                  </a:cubicBezTo>
                  <a:cubicBezTo>
                    <a:pt x="613764" y="2274643"/>
                    <a:pt x="662625" y="2274114"/>
                    <a:pt x="710429" y="2254042"/>
                  </a:cubicBezTo>
                  <a:cubicBezTo>
                    <a:pt x="730766" y="2245326"/>
                    <a:pt x="752159" y="2237667"/>
                    <a:pt x="773553" y="2231856"/>
                  </a:cubicBezTo>
                  <a:cubicBezTo>
                    <a:pt x="824262" y="2217594"/>
                    <a:pt x="871803" y="2194880"/>
                    <a:pt x="921984" y="2178769"/>
                  </a:cubicBezTo>
                  <a:cubicBezTo>
                    <a:pt x="940472" y="2172959"/>
                    <a:pt x="957111" y="2163715"/>
                    <a:pt x="972430" y="2151566"/>
                  </a:cubicBezTo>
                  <a:cubicBezTo>
                    <a:pt x="979033" y="2146283"/>
                    <a:pt x="984843" y="2141265"/>
                    <a:pt x="989333" y="2134398"/>
                  </a:cubicBezTo>
                  <a:cubicBezTo>
                    <a:pt x="994087" y="2127531"/>
                    <a:pt x="993295" y="2121721"/>
                    <a:pt x="987749" y="2115382"/>
                  </a:cubicBezTo>
                  <a:cubicBezTo>
                    <a:pt x="973751" y="2099535"/>
                    <a:pt x="962130" y="2082104"/>
                    <a:pt x="952093" y="2063616"/>
                  </a:cubicBezTo>
                  <a:cubicBezTo>
                    <a:pt x="944170" y="2049089"/>
                    <a:pt x="934662" y="2035356"/>
                    <a:pt x="923041" y="2023735"/>
                  </a:cubicBezTo>
                  <a:cubicBezTo>
                    <a:pt x="912212" y="2012642"/>
                    <a:pt x="903496" y="2000228"/>
                    <a:pt x="889763" y="1990984"/>
                  </a:cubicBezTo>
                  <a:cubicBezTo>
                    <a:pt x="874972" y="1981212"/>
                    <a:pt x="869426" y="1961668"/>
                    <a:pt x="858861" y="1947142"/>
                  </a:cubicBezTo>
                  <a:cubicBezTo>
                    <a:pt x="844071" y="1926805"/>
                    <a:pt x="833771" y="1903827"/>
                    <a:pt x="821093" y="1882170"/>
                  </a:cubicBezTo>
                  <a:cubicBezTo>
                    <a:pt x="799436" y="1845458"/>
                    <a:pt x="778571" y="1808218"/>
                    <a:pt x="759555" y="1770186"/>
                  </a:cubicBezTo>
                  <a:cubicBezTo>
                    <a:pt x="744236" y="1739548"/>
                    <a:pt x="729446" y="1709440"/>
                    <a:pt x="725748" y="1675105"/>
                  </a:cubicBezTo>
                  <a:cubicBezTo>
                    <a:pt x="723635" y="1656353"/>
                    <a:pt x="716504" y="1638393"/>
                    <a:pt x="709109" y="1620961"/>
                  </a:cubicBezTo>
                  <a:cubicBezTo>
                    <a:pt x="692734" y="1583193"/>
                    <a:pt x="670020" y="1548859"/>
                    <a:pt x="643609" y="1517165"/>
                  </a:cubicBezTo>
                  <a:cubicBezTo>
                    <a:pt x="641496" y="1514788"/>
                    <a:pt x="639647" y="1511883"/>
                    <a:pt x="635949" y="1507128"/>
                  </a:cubicBezTo>
                  <a:cubicBezTo>
                    <a:pt x="689036" y="1522711"/>
                    <a:pt x="740274" y="1525881"/>
                    <a:pt x="792041" y="1524560"/>
                  </a:cubicBezTo>
                  <a:cubicBezTo>
                    <a:pt x="858597" y="1522711"/>
                    <a:pt x="924626" y="1516372"/>
                    <a:pt x="990654" y="1507393"/>
                  </a:cubicBezTo>
                  <a:cubicBezTo>
                    <a:pt x="996464" y="1506600"/>
                    <a:pt x="999634" y="1507657"/>
                    <a:pt x="1002275" y="1512939"/>
                  </a:cubicBezTo>
                  <a:cubicBezTo>
                    <a:pt x="1012839" y="1534068"/>
                    <a:pt x="1026045" y="1553613"/>
                    <a:pt x="1039779" y="1572893"/>
                  </a:cubicBezTo>
                  <a:cubicBezTo>
                    <a:pt x="1086527" y="1637601"/>
                    <a:pt x="1139878" y="1696762"/>
                    <a:pt x="1190852" y="1758036"/>
                  </a:cubicBezTo>
                  <a:cubicBezTo>
                    <a:pt x="1218848" y="1791579"/>
                    <a:pt x="1249749" y="1823008"/>
                    <a:pt x="1274840" y="1858664"/>
                  </a:cubicBezTo>
                  <a:cubicBezTo>
                    <a:pt x="1291479" y="1882170"/>
                    <a:pt x="1305213" y="1907525"/>
                    <a:pt x="1320268" y="1932087"/>
                  </a:cubicBezTo>
                  <a:cubicBezTo>
                    <a:pt x="1339020" y="1962460"/>
                    <a:pt x="1362526" y="1987815"/>
                    <a:pt x="1398709" y="1997323"/>
                  </a:cubicBezTo>
                  <a:cubicBezTo>
                    <a:pt x="1416141" y="2001813"/>
                    <a:pt x="1430403" y="2011321"/>
                    <a:pt x="1443873" y="2022678"/>
                  </a:cubicBezTo>
                  <a:cubicBezTo>
                    <a:pt x="1528125" y="2096102"/>
                    <a:pt x="1614226" y="2167148"/>
                    <a:pt x="1702440" y="2235554"/>
                  </a:cubicBezTo>
                  <a:cubicBezTo>
                    <a:pt x="1756055" y="2277019"/>
                    <a:pt x="1802275" y="2325616"/>
                    <a:pt x="1842156" y="2380024"/>
                  </a:cubicBezTo>
                  <a:cubicBezTo>
                    <a:pt x="1844269" y="2382665"/>
                    <a:pt x="1847438" y="2385042"/>
                    <a:pt x="1847438" y="2389004"/>
                  </a:cubicBezTo>
                  <a:cubicBezTo>
                    <a:pt x="1846646" y="2389268"/>
                    <a:pt x="1846118" y="2390060"/>
                    <a:pt x="1845589" y="2389796"/>
                  </a:cubicBezTo>
                  <a:cubicBezTo>
                    <a:pt x="1833704" y="2387683"/>
                    <a:pt x="1822876" y="2392437"/>
                    <a:pt x="1818914" y="2401681"/>
                  </a:cubicBezTo>
                  <a:cubicBezTo>
                    <a:pt x="1815216" y="2409869"/>
                    <a:pt x="1818386" y="2418584"/>
                    <a:pt x="1828950" y="2426244"/>
                  </a:cubicBezTo>
                  <a:cubicBezTo>
                    <a:pt x="1836874" y="2432054"/>
                    <a:pt x="1843477" y="2438657"/>
                    <a:pt x="1847702" y="2447637"/>
                  </a:cubicBezTo>
                  <a:cubicBezTo>
                    <a:pt x="1848759" y="2449750"/>
                    <a:pt x="1850079" y="2452655"/>
                    <a:pt x="1852192" y="2453447"/>
                  </a:cubicBezTo>
                  <a:cubicBezTo>
                    <a:pt x="1869360" y="2460843"/>
                    <a:pt x="1870944" y="2475369"/>
                    <a:pt x="1872001" y="2491480"/>
                  </a:cubicBezTo>
                  <a:cubicBezTo>
                    <a:pt x="1873057" y="2507062"/>
                    <a:pt x="1874378" y="2522909"/>
                    <a:pt x="1882301" y="2536907"/>
                  </a:cubicBezTo>
                  <a:cubicBezTo>
                    <a:pt x="1889168" y="2549321"/>
                    <a:pt x="1898148" y="2551962"/>
                    <a:pt x="1910825" y="2545887"/>
                  </a:cubicBezTo>
                  <a:cubicBezTo>
                    <a:pt x="1912410" y="2545095"/>
                    <a:pt x="1913731" y="2544038"/>
                    <a:pt x="1916372" y="2544831"/>
                  </a:cubicBezTo>
                  <a:cubicBezTo>
                    <a:pt x="1915844" y="2554075"/>
                    <a:pt x="1916108" y="2564375"/>
                    <a:pt x="1922711" y="2571770"/>
                  </a:cubicBezTo>
                  <a:cubicBezTo>
                    <a:pt x="1932747" y="2583127"/>
                    <a:pt x="1933011" y="2596069"/>
                    <a:pt x="1931690" y="2609802"/>
                  </a:cubicBezTo>
                  <a:cubicBezTo>
                    <a:pt x="1930106" y="2627234"/>
                    <a:pt x="1927200" y="2644137"/>
                    <a:pt x="1919277" y="2660248"/>
                  </a:cubicBezTo>
                  <a:cubicBezTo>
                    <a:pt x="1913995" y="2670813"/>
                    <a:pt x="1911882" y="2682434"/>
                    <a:pt x="1909241" y="2693791"/>
                  </a:cubicBezTo>
                  <a:cubicBezTo>
                    <a:pt x="1905279" y="2711222"/>
                    <a:pt x="1910297" y="2724956"/>
                    <a:pt x="1925616" y="2734464"/>
                  </a:cubicBezTo>
                  <a:cubicBezTo>
                    <a:pt x="1934331" y="2734464"/>
                    <a:pt x="1941199" y="2734464"/>
                    <a:pt x="1949914" y="2734464"/>
                  </a:cubicBezTo>
                  <a:cubicBezTo>
                    <a:pt x="1954932" y="2731823"/>
                    <a:pt x="1961535" y="2732351"/>
                    <a:pt x="1965761" y="2728654"/>
                  </a:cubicBezTo>
                  <a:cubicBezTo>
                    <a:pt x="1981872" y="2713863"/>
                    <a:pt x="2000624" y="2701450"/>
                    <a:pt x="2012773" y="2682698"/>
                  </a:cubicBezTo>
                  <a:cubicBezTo>
                    <a:pt x="2025451" y="2662889"/>
                    <a:pt x="2036543" y="2642289"/>
                    <a:pt x="2044467" y="2620103"/>
                  </a:cubicBezTo>
                  <a:cubicBezTo>
                    <a:pt x="2053975" y="2593163"/>
                    <a:pt x="2065596" y="2566752"/>
                    <a:pt x="2072199" y="2538492"/>
                  </a:cubicBezTo>
                  <a:cubicBezTo>
                    <a:pt x="2082235" y="2495177"/>
                    <a:pt x="2093856" y="2452919"/>
                    <a:pt x="2104685" y="2409604"/>
                  </a:cubicBezTo>
                  <a:cubicBezTo>
                    <a:pt x="2114457" y="2369987"/>
                    <a:pt x="2137963" y="2331691"/>
                    <a:pt x="2128455" y="2306600"/>
                  </a:cubicBezTo>
                  <a:cubicBezTo>
                    <a:pt x="2118683" y="2279397"/>
                    <a:pt x="2076689" y="2267247"/>
                    <a:pt x="2029941" y="2268832"/>
                  </a:cubicBezTo>
                  <a:close/>
                  <a:moveTo>
                    <a:pt x="65200" y="483689"/>
                  </a:moveTo>
                  <a:cubicBezTo>
                    <a:pt x="65993" y="485273"/>
                    <a:pt x="67049" y="486858"/>
                    <a:pt x="67841" y="488179"/>
                  </a:cubicBezTo>
                  <a:cubicBezTo>
                    <a:pt x="66785" y="487122"/>
                    <a:pt x="65993" y="485537"/>
                    <a:pt x="65200" y="483689"/>
                  </a:cubicBezTo>
                  <a:close/>
                  <a:moveTo>
                    <a:pt x="1847966" y="2414094"/>
                  </a:moveTo>
                  <a:cubicBezTo>
                    <a:pt x="1843741" y="2412510"/>
                    <a:pt x="1838194" y="2413302"/>
                    <a:pt x="1835817" y="2408284"/>
                  </a:cubicBezTo>
                  <a:cubicBezTo>
                    <a:pt x="1835553" y="2408020"/>
                    <a:pt x="1836874" y="2406435"/>
                    <a:pt x="1837666" y="2406435"/>
                  </a:cubicBezTo>
                  <a:cubicBezTo>
                    <a:pt x="1842948" y="2406171"/>
                    <a:pt x="1846646" y="2409076"/>
                    <a:pt x="1849815" y="2413566"/>
                  </a:cubicBezTo>
                  <a:cubicBezTo>
                    <a:pt x="1848495" y="2413830"/>
                    <a:pt x="1848231" y="2414094"/>
                    <a:pt x="1847966" y="2414094"/>
                  </a:cubicBezTo>
                  <a:close/>
                  <a:moveTo>
                    <a:pt x="1891017" y="2500724"/>
                  </a:moveTo>
                  <a:cubicBezTo>
                    <a:pt x="1897092" y="2508647"/>
                    <a:pt x="1901582" y="2517363"/>
                    <a:pt x="1901846" y="2530833"/>
                  </a:cubicBezTo>
                  <a:cubicBezTo>
                    <a:pt x="1892338" y="2520796"/>
                    <a:pt x="1892602" y="2510232"/>
                    <a:pt x="1891017" y="2500724"/>
                  </a:cubicBezTo>
                  <a:close/>
                </a:path>
              </a:pathLst>
            </a:custGeom>
            <a:grpFill/>
            <a:ln w="26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32">
              <a:extLst>
                <a:ext uri="{FF2B5EF4-FFF2-40B4-BE49-F238E27FC236}">
                  <a16:creationId xmlns:a16="http://schemas.microsoft.com/office/drawing/2014/main" id="{997F8231-64C3-4FD1-B542-A3550BF32360}"/>
                </a:ext>
              </a:extLst>
            </p:cNvPr>
            <p:cNvSpPr/>
            <p:nvPr/>
          </p:nvSpPr>
          <p:spPr>
            <a:xfrm rot="460064" flipH="1">
              <a:off x="2087327" y="1168159"/>
              <a:ext cx="4013443" cy="4499377"/>
            </a:xfrm>
            <a:custGeom>
              <a:avLst/>
              <a:gdLst>
                <a:gd name="connsiteX0" fmla="*/ 3002233 w 3017885"/>
                <a:gd name="connsiteY0" fmla="*/ 604118 h 3383280"/>
                <a:gd name="connsiteX1" fmla="*/ 2957573 w 3017885"/>
                <a:gd name="connsiteY1" fmla="*/ 595321 h 3383280"/>
                <a:gd name="connsiteX2" fmla="*/ 2930507 w 3017885"/>
                <a:gd name="connsiteY2" fmla="*/ 593291 h 3383280"/>
                <a:gd name="connsiteX3" fmla="*/ 2852692 w 3017885"/>
                <a:gd name="connsiteY3" fmla="*/ 682610 h 3383280"/>
                <a:gd name="connsiteX4" fmla="*/ 2849308 w 3017885"/>
                <a:gd name="connsiteY4" fmla="*/ 734036 h 3383280"/>
                <a:gd name="connsiteX5" fmla="*/ 2806002 w 3017885"/>
                <a:gd name="connsiteY5" fmla="*/ 671107 h 3383280"/>
                <a:gd name="connsiteX6" fmla="*/ 2851338 w 3017885"/>
                <a:gd name="connsiteY6" fmla="*/ 815234 h 3383280"/>
                <a:gd name="connsiteX7" fmla="*/ 2824272 w 3017885"/>
                <a:gd name="connsiteY7" fmla="*/ 947182 h 3383280"/>
                <a:gd name="connsiteX8" fmla="*/ 2705857 w 3017885"/>
                <a:gd name="connsiteY8" fmla="*/ 1185365 h 3383280"/>
                <a:gd name="connsiteX9" fmla="*/ 2705857 w 3017885"/>
                <a:gd name="connsiteY9" fmla="*/ 1185365 h 3383280"/>
                <a:gd name="connsiteX10" fmla="*/ 2705857 w 3017885"/>
                <a:gd name="connsiteY10" fmla="*/ 1185365 h 3383280"/>
                <a:gd name="connsiteX11" fmla="*/ 2668641 w 3017885"/>
                <a:gd name="connsiteY11" fmla="*/ 1163035 h 3383280"/>
                <a:gd name="connsiteX12" fmla="*/ 2389182 w 3017885"/>
                <a:gd name="connsiteY12" fmla="*/ 878840 h 3383280"/>
                <a:gd name="connsiteX13" fmla="*/ 2363470 w 3017885"/>
                <a:gd name="connsiteY13" fmla="*/ 845007 h 3383280"/>
                <a:gd name="connsiteX14" fmla="*/ 2327607 w 3017885"/>
                <a:gd name="connsiteY14" fmla="*/ 706293 h 3383280"/>
                <a:gd name="connsiteX15" fmla="*/ 2380386 w 3017885"/>
                <a:gd name="connsiteY15" fmla="*/ 775988 h 3383280"/>
                <a:gd name="connsiteX16" fmla="*/ 2415572 w 3017885"/>
                <a:gd name="connsiteY16" fmla="*/ 784785 h 3383280"/>
                <a:gd name="connsiteX17" fmla="*/ 2477824 w 3017885"/>
                <a:gd name="connsiteY17" fmla="*/ 738772 h 3383280"/>
                <a:gd name="connsiteX18" fmla="*/ 2477824 w 3017885"/>
                <a:gd name="connsiteY18" fmla="*/ 725916 h 3383280"/>
                <a:gd name="connsiteX19" fmla="*/ 2488651 w 3017885"/>
                <a:gd name="connsiteY19" fmla="*/ 726592 h 3383280"/>
                <a:gd name="connsiteX20" fmla="*/ 2495417 w 3017885"/>
                <a:gd name="connsiteY20" fmla="*/ 723886 h 3383280"/>
                <a:gd name="connsiteX21" fmla="*/ 2518424 w 3017885"/>
                <a:gd name="connsiteY21" fmla="*/ 708999 h 3383280"/>
                <a:gd name="connsiteX22" fmla="*/ 2533987 w 3017885"/>
                <a:gd name="connsiteY22" fmla="*/ 697496 h 3383280"/>
                <a:gd name="connsiteX23" fmla="*/ 2542783 w 3017885"/>
                <a:gd name="connsiteY23" fmla="*/ 655543 h 3383280"/>
                <a:gd name="connsiteX24" fmla="*/ 2561730 w 3017885"/>
                <a:gd name="connsiteY24" fmla="*/ 639304 h 3383280"/>
                <a:gd name="connsiteX25" fmla="*/ 2617892 w 3017885"/>
                <a:gd name="connsiteY25" fmla="*/ 590584 h 3383280"/>
                <a:gd name="connsiteX26" fmla="*/ 2642252 w 3017885"/>
                <a:gd name="connsiteY26" fmla="*/ 552015 h 3383280"/>
                <a:gd name="connsiteX27" fmla="*/ 2642928 w 3017885"/>
                <a:gd name="connsiteY27" fmla="*/ 445780 h 3383280"/>
                <a:gd name="connsiteX28" fmla="*/ 2642928 w 3017885"/>
                <a:gd name="connsiteY28" fmla="*/ 445780 h 3383280"/>
                <a:gd name="connsiteX29" fmla="*/ 2575263 w 3017885"/>
                <a:gd name="connsiteY29" fmla="*/ 341575 h 3383280"/>
                <a:gd name="connsiteX30" fmla="*/ 2575263 w 3017885"/>
                <a:gd name="connsiteY30" fmla="*/ 341575 h 3383280"/>
                <a:gd name="connsiteX31" fmla="*/ 2548873 w 3017885"/>
                <a:gd name="connsiteY31" fmla="*/ 316539 h 3383280"/>
                <a:gd name="connsiteX32" fmla="*/ 2525867 w 3017885"/>
                <a:gd name="connsiteY32" fmla="*/ 307066 h 3383280"/>
                <a:gd name="connsiteX33" fmla="*/ 2330990 w 3017885"/>
                <a:gd name="connsiteY33" fmla="*/ 236017 h 3383280"/>
                <a:gd name="connsiteX34" fmla="*/ 2171299 w 3017885"/>
                <a:gd name="connsiteY34" fmla="*/ 257670 h 3383280"/>
                <a:gd name="connsiteX35" fmla="*/ 2012285 w 3017885"/>
                <a:gd name="connsiteY35" fmla="*/ 332778 h 3383280"/>
                <a:gd name="connsiteX36" fmla="*/ 1904697 w 3017885"/>
                <a:gd name="connsiteY36" fmla="*/ 313155 h 3383280"/>
                <a:gd name="connsiteX37" fmla="*/ 1904697 w 3017885"/>
                <a:gd name="connsiteY37" fmla="*/ 313155 h 3383280"/>
                <a:gd name="connsiteX38" fmla="*/ 1782222 w 3017885"/>
                <a:gd name="connsiteY38" fmla="*/ 250903 h 3383280"/>
                <a:gd name="connsiteX39" fmla="*/ 1762599 w 3017885"/>
                <a:gd name="connsiteY39" fmla="*/ 208274 h 3383280"/>
                <a:gd name="connsiteX40" fmla="*/ 1639448 w 3017885"/>
                <a:gd name="connsiteY40" fmla="*/ 164291 h 3383280"/>
                <a:gd name="connsiteX41" fmla="*/ 1705083 w 3017885"/>
                <a:gd name="connsiteY41" fmla="*/ 234663 h 3383280"/>
                <a:gd name="connsiteX42" fmla="*/ 1731473 w 3017885"/>
                <a:gd name="connsiteY42" fmla="*/ 295562 h 3383280"/>
                <a:gd name="connsiteX43" fmla="*/ 1797108 w 3017885"/>
                <a:gd name="connsiteY43" fmla="*/ 376761 h 3383280"/>
                <a:gd name="connsiteX44" fmla="*/ 2019051 w 3017885"/>
                <a:gd name="connsiteY44" fmla="*/ 523596 h 3383280"/>
                <a:gd name="connsiteX45" fmla="*/ 1754479 w 3017885"/>
                <a:gd name="connsiteY45" fmla="*/ 395031 h 3383280"/>
                <a:gd name="connsiteX46" fmla="*/ 1493966 w 3017885"/>
                <a:gd name="connsiteY46" fmla="*/ 286089 h 3383280"/>
                <a:gd name="connsiteX47" fmla="*/ 1044667 w 3017885"/>
                <a:gd name="connsiteY47" fmla="*/ 152788 h 3383280"/>
                <a:gd name="connsiteX48" fmla="*/ 872796 w 3017885"/>
                <a:gd name="connsiteY48" fmla="*/ 116249 h 3383280"/>
                <a:gd name="connsiteX49" fmla="*/ 872796 w 3017885"/>
                <a:gd name="connsiteY49" fmla="*/ 116249 h 3383280"/>
                <a:gd name="connsiteX50" fmla="*/ 872796 w 3017885"/>
                <a:gd name="connsiteY50" fmla="*/ 116249 h 3383280"/>
                <a:gd name="connsiteX51" fmla="*/ 861970 w 3017885"/>
                <a:gd name="connsiteY51" fmla="*/ 102715 h 3383280"/>
                <a:gd name="connsiteX52" fmla="*/ 677243 w 3017885"/>
                <a:gd name="connsiteY52" fmla="*/ 38433 h 3383280"/>
                <a:gd name="connsiteX53" fmla="*/ 619727 w 3017885"/>
                <a:gd name="connsiteY53" fmla="*/ 9337 h 3383280"/>
                <a:gd name="connsiteX54" fmla="*/ 571008 w 3017885"/>
                <a:gd name="connsiteY54" fmla="*/ 24900 h 3383280"/>
                <a:gd name="connsiteX55" fmla="*/ 571008 w 3017885"/>
                <a:gd name="connsiteY55" fmla="*/ 24900 h 3383280"/>
                <a:gd name="connsiteX56" fmla="*/ 559505 w 3017885"/>
                <a:gd name="connsiteY56" fmla="*/ 35727 h 3383280"/>
                <a:gd name="connsiteX57" fmla="*/ 559505 w 3017885"/>
                <a:gd name="connsiteY57" fmla="*/ 35727 h 3383280"/>
                <a:gd name="connsiteX58" fmla="*/ 493192 w 3017885"/>
                <a:gd name="connsiteY58" fmla="*/ 104069 h 3383280"/>
                <a:gd name="connsiteX59" fmla="*/ 493192 w 3017885"/>
                <a:gd name="connsiteY59" fmla="*/ 104069 h 3383280"/>
                <a:gd name="connsiteX60" fmla="*/ 485072 w 3017885"/>
                <a:gd name="connsiteY60" fmla="*/ 139255 h 3383280"/>
                <a:gd name="connsiteX61" fmla="*/ 547325 w 3017885"/>
                <a:gd name="connsiteY61" fmla="*/ 169704 h 3383280"/>
                <a:gd name="connsiteX62" fmla="*/ 612960 w 3017885"/>
                <a:gd name="connsiteY62" fmla="*/ 192034 h 3383280"/>
                <a:gd name="connsiteX63" fmla="*/ 610254 w 3017885"/>
                <a:gd name="connsiteY63" fmla="*/ 220454 h 3383280"/>
                <a:gd name="connsiteX64" fmla="*/ 586571 w 3017885"/>
                <a:gd name="connsiteY64" fmla="*/ 244813 h 3383280"/>
                <a:gd name="connsiteX65" fmla="*/ 612960 w 3017885"/>
                <a:gd name="connsiteY65" fmla="*/ 254286 h 3383280"/>
                <a:gd name="connsiteX66" fmla="*/ 732052 w 3017885"/>
                <a:gd name="connsiteY66" fmla="*/ 236693 h 3383280"/>
                <a:gd name="connsiteX67" fmla="*/ 1008127 w 3017885"/>
                <a:gd name="connsiteY67" fmla="*/ 273909 h 3383280"/>
                <a:gd name="connsiteX68" fmla="*/ 1008127 w 3017885"/>
                <a:gd name="connsiteY68" fmla="*/ 273909 h 3383280"/>
                <a:gd name="connsiteX69" fmla="*/ 1313299 w 3017885"/>
                <a:gd name="connsiteY69" fmla="*/ 379468 h 3383280"/>
                <a:gd name="connsiteX70" fmla="*/ 1410738 w 3017885"/>
                <a:gd name="connsiteY70" fmla="*/ 421420 h 3383280"/>
                <a:gd name="connsiteX71" fmla="*/ 1777485 w 3017885"/>
                <a:gd name="connsiteY71" fmla="*/ 609531 h 3383280"/>
                <a:gd name="connsiteX72" fmla="*/ 1704407 w 3017885"/>
                <a:gd name="connsiteY72" fmla="*/ 711029 h 3383280"/>
                <a:gd name="connsiteX73" fmla="*/ 1612381 w 3017885"/>
                <a:gd name="connsiteY73" fmla="*/ 831474 h 3383280"/>
                <a:gd name="connsiteX74" fmla="*/ 1571105 w 3017885"/>
                <a:gd name="connsiteY74" fmla="*/ 891020 h 3383280"/>
                <a:gd name="connsiteX75" fmla="*/ 1439834 w 3017885"/>
                <a:gd name="connsiteY75" fmla="*/ 1104843 h 3383280"/>
                <a:gd name="connsiteX76" fmla="*/ 1439834 w 3017885"/>
                <a:gd name="connsiteY76" fmla="*/ 1104843 h 3383280"/>
                <a:gd name="connsiteX77" fmla="*/ 1439834 w 3017885"/>
                <a:gd name="connsiteY77" fmla="*/ 1104843 h 3383280"/>
                <a:gd name="connsiteX78" fmla="*/ 1388408 w 3017885"/>
                <a:gd name="connsiteY78" fmla="*/ 1175215 h 3383280"/>
                <a:gd name="connsiteX79" fmla="*/ 1388408 w 3017885"/>
                <a:gd name="connsiteY79" fmla="*/ 1175215 h 3383280"/>
                <a:gd name="connsiteX80" fmla="*/ 1388408 w 3017885"/>
                <a:gd name="connsiteY80" fmla="*/ 1175215 h 3383280"/>
                <a:gd name="connsiteX81" fmla="*/ 1390438 w 3017885"/>
                <a:gd name="connsiteY81" fmla="*/ 1183335 h 3383280"/>
                <a:gd name="connsiteX82" fmla="*/ 1374875 w 3017885"/>
                <a:gd name="connsiteY82" fmla="*/ 1200252 h 3383280"/>
                <a:gd name="connsiteX83" fmla="*/ 1324126 w 3017885"/>
                <a:gd name="connsiteY83" fmla="*/ 1236791 h 3383280"/>
                <a:gd name="connsiteX84" fmla="*/ 1203681 w 3017885"/>
                <a:gd name="connsiteY84" fmla="*/ 1327463 h 3383280"/>
                <a:gd name="connsiteX85" fmla="*/ 1085266 w 3017885"/>
                <a:gd name="connsiteY85" fmla="*/ 1497304 h 3383280"/>
                <a:gd name="connsiteX86" fmla="*/ 1005421 w 3017885"/>
                <a:gd name="connsiteY86" fmla="*/ 1774056 h 3383280"/>
                <a:gd name="connsiteX87" fmla="*/ 1005421 w 3017885"/>
                <a:gd name="connsiteY87" fmla="*/ 1774056 h 3383280"/>
                <a:gd name="connsiteX88" fmla="*/ 1005421 w 3017885"/>
                <a:gd name="connsiteY88" fmla="*/ 1774056 h 3383280"/>
                <a:gd name="connsiteX89" fmla="*/ 952642 w 3017885"/>
                <a:gd name="connsiteY89" fmla="*/ 1830218 h 3383280"/>
                <a:gd name="connsiteX90" fmla="*/ 794981 w 3017885"/>
                <a:gd name="connsiteY90" fmla="*/ 2026448 h 3383280"/>
                <a:gd name="connsiteX91" fmla="*/ 734759 w 3017885"/>
                <a:gd name="connsiteY91" fmla="*/ 2065695 h 3383280"/>
                <a:gd name="connsiteX92" fmla="*/ 650853 w 3017885"/>
                <a:gd name="connsiteY92" fmla="*/ 2144187 h 3383280"/>
                <a:gd name="connsiteX93" fmla="*/ 610930 w 3017885"/>
                <a:gd name="connsiteY93" fmla="*/ 2171930 h 3383280"/>
                <a:gd name="connsiteX94" fmla="*/ 566271 w 3017885"/>
                <a:gd name="connsiteY94" fmla="*/ 2206439 h 3383280"/>
                <a:gd name="connsiteX95" fmla="*/ 430263 w 3017885"/>
                <a:gd name="connsiteY95" fmla="*/ 2381693 h 3383280"/>
                <a:gd name="connsiteX96" fmla="*/ 333502 w 3017885"/>
                <a:gd name="connsiteY96" fmla="*/ 2566420 h 3383280"/>
                <a:gd name="connsiteX97" fmla="*/ 174487 w 3017885"/>
                <a:gd name="connsiteY97" fmla="*/ 2816106 h 3383280"/>
                <a:gd name="connsiteX98" fmla="*/ 128475 w 3017885"/>
                <a:gd name="connsiteY98" fmla="*/ 2819489 h 3383280"/>
                <a:gd name="connsiteX99" fmla="*/ 29006 w 3017885"/>
                <a:gd name="connsiteY99" fmla="*/ 2834376 h 3383280"/>
                <a:gd name="connsiteX100" fmla="*/ 17503 w 3017885"/>
                <a:gd name="connsiteY100" fmla="*/ 2836406 h 3383280"/>
                <a:gd name="connsiteX101" fmla="*/ 1940 w 3017885"/>
                <a:gd name="connsiteY101" fmla="*/ 2841142 h 3383280"/>
                <a:gd name="connsiteX102" fmla="*/ 31713 w 3017885"/>
                <a:gd name="connsiteY102" fmla="*/ 3159171 h 3383280"/>
                <a:gd name="connsiteX103" fmla="*/ 60809 w 3017885"/>
                <a:gd name="connsiteY103" fmla="*/ 3276909 h 3383280"/>
                <a:gd name="connsiteX104" fmla="*/ 60809 w 3017885"/>
                <a:gd name="connsiteY104" fmla="*/ 3276909 h 3383280"/>
                <a:gd name="connsiteX105" fmla="*/ 123738 w 3017885"/>
                <a:gd name="connsiteY105" fmla="*/ 3372317 h 3383280"/>
                <a:gd name="connsiteX106" fmla="*/ 189374 w 3017885"/>
                <a:gd name="connsiteY106" fmla="*/ 3368934 h 3383280"/>
                <a:gd name="connsiteX107" fmla="*/ 189374 w 3017885"/>
                <a:gd name="connsiteY107" fmla="*/ 3368934 h 3383280"/>
                <a:gd name="connsiteX108" fmla="*/ 189374 w 3017885"/>
                <a:gd name="connsiteY108" fmla="*/ 3368934 h 3383280"/>
                <a:gd name="connsiteX109" fmla="*/ 189374 w 3017885"/>
                <a:gd name="connsiteY109" fmla="*/ 3368934 h 3383280"/>
                <a:gd name="connsiteX110" fmla="*/ 189374 w 3017885"/>
                <a:gd name="connsiteY110" fmla="*/ 3368934 h 3383280"/>
                <a:gd name="connsiteX111" fmla="*/ 229297 w 3017885"/>
                <a:gd name="connsiteY111" fmla="*/ 3186237 h 3383280"/>
                <a:gd name="connsiteX112" fmla="*/ 242830 w 3017885"/>
                <a:gd name="connsiteY112" fmla="*/ 3132781 h 3383280"/>
                <a:gd name="connsiteX113" fmla="*/ 374778 w 3017885"/>
                <a:gd name="connsiteY113" fmla="*/ 2987977 h 3383280"/>
                <a:gd name="connsiteX114" fmla="*/ 374778 w 3017885"/>
                <a:gd name="connsiteY114" fmla="*/ 2987977 h 3383280"/>
                <a:gd name="connsiteX115" fmla="*/ 388311 w 3017885"/>
                <a:gd name="connsiteY115" fmla="*/ 2990683 h 3383280"/>
                <a:gd name="connsiteX116" fmla="*/ 367334 w 3017885"/>
                <a:gd name="connsiteY116" fmla="*/ 2945348 h 3383280"/>
                <a:gd name="connsiteX117" fmla="*/ 346358 w 3017885"/>
                <a:gd name="connsiteY117" fmla="*/ 2874975 h 3383280"/>
                <a:gd name="connsiteX118" fmla="*/ 439060 w 3017885"/>
                <a:gd name="connsiteY118" fmla="*/ 2734231 h 3383280"/>
                <a:gd name="connsiteX119" fmla="*/ 439060 w 3017885"/>
                <a:gd name="connsiteY119" fmla="*/ 2734231 h 3383280"/>
                <a:gd name="connsiteX120" fmla="*/ 558828 w 3017885"/>
                <a:gd name="connsiteY120" fmla="*/ 2578600 h 3383280"/>
                <a:gd name="connsiteX121" fmla="*/ 808514 w 3017885"/>
                <a:gd name="connsiteY121" fmla="*/ 2329591 h 3383280"/>
                <a:gd name="connsiteX122" fmla="*/ 953995 w 3017885"/>
                <a:gd name="connsiteY122" fmla="*/ 2247715 h 3383280"/>
                <a:gd name="connsiteX123" fmla="*/ 1151579 w 3017885"/>
                <a:gd name="connsiteY123" fmla="*/ 2091407 h 3383280"/>
                <a:gd name="connsiteX124" fmla="*/ 1151579 w 3017885"/>
                <a:gd name="connsiteY124" fmla="*/ 2091407 h 3383280"/>
                <a:gd name="connsiteX125" fmla="*/ 1151579 w 3017885"/>
                <a:gd name="connsiteY125" fmla="*/ 2091407 h 3383280"/>
                <a:gd name="connsiteX126" fmla="*/ 1443894 w 3017885"/>
                <a:gd name="connsiteY126" fmla="*/ 1784206 h 3383280"/>
                <a:gd name="connsiteX127" fmla="*/ 1519003 w 3017885"/>
                <a:gd name="connsiteY127" fmla="*/ 1746990 h 3383280"/>
                <a:gd name="connsiteX128" fmla="*/ 1916877 w 3017885"/>
                <a:gd name="connsiteY128" fmla="*/ 1736840 h 3383280"/>
                <a:gd name="connsiteX129" fmla="*/ 1916877 w 3017885"/>
                <a:gd name="connsiteY129" fmla="*/ 1736840 h 3383280"/>
                <a:gd name="connsiteX130" fmla="*/ 1916877 w 3017885"/>
                <a:gd name="connsiteY130" fmla="*/ 1736840 h 3383280"/>
                <a:gd name="connsiteX131" fmla="*/ 1916877 w 3017885"/>
                <a:gd name="connsiteY131" fmla="*/ 1736840 h 3383280"/>
                <a:gd name="connsiteX132" fmla="*/ 1916877 w 3017885"/>
                <a:gd name="connsiteY132" fmla="*/ 1736840 h 3383280"/>
                <a:gd name="connsiteX133" fmla="*/ 1916877 w 3017885"/>
                <a:gd name="connsiteY133" fmla="*/ 1736840 h 3383280"/>
                <a:gd name="connsiteX134" fmla="*/ 2014992 w 3017885"/>
                <a:gd name="connsiteY134" fmla="*/ 1736840 h 3383280"/>
                <a:gd name="connsiteX135" fmla="*/ 2033938 w 3017885"/>
                <a:gd name="connsiteY135" fmla="*/ 1772702 h 3383280"/>
                <a:gd name="connsiteX136" fmla="*/ 1876277 w 3017885"/>
                <a:gd name="connsiteY136" fmla="*/ 2129300 h 3383280"/>
                <a:gd name="connsiteX137" fmla="*/ 1803875 w 3017885"/>
                <a:gd name="connsiteY137" fmla="*/ 2301171 h 3383280"/>
                <a:gd name="connsiteX138" fmla="*/ 1803875 w 3017885"/>
                <a:gd name="connsiteY138" fmla="*/ 2301171 h 3383280"/>
                <a:gd name="connsiteX139" fmla="*/ 1635388 w 3017885"/>
                <a:gd name="connsiteY139" fmla="*/ 2355980 h 3383280"/>
                <a:gd name="connsiteX140" fmla="*/ 1635388 w 3017885"/>
                <a:gd name="connsiteY140" fmla="*/ 2355980 h 3383280"/>
                <a:gd name="connsiteX141" fmla="*/ 1635388 w 3017885"/>
                <a:gd name="connsiteY141" fmla="*/ 2355980 h 3383280"/>
                <a:gd name="connsiteX142" fmla="*/ 1598172 w 3017885"/>
                <a:gd name="connsiteY142" fmla="*/ 2383046 h 3383280"/>
                <a:gd name="connsiteX143" fmla="*/ 1651627 w 3017885"/>
                <a:gd name="connsiteY143" fmla="*/ 2462892 h 3383280"/>
                <a:gd name="connsiteX144" fmla="*/ 1656364 w 3017885"/>
                <a:gd name="connsiteY144" fmla="*/ 2458832 h 3383280"/>
                <a:gd name="connsiteX145" fmla="*/ 1657041 w 3017885"/>
                <a:gd name="connsiteY145" fmla="*/ 2458832 h 3383280"/>
                <a:gd name="connsiteX146" fmla="*/ 1651627 w 3017885"/>
                <a:gd name="connsiteY146" fmla="*/ 2462215 h 3383280"/>
                <a:gd name="connsiteX147" fmla="*/ 1718616 w 3017885"/>
                <a:gd name="connsiteY147" fmla="*/ 2561683 h 3383280"/>
                <a:gd name="connsiteX148" fmla="*/ 1718616 w 3017885"/>
                <a:gd name="connsiteY148" fmla="*/ 2561683 h 3383280"/>
                <a:gd name="connsiteX149" fmla="*/ 1795078 w 3017885"/>
                <a:gd name="connsiteY149" fmla="*/ 2660475 h 3383280"/>
                <a:gd name="connsiteX150" fmla="*/ 1956799 w 3017885"/>
                <a:gd name="connsiteY150" fmla="*/ 2828286 h 3383280"/>
                <a:gd name="connsiteX151" fmla="*/ 1956799 w 3017885"/>
                <a:gd name="connsiteY151" fmla="*/ 2828286 h 3383280"/>
                <a:gd name="connsiteX152" fmla="*/ 1956799 w 3017885"/>
                <a:gd name="connsiteY152" fmla="*/ 2828286 h 3383280"/>
                <a:gd name="connsiteX153" fmla="*/ 1981835 w 3017885"/>
                <a:gd name="connsiteY153" fmla="*/ 2828286 h 3383280"/>
                <a:gd name="connsiteX154" fmla="*/ 1942589 w 3017885"/>
                <a:gd name="connsiteY154" fmla="*/ 2642882 h 3383280"/>
                <a:gd name="connsiteX155" fmla="*/ 1930410 w 3017885"/>
                <a:gd name="connsiteY155" fmla="*/ 2555594 h 3383280"/>
                <a:gd name="connsiteX156" fmla="*/ 1930410 w 3017885"/>
                <a:gd name="connsiteY156" fmla="*/ 2555594 h 3383280"/>
                <a:gd name="connsiteX157" fmla="*/ 2006872 w 3017885"/>
                <a:gd name="connsiteY157" fmla="*/ 2380340 h 3383280"/>
                <a:gd name="connsiteX158" fmla="*/ 2006872 w 3017885"/>
                <a:gd name="connsiteY158" fmla="*/ 2380340 h 3383280"/>
                <a:gd name="connsiteX159" fmla="*/ 2006872 w 3017885"/>
                <a:gd name="connsiteY159" fmla="*/ 2380340 h 3383280"/>
                <a:gd name="connsiteX160" fmla="*/ 2004165 w 3017885"/>
                <a:gd name="connsiteY160" fmla="*/ 2344477 h 3383280"/>
                <a:gd name="connsiteX161" fmla="*/ 1985219 w 3017885"/>
                <a:gd name="connsiteY161" fmla="*/ 2277488 h 3383280"/>
                <a:gd name="connsiteX162" fmla="*/ 2006872 w 3017885"/>
                <a:gd name="connsiteY162" fmla="*/ 2218619 h 3383280"/>
                <a:gd name="connsiteX163" fmla="*/ 2006872 w 3017885"/>
                <a:gd name="connsiteY163" fmla="*/ 2218619 h 3383280"/>
                <a:gd name="connsiteX164" fmla="*/ 2006872 w 3017885"/>
                <a:gd name="connsiteY164" fmla="*/ 2218619 h 3383280"/>
                <a:gd name="connsiteX165" fmla="*/ 2270091 w 3017885"/>
                <a:gd name="connsiteY165" fmla="*/ 1875554 h 3383280"/>
                <a:gd name="connsiteX166" fmla="*/ 2349936 w 3017885"/>
                <a:gd name="connsiteY166" fmla="*/ 1759169 h 3383280"/>
                <a:gd name="connsiteX167" fmla="*/ 2274151 w 3017885"/>
                <a:gd name="connsiteY167" fmla="*/ 1507453 h 3383280"/>
                <a:gd name="connsiteX168" fmla="*/ 2274151 w 3017885"/>
                <a:gd name="connsiteY168" fmla="*/ 1507453 h 3383280"/>
                <a:gd name="connsiteX169" fmla="*/ 2274151 w 3017885"/>
                <a:gd name="connsiteY169" fmla="*/ 1507453 h 3383280"/>
                <a:gd name="connsiteX170" fmla="*/ 1945296 w 3017885"/>
                <a:gd name="connsiteY170" fmla="*/ 1388362 h 3383280"/>
                <a:gd name="connsiteX171" fmla="*/ 1732149 w 3017885"/>
                <a:gd name="connsiteY171" fmla="*/ 1349792 h 3383280"/>
                <a:gd name="connsiteX172" fmla="*/ 1784252 w 3017885"/>
                <a:gd name="connsiteY172" fmla="*/ 1299720 h 3383280"/>
                <a:gd name="connsiteX173" fmla="*/ 1879660 w 3017885"/>
                <a:gd name="connsiteY173" fmla="*/ 1227318 h 3383280"/>
                <a:gd name="connsiteX174" fmla="*/ 1879660 w 3017885"/>
                <a:gd name="connsiteY174" fmla="*/ 1227318 h 3383280"/>
                <a:gd name="connsiteX175" fmla="*/ 1914170 w 3017885"/>
                <a:gd name="connsiteY175" fmla="*/ 1197545 h 3383280"/>
                <a:gd name="connsiteX176" fmla="*/ 1914170 w 3017885"/>
                <a:gd name="connsiteY176" fmla="*/ 1197545 h 3383280"/>
                <a:gd name="connsiteX177" fmla="*/ 2063711 w 3017885"/>
                <a:gd name="connsiteY177" fmla="*/ 1167095 h 3383280"/>
                <a:gd name="connsiteX178" fmla="*/ 2063711 w 3017885"/>
                <a:gd name="connsiteY178" fmla="*/ 1167095 h 3383280"/>
                <a:gd name="connsiteX179" fmla="*/ 2063711 w 3017885"/>
                <a:gd name="connsiteY179" fmla="*/ 1167095 h 3383280"/>
                <a:gd name="connsiteX180" fmla="*/ 2155736 w 3017885"/>
                <a:gd name="connsiteY180" fmla="*/ 1083867 h 3383280"/>
                <a:gd name="connsiteX181" fmla="*/ 2230845 w 3017885"/>
                <a:gd name="connsiteY181" fmla="*/ 1037854 h 3383280"/>
                <a:gd name="connsiteX182" fmla="*/ 2364146 w 3017885"/>
                <a:gd name="connsiteY182" fmla="*/ 1141383 h 3383280"/>
                <a:gd name="connsiteX183" fmla="*/ 2697738 w 3017885"/>
                <a:gd name="connsiteY183" fmla="*/ 1371446 h 3383280"/>
                <a:gd name="connsiteX184" fmla="*/ 2697738 w 3017885"/>
                <a:gd name="connsiteY184" fmla="*/ 1371446 h 3383280"/>
                <a:gd name="connsiteX185" fmla="*/ 2697738 w 3017885"/>
                <a:gd name="connsiteY185" fmla="*/ 1371446 h 3383280"/>
                <a:gd name="connsiteX186" fmla="*/ 2827655 w 3017885"/>
                <a:gd name="connsiteY186" fmla="*/ 1326786 h 3383280"/>
                <a:gd name="connsiteX187" fmla="*/ 2931184 w 3017885"/>
                <a:gd name="connsiteY187" fmla="*/ 997255 h 3383280"/>
                <a:gd name="connsiteX188" fmla="*/ 2931184 w 3017885"/>
                <a:gd name="connsiteY188" fmla="*/ 997255 h 3383280"/>
                <a:gd name="connsiteX189" fmla="*/ 2931184 w 3017885"/>
                <a:gd name="connsiteY189" fmla="*/ 997255 h 3383280"/>
                <a:gd name="connsiteX190" fmla="*/ 2969753 w 3017885"/>
                <a:gd name="connsiteY190" fmla="*/ 824031 h 3383280"/>
                <a:gd name="connsiteX191" fmla="*/ 3015766 w 3017885"/>
                <a:gd name="connsiteY191" fmla="*/ 692083 h 3383280"/>
                <a:gd name="connsiteX192" fmla="*/ 3023209 w 3017885"/>
                <a:gd name="connsiteY192" fmla="*/ 632537 h 3383280"/>
                <a:gd name="connsiteX193" fmla="*/ 3002233 w 3017885"/>
                <a:gd name="connsiteY193" fmla="*/ 604118 h 3383280"/>
                <a:gd name="connsiteX194" fmla="*/ 1985219 w 3017885"/>
                <a:gd name="connsiteY194" fmla="*/ 1663084 h 3383280"/>
                <a:gd name="connsiteX195" fmla="*/ 1985219 w 3017885"/>
                <a:gd name="connsiteY195" fmla="*/ 1663084 h 3383280"/>
                <a:gd name="connsiteX196" fmla="*/ 1985219 w 3017885"/>
                <a:gd name="connsiteY196" fmla="*/ 1663084 h 3383280"/>
                <a:gd name="connsiteX197" fmla="*/ 1985219 w 3017885"/>
                <a:gd name="connsiteY197" fmla="*/ 1663084 h 3383280"/>
                <a:gd name="connsiteX198" fmla="*/ 1985219 w 3017885"/>
                <a:gd name="connsiteY198" fmla="*/ 1663084 h 3383280"/>
                <a:gd name="connsiteX199" fmla="*/ 2294451 w 3017885"/>
                <a:gd name="connsiteY199" fmla="*/ 413977 h 3383280"/>
                <a:gd name="connsiteX200" fmla="*/ 2366853 w 3017885"/>
                <a:gd name="connsiteY200" fmla="*/ 330749 h 3383280"/>
                <a:gd name="connsiteX201" fmla="*/ 2432488 w 3017885"/>
                <a:gd name="connsiteY201" fmla="*/ 325335 h 3383280"/>
                <a:gd name="connsiteX202" fmla="*/ 2387152 w 3017885"/>
                <a:gd name="connsiteY202" fmla="*/ 349695 h 3383280"/>
                <a:gd name="connsiteX203" fmla="*/ 2294451 w 3017885"/>
                <a:gd name="connsiteY203" fmla="*/ 413977 h 338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3017885" h="3383280">
                  <a:moveTo>
                    <a:pt x="3002233" y="604118"/>
                  </a:moveTo>
                  <a:cubicBezTo>
                    <a:pt x="2989376" y="604794"/>
                    <a:pt x="2970430" y="594644"/>
                    <a:pt x="2957573" y="595321"/>
                  </a:cubicBezTo>
                  <a:cubicBezTo>
                    <a:pt x="2957573" y="595321"/>
                    <a:pt x="2930507" y="593291"/>
                    <a:pt x="2930507" y="593291"/>
                  </a:cubicBezTo>
                  <a:cubicBezTo>
                    <a:pt x="2880435" y="577728"/>
                    <a:pt x="2856752" y="665017"/>
                    <a:pt x="2852692" y="682610"/>
                  </a:cubicBezTo>
                  <a:cubicBezTo>
                    <a:pt x="2852692" y="682610"/>
                    <a:pt x="2852692" y="726592"/>
                    <a:pt x="2849308" y="734036"/>
                  </a:cubicBezTo>
                  <a:cubicBezTo>
                    <a:pt x="2826979" y="719149"/>
                    <a:pt x="2844572" y="681256"/>
                    <a:pt x="2806002" y="671107"/>
                  </a:cubicBezTo>
                  <a:cubicBezTo>
                    <a:pt x="2800589" y="731329"/>
                    <a:pt x="2806002" y="776665"/>
                    <a:pt x="2851338" y="815234"/>
                  </a:cubicBezTo>
                  <a:cubicBezTo>
                    <a:pt x="2872991" y="836211"/>
                    <a:pt x="2831715" y="925529"/>
                    <a:pt x="2824272" y="947182"/>
                  </a:cubicBezTo>
                  <a:cubicBezTo>
                    <a:pt x="2793823" y="1037177"/>
                    <a:pt x="2762697" y="1102813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688264" y="1186718"/>
                    <a:pt x="2679468" y="1173185"/>
                    <a:pt x="2668641" y="1163035"/>
                  </a:cubicBezTo>
                  <a:cubicBezTo>
                    <a:pt x="2569173" y="1071687"/>
                    <a:pt x="2469704" y="990488"/>
                    <a:pt x="2389182" y="878840"/>
                  </a:cubicBezTo>
                  <a:lnTo>
                    <a:pt x="2363470" y="845007"/>
                  </a:lnTo>
                  <a:cubicBezTo>
                    <a:pt x="2307307" y="743509"/>
                    <a:pt x="2199042" y="713059"/>
                    <a:pt x="2327607" y="706293"/>
                  </a:cubicBezTo>
                  <a:cubicBezTo>
                    <a:pt x="2328960" y="706293"/>
                    <a:pt x="2358733" y="756365"/>
                    <a:pt x="2380386" y="775988"/>
                  </a:cubicBezTo>
                  <a:cubicBezTo>
                    <a:pt x="2387829" y="782078"/>
                    <a:pt x="2412189" y="785461"/>
                    <a:pt x="2415572" y="784785"/>
                  </a:cubicBezTo>
                  <a:cubicBezTo>
                    <a:pt x="2431135" y="782755"/>
                    <a:pt x="2464291" y="736065"/>
                    <a:pt x="2477824" y="738772"/>
                  </a:cubicBezTo>
                  <a:cubicBezTo>
                    <a:pt x="2488651" y="740125"/>
                    <a:pt x="2477148" y="729976"/>
                    <a:pt x="2477824" y="725916"/>
                  </a:cubicBezTo>
                  <a:cubicBezTo>
                    <a:pt x="2479854" y="721856"/>
                    <a:pt x="2484591" y="725239"/>
                    <a:pt x="2488651" y="726592"/>
                  </a:cubicBezTo>
                  <a:cubicBezTo>
                    <a:pt x="2494741" y="729299"/>
                    <a:pt x="2496094" y="726592"/>
                    <a:pt x="2495417" y="723886"/>
                  </a:cubicBezTo>
                  <a:cubicBezTo>
                    <a:pt x="2498801" y="715089"/>
                    <a:pt x="2506920" y="708999"/>
                    <a:pt x="2518424" y="708999"/>
                  </a:cubicBezTo>
                  <a:cubicBezTo>
                    <a:pt x="2525867" y="708999"/>
                    <a:pt x="2531280" y="704939"/>
                    <a:pt x="2533987" y="697496"/>
                  </a:cubicBezTo>
                  <a:cubicBezTo>
                    <a:pt x="2536017" y="683286"/>
                    <a:pt x="2533987" y="668400"/>
                    <a:pt x="2542783" y="655543"/>
                  </a:cubicBezTo>
                  <a:cubicBezTo>
                    <a:pt x="2547520" y="647424"/>
                    <a:pt x="2556993" y="640657"/>
                    <a:pt x="2561730" y="639304"/>
                  </a:cubicBezTo>
                  <a:cubicBezTo>
                    <a:pt x="2594886" y="628477"/>
                    <a:pt x="2612479" y="597351"/>
                    <a:pt x="2617892" y="590584"/>
                  </a:cubicBezTo>
                  <a:cubicBezTo>
                    <a:pt x="2623982" y="583141"/>
                    <a:pt x="2640898" y="556075"/>
                    <a:pt x="2642252" y="552015"/>
                  </a:cubicBezTo>
                  <a:cubicBezTo>
                    <a:pt x="2661875" y="522242"/>
                    <a:pt x="2642928" y="445780"/>
                    <a:pt x="2642928" y="445780"/>
                  </a:cubicBezTo>
                  <a:cubicBezTo>
                    <a:pt x="2642928" y="445780"/>
                    <a:pt x="2642928" y="445780"/>
                    <a:pt x="2642928" y="445780"/>
                  </a:cubicBezTo>
                  <a:cubicBezTo>
                    <a:pt x="2622629" y="409241"/>
                    <a:pt x="2621952" y="360521"/>
                    <a:pt x="2575263" y="341575"/>
                  </a:cubicBezTo>
                  <a:lnTo>
                    <a:pt x="2575263" y="341575"/>
                  </a:lnTo>
                  <a:cubicBezTo>
                    <a:pt x="2552933" y="323982"/>
                    <a:pt x="2571203" y="334132"/>
                    <a:pt x="2548873" y="316539"/>
                  </a:cubicBezTo>
                  <a:cubicBezTo>
                    <a:pt x="2540753" y="309096"/>
                    <a:pt x="2525867" y="307066"/>
                    <a:pt x="2525867" y="307066"/>
                  </a:cubicBezTo>
                  <a:cubicBezTo>
                    <a:pt x="2510980" y="210980"/>
                    <a:pt x="2424369" y="157525"/>
                    <a:pt x="2330990" y="236017"/>
                  </a:cubicBezTo>
                  <a:cubicBezTo>
                    <a:pt x="2287007" y="272556"/>
                    <a:pt x="2220695" y="232633"/>
                    <a:pt x="2171299" y="257670"/>
                  </a:cubicBezTo>
                  <a:cubicBezTo>
                    <a:pt x="2109724" y="270526"/>
                    <a:pt x="2076567" y="330749"/>
                    <a:pt x="2012285" y="332778"/>
                  </a:cubicBezTo>
                  <a:cubicBezTo>
                    <a:pt x="1976422" y="333455"/>
                    <a:pt x="1904697" y="313155"/>
                    <a:pt x="1904697" y="313155"/>
                  </a:cubicBezTo>
                  <a:cubicBezTo>
                    <a:pt x="1904697" y="313155"/>
                    <a:pt x="1904697" y="313155"/>
                    <a:pt x="1904697" y="313155"/>
                  </a:cubicBezTo>
                  <a:cubicBezTo>
                    <a:pt x="1871541" y="300299"/>
                    <a:pt x="1797108" y="283383"/>
                    <a:pt x="1782222" y="250903"/>
                  </a:cubicBezTo>
                  <a:cubicBezTo>
                    <a:pt x="1782222" y="250903"/>
                    <a:pt x="1762599" y="208274"/>
                    <a:pt x="1762599" y="208274"/>
                  </a:cubicBezTo>
                  <a:cubicBezTo>
                    <a:pt x="1727413" y="154141"/>
                    <a:pt x="1663130" y="169028"/>
                    <a:pt x="1639448" y="164291"/>
                  </a:cubicBezTo>
                  <a:cubicBezTo>
                    <a:pt x="1684783" y="189327"/>
                    <a:pt x="1686813" y="208274"/>
                    <a:pt x="1705083" y="234663"/>
                  </a:cubicBezTo>
                  <a:cubicBezTo>
                    <a:pt x="1713880" y="254963"/>
                    <a:pt x="1724706" y="271879"/>
                    <a:pt x="1731473" y="295562"/>
                  </a:cubicBezTo>
                  <a:cubicBezTo>
                    <a:pt x="1743653" y="314509"/>
                    <a:pt x="1776809" y="354431"/>
                    <a:pt x="1797108" y="376761"/>
                  </a:cubicBezTo>
                  <a:cubicBezTo>
                    <a:pt x="1865451" y="426157"/>
                    <a:pt x="2044088" y="491793"/>
                    <a:pt x="2019051" y="523596"/>
                  </a:cubicBezTo>
                  <a:cubicBezTo>
                    <a:pt x="1976422" y="488409"/>
                    <a:pt x="1754479" y="395031"/>
                    <a:pt x="1754479" y="395031"/>
                  </a:cubicBezTo>
                  <a:cubicBezTo>
                    <a:pt x="1667867" y="358491"/>
                    <a:pt x="1580578" y="322629"/>
                    <a:pt x="1493966" y="286089"/>
                  </a:cubicBezTo>
                  <a:cubicBezTo>
                    <a:pt x="1345779" y="237370"/>
                    <a:pt x="1197591" y="187974"/>
                    <a:pt x="1044667" y="152788"/>
                  </a:cubicBezTo>
                  <a:cubicBezTo>
                    <a:pt x="991888" y="135872"/>
                    <a:pt x="875503" y="119632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69413" y="111512"/>
                    <a:pt x="865353" y="107452"/>
                    <a:pt x="861970" y="102715"/>
                  </a:cubicBezTo>
                  <a:cubicBezTo>
                    <a:pt x="793628" y="100685"/>
                    <a:pt x="733405" y="75649"/>
                    <a:pt x="677243" y="38433"/>
                  </a:cubicBezTo>
                  <a:cubicBezTo>
                    <a:pt x="658296" y="28960"/>
                    <a:pt x="639350" y="19487"/>
                    <a:pt x="619727" y="9337"/>
                  </a:cubicBezTo>
                  <a:cubicBezTo>
                    <a:pt x="598751" y="-1490"/>
                    <a:pt x="578451" y="-9609"/>
                    <a:pt x="571008" y="24900"/>
                  </a:cubicBezTo>
                  <a:cubicBezTo>
                    <a:pt x="571008" y="24900"/>
                    <a:pt x="571008" y="24900"/>
                    <a:pt x="571008" y="24900"/>
                  </a:cubicBezTo>
                  <a:cubicBezTo>
                    <a:pt x="566948" y="28283"/>
                    <a:pt x="562888" y="31667"/>
                    <a:pt x="559505" y="35727"/>
                  </a:cubicBezTo>
                  <a:cubicBezTo>
                    <a:pt x="559505" y="35727"/>
                    <a:pt x="559505" y="35727"/>
                    <a:pt x="559505" y="35727"/>
                  </a:cubicBezTo>
                  <a:cubicBezTo>
                    <a:pt x="503342" y="24900"/>
                    <a:pt x="499959" y="66176"/>
                    <a:pt x="493192" y="104069"/>
                  </a:cubicBezTo>
                  <a:lnTo>
                    <a:pt x="493192" y="104069"/>
                  </a:lnTo>
                  <a:cubicBezTo>
                    <a:pt x="459360" y="108129"/>
                    <a:pt x="464096" y="124368"/>
                    <a:pt x="485072" y="139255"/>
                  </a:cubicBezTo>
                  <a:cubicBezTo>
                    <a:pt x="504019" y="152111"/>
                    <a:pt x="526348" y="159555"/>
                    <a:pt x="547325" y="169704"/>
                  </a:cubicBezTo>
                  <a:cubicBezTo>
                    <a:pt x="568978" y="177148"/>
                    <a:pt x="591308" y="183914"/>
                    <a:pt x="612960" y="192034"/>
                  </a:cubicBezTo>
                  <a:cubicBezTo>
                    <a:pt x="644087" y="204214"/>
                    <a:pt x="614990" y="210980"/>
                    <a:pt x="610254" y="220454"/>
                  </a:cubicBezTo>
                  <a:cubicBezTo>
                    <a:pt x="597397" y="223837"/>
                    <a:pt x="583864" y="229250"/>
                    <a:pt x="586571" y="244813"/>
                  </a:cubicBezTo>
                  <a:cubicBezTo>
                    <a:pt x="589278" y="259023"/>
                    <a:pt x="603487" y="254963"/>
                    <a:pt x="612960" y="254286"/>
                  </a:cubicBezTo>
                  <a:cubicBezTo>
                    <a:pt x="652883" y="249550"/>
                    <a:pt x="694159" y="255640"/>
                    <a:pt x="732052" y="236693"/>
                  </a:cubicBezTo>
                  <a:cubicBezTo>
                    <a:pt x="847083" y="204214"/>
                    <a:pt x="916779" y="256993"/>
                    <a:pt x="1008127" y="273909"/>
                  </a:cubicBezTo>
                  <a:lnTo>
                    <a:pt x="1008127" y="273909"/>
                  </a:lnTo>
                  <a:cubicBezTo>
                    <a:pt x="1108273" y="313832"/>
                    <a:pt x="1209771" y="349695"/>
                    <a:pt x="1313299" y="379468"/>
                  </a:cubicBezTo>
                  <a:cubicBezTo>
                    <a:pt x="1315329" y="384204"/>
                    <a:pt x="1383672" y="404504"/>
                    <a:pt x="1410738" y="421420"/>
                  </a:cubicBezTo>
                  <a:cubicBezTo>
                    <a:pt x="1498026" y="478260"/>
                    <a:pt x="1782222" y="578405"/>
                    <a:pt x="1777485" y="609531"/>
                  </a:cubicBezTo>
                  <a:cubicBezTo>
                    <a:pt x="1746359" y="681933"/>
                    <a:pt x="1708466" y="706293"/>
                    <a:pt x="1704407" y="711029"/>
                  </a:cubicBezTo>
                  <a:cubicBezTo>
                    <a:pt x="1673280" y="750952"/>
                    <a:pt x="1623208" y="775988"/>
                    <a:pt x="1612381" y="831474"/>
                  </a:cubicBezTo>
                  <a:cubicBezTo>
                    <a:pt x="1612381" y="831474"/>
                    <a:pt x="1581932" y="869367"/>
                    <a:pt x="1571105" y="891020"/>
                  </a:cubicBezTo>
                  <a:cubicBezTo>
                    <a:pt x="1531183" y="964775"/>
                    <a:pt x="1489230" y="1037177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18858" y="1125819"/>
                    <a:pt x="1376228" y="1130556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9762" y="1177922"/>
                    <a:pt x="1390438" y="1180628"/>
                    <a:pt x="1390438" y="1183335"/>
                  </a:cubicBezTo>
                  <a:cubicBezTo>
                    <a:pt x="1385025" y="1189425"/>
                    <a:pt x="1376228" y="1197545"/>
                    <a:pt x="1374875" y="1200252"/>
                  </a:cubicBezTo>
                  <a:cubicBezTo>
                    <a:pt x="1364049" y="1222581"/>
                    <a:pt x="1349162" y="1207018"/>
                    <a:pt x="1324126" y="1236791"/>
                  </a:cubicBezTo>
                  <a:cubicBezTo>
                    <a:pt x="1293000" y="1278744"/>
                    <a:pt x="1251047" y="1307163"/>
                    <a:pt x="1203681" y="1327463"/>
                  </a:cubicBezTo>
                  <a:cubicBezTo>
                    <a:pt x="1130602" y="1360619"/>
                    <a:pt x="1102859" y="1425578"/>
                    <a:pt x="1085266" y="1497304"/>
                  </a:cubicBezTo>
                  <a:cubicBezTo>
                    <a:pt x="1067673" y="1560909"/>
                    <a:pt x="1065643" y="1701654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987828" y="1793002"/>
                    <a:pt x="970911" y="1811949"/>
                    <a:pt x="952642" y="1830218"/>
                  </a:cubicBezTo>
                  <a:cubicBezTo>
                    <a:pt x="893096" y="1889764"/>
                    <a:pt x="859263" y="1970286"/>
                    <a:pt x="794981" y="2026448"/>
                  </a:cubicBezTo>
                  <a:cubicBezTo>
                    <a:pt x="776035" y="2040658"/>
                    <a:pt x="759118" y="2056898"/>
                    <a:pt x="734759" y="2065695"/>
                  </a:cubicBezTo>
                  <a:cubicBezTo>
                    <a:pt x="696866" y="2079228"/>
                    <a:pt x="667770" y="2105617"/>
                    <a:pt x="650853" y="2144187"/>
                  </a:cubicBezTo>
                  <a:cubicBezTo>
                    <a:pt x="637320" y="2153660"/>
                    <a:pt x="624464" y="2163133"/>
                    <a:pt x="610930" y="2171930"/>
                  </a:cubicBezTo>
                  <a:cubicBezTo>
                    <a:pt x="589954" y="2187493"/>
                    <a:pt x="583188" y="2190876"/>
                    <a:pt x="566271" y="2206439"/>
                  </a:cubicBezTo>
                  <a:cubicBezTo>
                    <a:pt x="516199" y="2252452"/>
                    <a:pt x="462066" y="2314704"/>
                    <a:pt x="430263" y="2381693"/>
                  </a:cubicBezTo>
                  <a:cubicBezTo>
                    <a:pt x="395754" y="2443945"/>
                    <a:pt x="368011" y="2504168"/>
                    <a:pt x="333502" y="2566420"/>
                  </a:cubicBezTo>
                  <a:cubicBezTo>
                    <a:pt x="303052" y="2635439"/>
                    <a:pt x="213733" y="2811370"/>
                    <a:pt x="174487" y="2816106"/>
                  </a:cubicBezTo>
                  <a:cubicBezTo>
                    <a:pt x="174487" y="2816106"/>
                    <a:pt x="160278" y="2815429"/>
                    <a:pt x="128475" y="2819489"/>
                  </a:cubicBezTo>
                  <a:cubicBezTo>
                    <a:pt x="94642" y="2824226"/>
                    <a:pt x="58103" y="2807986"/>
                    <a:pt x="29006" y="2834376"/>
                  </a:cubicBezTo>
                  <a:cubicBezTo>
                    <a:pt x="29006" y="2834376"/>
                    <a:pt x="17503" y="2836406"/>
                    <a:pt x="17503" y="2836406"/>
                  </a:cubicBezTo>
                  <a:cubicBezTo>
                    <a:pt x="9383" y="2837759"/>
                    <a:pt x="3970" y="2835052"/>
                    <a:pt x="1940" y="2841142"/>
                  </a:cubicBezTo>
                  <a:cubicBezTo>
                    <a:pt x="-8886" y="2959557"/>
                    <a:pt x="29006" y="3048199"/>
                    <a:pt x="31713" y="3159171"/>
                  </a:cubicBezTo>
                  <a:cubicBezTo>
                    <a:pt x="33066" y="3167967"/>
                    <a:pt x="43216" y="3249166"/>
                    <a:pt x="60809" y="3276909"/>
                  </a:cubicBezTo>
                  <a:cubicBezTo>
                    <a:pt x="60809" y="3276909"/>
                    <a:pt x="60809" y="3276909"/>
                    <a:pt x="60809" y="3276909"/>
                  </a:cubicBezTo>
                  <a:cubicBezTo>
                    <a:pt x="81786" y="3320215"/>
                    <a:pt x="112235" y="3356078"/>
                    <a:pt x="123738" y="3372317"/>
                  </a:cubicBezTo>
                  <a:cubicBezTo>
                    <a:pt x="136595" y="3387204"/>
                    <a:pt x="168397" y="3389910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219823" y="3312095"/>
                    <a:pt x="196817" y="3243076"/>
                    <a:pt x="229297" y="3186237"/>
                  </a:cubicBezTo>
                  <a:cubicBezTo>
                    <a:pt x="250950" y="3172704"/>
                    <a:pt x="250950" y="3153757"/>
                    <a:pt x="242830" y="3132781"/>
                  </a:cubicBezTo>
                  <a:cubicBezTo>
                    <a:pt x="263129" y="3018426"/>
                    <a:pt x="273279" y="3007600"/>
                    <a:pt x="374778" y="2987977"/>
                  </a:cubicBezTo>
                  <a:cubicBezTo>
                    <a:pt x="374778" y="2987977"/>
                    <a:pt x="374778" y="2987977"/>
                    <a:pt x="374778" y="2987977"/>
                  </a:cubicBezTo>
                  <a:cubicBezTo>
                    <a:pt x="379514" y="2988653"/>
                    <a:pt x="383574" y="2990007"/>
                    <a:pt x="388311" y="2990683"/>
                  </a:cubicBezTo>
                  <a:cubicBezTo>
                    <a:pt x="396431" y="2991360"/>
                    <a:pt x="384927" y="2947377"/>
                    <a:pt x="367334" y="2945348"/>
                  </a:cubicBezTo>
                  <a:cubicBezTo>
                    <a:pt x="296285" y="2938581"/>
                    <a:pt x="331472" y="2906778"/>
                    <a:pt x="346358" y="2874975"/>
                  </a:cubicBezTo>
                  <a:cubicBezTo>
                    <a:pt x="369364" y="2822873"/>
                    <a:pt x="409287" y="2781597"/>
                    <a:pt x="439060" y="2734231"/>
                  </a:cubicBezTo>
                  <a:lnTo>
                    <a:pt x="439060" y="2734231"/>
                  </a:lnTo>
                  <a:cubicBezTo>
                    <a:pt x="478983" y="2682805"/>
                    <a:pt x="518905" y="2630702"/>
                    <a:pt x="558828" y="2578600"/>
                  </a:cubicBezTo>
                  <a:cubicBezTo>
                    <a:pt x="558828" y="2578600"/>
                    <a:pt x="707016" y="2394549"/>
                    <a:pt x="808514" y="2329591"/>
                  </a:cubicBezTo>
                  <a:cubicBezTo>
                    <a:pt x="862647" y="2313351"/>
                    <a:pt x="917456" y="2276135"/>
                    <a:pt x="953995" y="2247715"/>
                  </a:cubicBezTo>
                  <a:cubicBezTo>
                    <a:pt x="1031810" y="2211176"/>
                    <a:pt x="1098123" y="2159073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258490" y="1998029"/>
                    <a:pt x="1364725" y="1903974"/>
                    <a:pt x="1443894" y="1784206"/>
                  </a:cubicBezTo>
                  <a:cubicBezTo>
                    <a:pt x="1462840" y="1755786"/>
                    <a:pt x="1483817" y="1746313"/>
                    <a:pt x="1519003" y="1746990"/>
                  </a:cubicBezTo>
                  <a:cubicBezTo>
                    <a:pt x="1651627" y="1751050"/>
                    <a:pt x="1784929" y="1759169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16877" y="1736840"/>
                    <a:pt x="1916877" y="1736840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49356" y="1736840"/>
                    <a:pt x="1981835" y="1736840"/>
                    <a:pt x="2014992" y="1736840"/>
                  </a:cubicBezTo>
                  <a:cubicBezTo>
                    <a:pt x="2044764" y="1736840"/>
                    <a:pt x="2049501" y="1749696"/>
                    <a:pt x="2033938" y="1772702"/>
                  </a:cubicBezTo>
                  <a:cubicBezTo>
                    <a:pt x="1959506" y="1882321"/>
                    <a:pt x="1939206" y="2014945"/>
                    <a:pt x="1876277" y="2129300"/>
                  </a:cubicBezTo>
                  <a:cubicBezTo>
                    <a:pt x="1847858" y="2186139"/>
                    <a:pt x="1807258" y="2235535"/>
                    <a:pt x="1803875" y="2301171"/>
                  </a:cubicBezTo>
                  <a:cubicBezTo>
                    <a:pt x="1803875" y="2301171"/>
                    <a:pt x="1803875" y="2301171"/>
                    <a:pt x="1803875" y="2301171"/>
                  </a:cubicBezTo>
                  <a:cubicBezTo>
                    <a:pt x="1745682" y="2314027"/>
                    <a:pt x="1697640" y="2355303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2004" y="2355303"/>
                    <a:pt x="1595465" y="2362747"/>
                    <a:pt x="1598172" y="2383046"/>
                  </a:cubicBezTo>
                  <a:cubicBezTo>
                    <a:pt x="1599525" y="2395903"/>
                    <a:pt x="1634711" y="2448682"/>
                    <a:pt x="1651627" y="2462892"/>
                  </a:cubicBezTo>
                  <a:cubicBezTo>
                    <a:pt x="1651627" y="2462892"/>
                    <a:pt x="1656364" y="2458832"/>
                    <a:pt x="1656364" y="2458832"/>
                  </a:cubicBezTo>
                  <a:cubicBezTo>
                    <a:pt x="1656364" y="2458832"/>
                    <a:pt x="1657041" y="2458832"/>
                    <a:pt x="1657041" y="2458832"/>
                  </a:cubicBezTo>
                  <a:cubicBezTo>
                    <a:pt x="1655011" y="2460185"/>
                    <a:pt x="1653657" y="2461538"/>
                    <a:pt x="1651627" y="2462215"/>
                  </a:cubicBezTo>
                  <a:cubicBezTo>
                    <a:pt x="1659747" y="2504844"/>
                    <a:pt x="1688843" y="2533264"/>
                    <a:pt x="1718616" y="2561683"/>
                  </a:cubicBezTo>
                  <a:cubicBezTo>
                    <a:pt x="1718616" y="2561683"/>
                    <a:pt x="1718616" y="2561683"/>
                    <a:pt x="1718616" y="2561683"/>
                  </a:cubicBezTo>
                  <a:cubicBezTo>
                    <a:pt x="1744329" y="2594840"/>
                    <a:pt x="1769365" y="2627319"/>
                    <a:pt x="1795078" y="2660475"/>
                  </a:cubicBezTo>
                  <a:cubicBezTo>
                    <a:pt x="1837031" y="2728141"/>
                    <a:pt x="1874247" y="279986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64919" y="2828286"/>
                    <a:pt x="1973716" y="2828286"/>
                    <a:pt x="1981835" y="2828286"/>
                  </a:cubicBezTo>
                  <a:cubicBezTo>
                    <a:pt x="1987249" y="2762650"/>
                    <a:pt x="1952739" y="2705135"/>
                    <a:pt x="1942589" y="2642882"/>
                  </a:cubicBezTo>
                  <a:cubicBezTo>
                    <a:pt x="1949356" y="2612433"/>
                    <a:pt x="1940560" y="2584013"/>
                    <a:pt x="1930410" y="2555594"/>
                  </a:cubicBezTo>
                  <a:cubicBezTo>
                    <a:pt x="1930410" y="2555594"/>
                    <a:pt x="1930410" y="2555594"/>
                    <a:pt x="1930410" y="2555594"/>
                  </a:cubicBezTo>
                  <a:cubicBezTo>
                    <a:pt x="1927703" y="2484545"/>
                    <a:pt x="1941236" y="2420939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25142" y="2366807"/>
                    <a:pt x="2029201" y="2347860"/>
                    <a:pt x="2004165" y="2344477"/>
                  </a:cubicBezTo>
                  <a:cubicBezTo>
                    <a:pt x="1938529" y="2336357"/>
                    <a:pt x="1967626" y="2306584"/>
                    <a:pt x="1985219" y="2277488"/>
                  </a:cubicBezTo>
                  <a:cubicBezTo>
                    <a:pt x="1996045" y="2259218"/>
                    <a:pt x="2009578" y="2242302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97544" y="2106294"/>
                    <a:pt x="2193629" y="1998706"/>
                    <a:pt x="2270091" y="1875554"/>
                  </a:cubicBezTo>
                  <a:cubicBezTo>
                    <a:pt x="2284977" y="1828865"/>
                    <a:pt x="2322870" y="1797739"/>
                    <a:pt x="2349936" y="1759169"/>
                  </a:cubicBezTo>
                  <a:cubicBezTo>
                    <a:pt x="2437225" y="1633311"/>
                    <a:pt x="2416249" y="1561586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68738" y="1500687"/>
                    <a:pt x="2054914" y="1406632"/>
                    <a:pt x="1945296" y="1388362"/>
                  </a:cubicBezTo>
                  <a:cubicBezTo>
                    <a:pt x="1874247" y="1376859"/>
                    <a:pt x="1799815" y="1380919"/>
                    <a:pt x="1732149" y="1349792"/>
                  </a:cubicBezTo>
                  <a:cubicBezTo>
                    <a:pt x="1733503" y="1315960"/>
                    <a:pt x="1763276" y="1312576"/>
                    <a:pt x="1784252" y="1299720"/>
                  </a:cubicBezTo>
                  <a:cubicBezTo>
                    <a:pt x="1818085" y="1278744"/>
                    <a:pt x="1864097" y="1272654"/>
                    <a:pt x="1879660" y="1227318"/>
                  </a:cubicBezTo>
                  <a:cubicBezTo>
                    <a:pt x="1879660" y="1227318"/>
                    <a:pt x="1879660" y="1227318"/>
                    <a:pt x="1879660" y="1227318"/>
                  </a:cubicBezTo>
                  <a:cubicBezTo>
                    <a:pt x="1891164" y="1217845"/>
                    <a:pt x="1902667" y="1207695"/>
                    <a:pt x="1914170" y="1197545"/>
                  </a:cubicBezTo>
                  <a:cubicBezTo>
                    <a:pt x="1914170" y="1197545"/>
                    <a:pt x="1914170" y="1197545"/>
                    <a:pt x="1914170" y="1197545"/>
                  </a:cubicBezTo>
                  <a:cubicBezTo>
                    <a:pt x="1962889" y="1181305"/>
                    <a:pt x="2016345" y="1188748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111753" y="1158299"/>
                    <a:pt x="2138143" y="1125819"/>
                    <a:pt x="2155736" y="1083867"/>
                  </a:cubicBezTo>
                  <a:cubicBezTo>
                    <a:pt x="2169946" y="1050034"/>
                    <a:pt x="2190246" y="1028381"/>
                    <a:pt x="2230845" y="1037854"/>
                  </a:cubicBezTo>
                  <a:cubicBezTo>
                    <a:pt x="2280917" y="1065597"/>
                    <a:pt x="2324223" y="1100783"/>
                    <a:pt x="2364146" y="1141383"/>
                  </a:cubicBezTo>
                  <a:cubicBezTo>
                    <a:pt x="2459555" y="1240851"/>
                    <a:pt x="2573233" y="1313930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758637" y="1407308"/>
                    <a:pt x="2795853" y="1394452"/>
                    <a:pt x="2827655" y="1326786"/>
                  </a:cubicBezTo>
                  <a:cubicBezTo>
                    <a:pt x="2837129" y="1271977"/>
                    <a:pt x="2919004" y="1056124"/>
                    <a:pt x="2931184" y="997255"/>
                  </a:cubicBezTo>
                  <a:lnTo>
                    <a:pt x="2931184" y="997255"/>
                  </a:lnTo>
                  <a:lnTo>
                    <a:pt x="2931184" y="997255"/>
                  </a:lnTo>
                  <a:cubicBezTo>
                    <a:pt x="2946070" y="942446"/>
                    <a:pt x="2969753" y="824031"/>
                    <a:pt x="2969753" y="824031"/>
                  </a:cubicBezTo>
                  <a:cubicBezTo>
                    <a:pt x="2979226" y="790198"/>
                    <a:pt x="3013059" y="728622"/>
                    <a:pt x="3015766" y="692083"/>
                  </a:cubicBezTo>
                  <a:cubicBezTo>
                    <a:pt x="3022532" y="664340"/>
                    <a:pt x="3023209" y="646070"/>
                    <a:pt x="3023209" y="632537"/>
                  </a:cubicBezTo>
                  <a:cubicBezTo>
                    <a:pt x="3023886" y="616974"/>
                    <a:pt x="3002233" y="604118"/>
                    <a:pt x="3002233" y="604118"/>
                  </a:cubicBezTo>
                  <a:close/>
                  <a:moveTo>
                    <a:pt x="1985219" y="1663084"/>
                  </a:moveTo>
                  <a:cubicBezTo>
                    <a:pt x="1985219" y="1663084"/>
                    <a:pt x="1985219" y="1663084"/>
                    <a:pt x="1985219" y="1663084"/>
                  </a:cubicBezTo>
                  <a:cubicBezTo>
                    <a:pt x="1985219" y="1663084"/>
                    <a:pt x="1984542" y="1663084"/>
                    <a:pt x="1985219" y="1663084"/>
                  </a:cubicBezTo>
                  <a:cubicBezTo>
                    <a:pt x="1984542" y="1663084"/>
                    <a:pt x="1984542" y="1663084"/>
                    <a:pt x="1985219" y="1663084"/>
                  </a:cubicBezTo>
                  <a:cubicBezTo>
                    <a:pt x="1984542" y="1663084"/>
                    <a:pt x="1985219" y="1663084"/>
                    <a:pt x="1985219" y="1663084"/>
                  </a:cubicBezTo>
                  <a:close/>
                  <a:moveTo>
                    <a:pt x="2294451" y="413977"/>
                  </a:moveTo>
                  <a:cubicBezTo>
                    <a:pt x="2280241" y="426157"/>
                    <a:pt x="2341816" y="341575"/>
                    <a:pt x="2366853" y="330749"/>
                  </a:cubicBezTo>
                  <a:cubicBezTo>
                    <a:pt x="2391889" y="319922"/>
                    <a:pt x="2424369" y="307742"/>
                    <a:pt x="2432488" y="325335"/>
                  </a:cubicBezTo>
                  <a:cubicBezTo>
                    <a:pt x="2439932" y="342252"/>
                    <a:pt x="2412189" y="338868"/>
                    <a:pt x="2387152" y="349695"/>
                  </a:cubicBezTo>
                  <a:cubicBezTo>
                    <a:pt x="2362116" y="359845"/>
                    <a:pt x="2343846" y="370671"/>
                    <a:pt x="2294451" y="413977"/>
                  </a:cubicBezTo>
                  <a:close/>
                </a:path>
              </a:pathLst>
            </a:custGeom>
            <a:grpFill/>
            <a:ln w="6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2A827C-87CC-4158-A4C5-DF9EF3DB7937}"/>
                </a:ext>
              </a:extLst>
            </p:cNvPr>
            <p:cNvSpPr/>
            <p:nvPr/>
          </p:nvSpPr>
          <p:spPr>
            <a:xfrm>
              <a:off x="2379393" y="5741784"/>
              <a:ext cx="5164030" cy="501155"/>
            </a:xfrm>
            <a:prstGeom prst="ellipse">
              <a:avLst/>
            </a:prstGeom>
            <a:grpFill/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680360" y="1656854"/>
            <a:ext cx="477715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4800" b="1">
                <a:solidFill>
                  <a:schemeClr val="accent4"/>
                </a:solidFill>
                <a:latin typeface="+mj-lt"/>
                <a:cs typeface="Arial"/>
              </a:rPr>
              <a:t>Process View</a:t>
            </a:r>
            <a:endParaRPr lang="ko-KR" altLang="en-US" sz="4800" b="1">
              <a:solidFill>
                <a:schemeClr val="accent4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6753986" y="2487851"/>
            <a:ext cx="4777096" cy="37965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1850">
                <a:solidFill>
                  <a:schemeClr val="accent1">
                    <a:lumMod val="50000"/>
                  </a:schemeClr>
                </a:solidFill>
                <a:cs typeface="Arial"/>
              </a:rPr>
              <a:t>Sequence diagram</a:t>
            </a:r>
            <a:endParaRPr lang="en-US" altLang="ko-KR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20D5FB-35C9-4AC0-BE0C-92291B493374}"/>
              </a:ext>
            </a:extLst>
          </p:cNvPr>
          <p:cNvGrpSpPr/>
          <p:nvPr/>
        </p:nvGrpSpPr>
        <p:grpSpPr>
          <a:xfrm>
            <a:off x="6185184" y="1802051"/>
            <a:ext cx="167980" cy="1055579"/>
            <a:chOff x="6583680" y="2944791"/>
            <a:chExt cx="167980" cy="10555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1155C4-0332-4DBE-99E5-A86A26574EBC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2D33E-0741-469C-BBB7-605D491D2CF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2699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1F771-27D4-9C43-800C-66BF91C0A31C}"/>
              </a:ext>
            </a:extLst>
          </p:cNvPr>
          <p:cNvSpPr txBox="1"/>
          <p:nvPr/>
        </p:nvSpPr>
        <p:spPr>
          <a:xfrm>
            <a:off x="4792133" y="453813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5C1AA-D8AC-1345-9FB1-C685AF9ADB47}"/>
              </a:ext>
            </a:extLst>
          </p:cNvPr>
          <p:cNvSpPr txBox="1"/>
          <p:nvPr/>
        </p:nvSpPr>
        <p:spPr>
          <a:xfrm>
            <a:off x="11531600" y="3877733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818D74D-25E6-A741-B2AC-C8BC9BAD7BEC}"/>
              </a:ext>
            </a:extLst>
          </p:cNvPr>
          <p:cNvSpPr/>
          <p:nvPr/>
        </p:nvSpPr>
        <p:spPr>
          <a:xfrm rot="16200000">
            <a:off x="8622441" y="3290146"/>
            <a:ext cx="3200401" cy="3291838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97130C-A145-DC40-A148-19CD188D59C4}"/>
              </a:ext>
            </a:extLst>
          </p:cNvPr>
          <p:cNvSpPr/>
          <p:nvPr/>
        </p:nvSpPr>
        <p:spPr>
          <a:xfrm>
            <a:off x="10143067" y="5843769"/>
            <a:ext cx="1725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>
                <a:solidFill>
                  <a:srgbClr val="FF0000"/>
                </a:solidFill>
              </a:rPr>
              <a:t>SnapFit</a:t>
            </a:r>
            <a:endParaRPr lang="en-US" sz="280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16E8561-DB28-AC49-BE32-DFDFF9C04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88" y="4568798"/>
            <a:ext cx="1898704" cy="18987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69260B-F42D-A144-B757-19E789E56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084A0E81-CDB5-4901-817C-A10C518EF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19" y="323891"/>
            <a:ext cx="8590084" cy="582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17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1F771-27D4-9C43-800C-66BF91C0A31C}"/>
              </a:ext>
            </a:extLst>
          </p:cNvPr>
          <p:cNvSpPr txBox="1"/>
          <p:nvPr/>
        </p:nvSpPr>
        <p:spPr>
          <a:xfrm>
            <a:off x="4792133" y="453813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5C1AA-D8AC-1345-9FB1-C685AF9ADB47}"/>
              </a:ext>
            </a:extLst>
          </p:cNvPr>
          <p:cNvSpPr txBox="1"/>
          <p:nvPr/>
        </p:nvSpPr>
        <p:spPr>
          <a:xfrm>
            <a:off x="11531600" y="3877733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818D74D-25E6-A741-B2AC-C8BC9BAD7BEC}"/>
              </a:ext>
            </a:extLst>
          </p:cNvPr>
          <p:cNvSpPr/>
          <p:nvPr/>
        </p:nvSpPr>
        <p:spPr>
          <a:xfrm rot="16200000">
            <a:off x="8622441" y="3290146"/>
            <a:ext cx="3200401" cy="3291838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97130C-A145-DC40-A148-19CD188D59C4}"/>
              </a:ext>
            </a:extLst>
          </p:cNvPr>
          <p:cNvSpPr/>
          <p:nvPr/>
        </p:nvSpPr>
        <p:spPr>
          <a:xfrm>
            <a:off x="10143067" y="5843769"/>
            <a:ext cx="1725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>
                <a:solidFill>
                  <a:srgbClr val="FF0000"/>
                </a:solidFill>
              </a:rPr>
              <a:t>SnapFit</a:t>
            </a:r>
            <a:endParaRPr lang="en-US" sz="280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16E8561-DB28-AC49-BE32-DFDFF9C04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88" y="4568798"/>
            <a:ext cx="1898704" cy="18987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69260B-F42D-A144-B757-19E789E56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8C562C9C-66E3-448C-806D-CC019276D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85" y="737126"/>
            <a:ext cx="9176238" cy="466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2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1F771-27D4-9C43-800C-66BF91C0A31C}"/>
              </a:ext>
            </a:extLst>
          </p:cNvPr>
          <p:cNvSpPr txBox="1"/>
          <p:nvPr/>
        </p:nvSpPr>
        <p:spPr>
          <a:xfrm>
            <a:off x="4792133" y="453813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5C1AA-D8AC-1345-9FB1-C685AF9ADB47}"/>
              </a:ext>
            </a:extLst>
          </p:cNvPr>
          <p:cNvSpPr txBox="1"/>
          <p:nvPr/>
        </p:nvSpPr>
        <p:spPr>
          <a:xfrm>
            <a:off x="11531600" y="3877733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818D74D-25E6-A741-B2AC-C8BC9BAD7BEC}"/>
              </a:ext>
            </a:extLst>
          </p:cNvPr>
          <p:cNvSpPr/>
          <p:nvPr/>
        </p:nvSpPr>
        <p:spPr>
          <a:xfrm rot="16200000">
            <a:off x="8622441" y="3290146"/>
            <a:ext cx="3200401" cy="3291838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97130C-A145-DC40-A148-19CD188D59C4}"/>
              </a:ext>
            </a:extLst>
          </p:cNvPr>
          <p:cNvSpPr/>
          <p:nvPr/>
        </p:nvSpPr>
        <p:spPr>
          <a:xfrm>
            <a:off x="10143067" y="5843769"/>
            <a:ext cx="1725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>
                <a:solidFill>
                  <a:srgbClr val="FF0000"/>
                </a:solidFill>
              </a:rPr>
              <a:t>SnapFit</a:t>
            </a:r>
            <a:endParaRPr lang="en-US" sz="280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16E8561-DB28-AC49-BE32-DFDFF9C04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88" y="4568798"/>
            <a:ext cx="1898704" cy="18987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69260B-F42D-A144-B757-19E789E56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1CA9683D-4B6F-434F-9E7F-956396256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32" y="172882"/>
            <a:ext cx="7857390" cy="643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26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1F771-27D4-9C43-800C-66BF91C0A31C}"/>
              </a:ext>
            </a:extLst>
          </p:cNvPr>
          <p:cNvSpPr txBox="1"/>
          <p:nvPr/>
        </p:nvSpPr>
        <p:spPr>
          <a:xfrm>
            <a:off x="4792133" y="453813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5C1AA-D8AC-1345-9FB1-C685AF9ADB47}"/>
              </a:ext>
            </a:extLst>
          </p:cNvPr>
          <p:cNvSpPr txBox="1"/>
          <p:nvPr/>
        </p:nvSpPr>
        <p:spPr>
          <a:xfrm>
            <a:off x="11531600" y="3877733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818D74D-25E6-A741-B2AC-C8BC9BAD7BEC}"/>
              </a:ext>
            </a:extLst>
          </p:cNvPr>
          <p:cNvSpPr/>
          <p:nvPr/>
        </p:nvSpPr>
        <p:spPr>
          <a:xfrm rot="16200000">
            <a:off x="8622441" y="3290146"/>
            <a:ext cx="3200401" cy="3291838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97130C-A145-DC40-A148-19CD188D59C4}"/>
              </a:ext>
            </a:extLst>
          </p:cNvPr>
          <p:cNvSpPr/>
          <p:nvPr/>
        </p:nvSpPr>
        <p:spPr>
          <a:xfrm>
            <a:off x="10143067" y="5843769"/>
            <a:ext cx="1725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>
                <a:solidFill>
                  <a:srgbClr val="FF0000"/>
                </a:solidFill>
              </a:rPr>
              <a:t>SnapFit</a:t>
            </a:r>
            <a:endParaRPr lang="en-US" sz="280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16E8561-DB28-AC49-BE32-DFDFF9C04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88" y="4568798"/>
            <a:ext cx="1898704" cy="18987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69260B-F42D-A144-B757-19E789E56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6F1B3766-3E2B-4CE4-9826-EDD18AE05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57" y="243377"/>
            <a:ext cx="8047892" cy="621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73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1F771-27D4-9C43-800C-66BF91C0A31C}"/>
              </a:ext>
            </a:extLst>
          </p:cNvPr>
          <p:cNvSpPr txBox="1"/>
          <p:nvPr/>
        </p:nvSpPr>
        <p:spPr>
          <a:xfrm>
            <a:off x="4792133" y="453813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5C1AA-D8AC-1345-9FB1-C685AF9ADB47}"/>
              </a:ext>
            </a:extLst>
          </p:cNvPr>
          <p:cNvSpPr txBox="1"/>
          <p:nvPr/>
        </p:nvSpPr>
        <p:spPr>
          <a:xfrm>
            <a:off x="11531600" y="3877733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818D74D-25E6-A741-B2AC-C8BC9BAD7BEC}"/>
              </a:ext>
            </a:extLst>
          </p:cNvPr>
          <p:cNvSpPr/>
          <p:nvPr/>
        </p:nvSpPr>
        <p:spPr>
          <a:xfrm rot="16200000">
            <a:off x="8622441" y="3290146"/>
            <a:ext cx="3200401" cy="3291838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97130C-A145-DC40-A148-19CD188D59C4}"/>
              </a:ext>
            </a:extLst>
          </p:cNvPr>
          <p:cNvSpPr/>
          <p:nvPr/>
        </p:nvSpPr>
        <p:spPr>
          <a:xfrm>
            <a:off x="10143067" y="5843769"/>
            <a:ext cx="1725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>
                <a:solidFill>
                  <a:srgbClr val="FF0000"/>
                </a:solidFill>
              </a:rPr>
              <a:t>SnapFit</a:t>
            </a:r>
            <a:endParaRPr lang="en-US" sz="280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16E8561-DB28-AC49-BE32-DFDFF9C04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88" y="4568798"/>
            <a:ext cx="1898704" cy="18987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69260B-F42D-A144-B757-19E789E56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FE33548-B8B5-4FC9-A1D2-E032B2964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54" y="165239"/>
            <a:ext cx="7813430" cy="65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30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AC57C8-5A72-4A44-828C-98C888F87E6B}"/>
              </a:ext>
            </a:extLst>
          </p:cNvPr>
          <p:cNvGrpSpPr/>
          <p:nvPr/>
        </p:nvGrpSpPr>
        <p:grpSpPr>
          <a:xfrm>
            <a:off x="734488" y="147679"/>
            <a:ext cx="8199619" cy="6250898"/>
            <a:chOff x="1375085" y="978743"/>
            <a:chExt cx="6168338" cy="5264196"/>
          </a:xfrm>
          <a:blipFill dpi="0" rotWithShape="1">
            <a:blip r:embed="rId2">
              <a:alphaModFix amt="44000"/>
            </a:blip>
            <a:srcRect/>
            <a:tile tx="0" ty="0" sx="100000" sy="100000" flip="none" algn="tl"/>
          </a:blipFill>
        </p:grpSpPr>
        <p:sp>
          <p:nvSpPr>
            <p:cNvPr id="4" name="Graphic 3">
              <a:extLst>
                <a:ext uri="{FF2B5EF4-FFF2-40B4-BE49-F238E27FC236}">
                  <a16:creationId xmlns:a16="http://schemas.microsoft.com/office/drawing/2014/main" id="{49AAB831-DF06-4692-9963-4A040543B2AB}"/>
                </a:ext>
              </a:extLst>
            </p:cNvPr>
            <p:cNvSpPr/>
            <p:nvPr/>
          </p:nvSpPr>
          <p:spPr>
            <a:xfrm>
              <a:off x="1375085" y="978743"/>
              <a:ext cx="3798875" cy="4878208"/>
            </a:xfrm>
            <a:custGeom>
              <a:avLst/>
              <a:gdLst>
                <a:gd name="connsiteX0" fmla="*/ 2029941 w 2128754"/>
                <a:gd name="connsiteY0" fmla="*/ 2268832 h 2733575"/>
                <a:gd name="connsiteX1" fmla="*/ 1955197 w 2128754"/>
                <a:gd name="connsiteY1" fmla="*/ 2263814 h 2733575"/>
                <a:gd name="connsiteX2" fmla="*/ 1933803 w 2128754"/>
                <a:gd name="connsiteY2" fmla="*/ 2252457 h 2733575"/>
                <a:gd name="connsiteX3" fmla="*/ 1854833 w 2128754"/>
                <a:gd name="connsiteY3" fmla="*/ 2174808 h 2733575"/>
                <a:gd name="connsiteX4" fmla="*/ 1794351 w 2128754"/>
                <a:gd name="connsiteY4" fmla="*/ 2103233 h 2733575"/>
                <a:gd name="connsiteX5" fmla="*/ 1701383 w 2128754"/>
                <a:gd name="connsiteY5" fmla="*/ 1980948 h 2733575"/>
                <a:gd name="connsiteX6" fmla="*/ 1548990 w 2128754"/>
                <a:gd name="connsiteY6" fmla="*/ 1859192 h 2733575"/>
                <a:gd name="connsiteX7" fmla="*/ 1519937 w 2128754"/>
                <a:gd name="connsiteY7" fmla="*/ 1828555 h 2733575"/>
                <a:gd name="connsiteX8" fmla="*/ 1328983 w 2128754"/>
                <a:gd name="connsiteY8" fmla="*/ 1473058 h 2733575"/>
                <a:gd name="connsiteX9" fmla="*/ 1325550 w 2128754"/>
                <a:gd name="connsiteY9" fmla="*/ 1451929 h 2733575"/>
                <a:gd name="connsiteX10" fmla="*/ 1346943 w 2128754"/>
                <a:gd name="connsiteY10" fmla="*/ 1314062 h 2733575"/>
                <a:gd name="connsiteX11" fmla="*/ 1322116 w 2128754"/>
                <a:gd name="connsiteY11" fmla="*/ 1201021 h 2733575"/>
                <a:gd name="connsiteX12" fmla="*/ 1262955 w 2128754"/>
                <a:gd name="connsiteY12" fmla="*/ 1112543 h 2733575"/>
                <a:gd name="connsiteX13" fmla="*/ 1203001 w 2128754"/>
                <a:gd name="connsiteY13" fmla="*/ 1014293 h 2733575"/>
                <a:gd name="connsiteX14" fmla="*/ 1137765 w 2128754"/>
                <a:gd name="connsiteY14" fmla="*/ 736181 h 2733575"/>
                <a:gd name="connsiteX15" fmla="*/ 1138558 w 2128754"/>
                <a:gd name="connsiteY15" fmla="*/ 476029 h 2733575"/>
                <a:gd name="connsiteX16" fmla="*/ 1145160 w 2128754"/>
                <a:gd name="connsiteY16" fmla="*/ 468370 h 2733575"/>
                <a:gd name="connsiteX17" fmla="*/ 1258729 w 2128754"/>
                <a:gd name="connsiteY17" fmla="*/ 450410 h 2733575"/>
                <a:gd name="connsiteX18" fmla="*/ 1363054 w 2128754"/>
                <a:gd name="connsiteY18" fmla="*/ 422678 h 2733575"/>
                <a:gd name="connsiteX19" fmla="*/ 1379693 w 2128754"/>
                <a:gd name="connsiteY19" fmla="*/ 419773 h 2733575"/>
                <a:gd name="connsiteX20" fmla="*/ 1471869 w 2128754"/>
                <a:gd name="connsiteY20" fmla="*/ 439053 h 2733575"/>
                <a:gd name="connsiteX21" fmla="*/ 1586494 w 2128754"/>
                <a:gd name="connsiteY21" fmla="*/ 465729 h 2733575"/>
                <a:gd name="connsiteX22" fmla="*/ 1761601 w 2128754"/>
                <a:gd name="connsiteY22" fmla="*/ 511685 h 2733575"/>
                <a:gd name="connsiteX23" fmla="*/ 1779297 w 2128754"/>
                <a:gd name="connsiteY23" fmla="*/ 531757 h 2733575"/>
                <a:gd name="connsiteX24" fmla="*/ 1832384 w 2128754"/>
                <a:gd name="connsiteY24" fmla="*/ 594880 h 2733575"/>
                <a:gd name="connsiteX25" fmla="*/ 1861964 w 2128754"/>
                <a:gd name="connsiteY25" fmla="*/ 618915 h 2733575"/>
                <a:gd name="connsiteX26" fmla="*/ 1876755 w 2128754"/>
                <a:gd name="connsiteY26" fmla="*/ 632649 h 2733575"/>
                <a:gd name="connsiteX27" fmla="*/ 1901582 w 2128754"/>
                <a:gd name="connsiteY27" fmla="*/ 619971 h 2733575"/>
                <a:gd name="connsiteX28" fmla="*/ 1874906 w 2128754"/>
                <a:gd name="connsiteY28" fmla="*/ 572167 h 2733575"/>
                <a:gd name="connsiteX29" fmla="*/ 1893130 w 2128754"/>
                <a:gd name="connsiteY29" fmla="*/ 582203 h 2733575"/>
                <a:gd name="connsiteX30" fmla="*/ 1923767 w 2128754"/>
                <a:gd name="connsiteY30" fmla="*/ 616274 h 2733575"/>
                <a:gd name="connsiteX31" fmla="*/ 1936973 w 2128754"/>
                <a:gd name="connsiteY31" fmla="*/ 628423 h 2733575"/>
                <a:gd name="connsiteX32" fmla="*/ 1951235 w 2128754"/>
                <a:gd name="connsiteY32" fmla="*/ 625518 h 2733575"/>
                <a:gd name="connsiteX33" fmla="*/ 1954932 w 2128754"/>
                <a:gd name="connsiteY33" fmla="*/ 611255 h 2733575"/>
                <a:gd name="connsiteX34" fmla="*/ 1909769 w 2128754"/>
                <a:gd name="connsiteY34" fmla="*/ 543114 h 2733575"/>
                <a:gd name="connsiteX35" fmla="*/ 1964176 w 2128754"/>
                <a:gd name="connsiteY35" fmla="*/ 588013 h 2733575"/>
                <a:gd name="connsiteX36" fmla="*/ 1977910 w 2128754"/>
                <a:gd name="connsiteY36" fmla="*/ 596201 h 2733575"/>
                <a:gd name="connsiteX37" fmla="*/ 1996662 w 2128754"/>
                <a:gd name="connsiteY37" fmla="*/ 583259 h 2733575"/>
                <a:gd name="connsiteX38" fmla="*/ 1985041 w 2128754"/>
                <a:gd name="connsiteY38" fmla="*/ 557904 h 2733575"/>
                <a:gd name="connsiteX39" fmla="*/ 1955989 w 2128754"/>
                <a:gd name="connsiteY39" fmla="*/ 529644 h 2733575"/>
                <a:gd name="connsiteX40" fmla="*/ 1979231 w 2128754"/>
                <a:gd name="connsiteY40" fmla="*/ 544435 h 2733575"/>
                <a:gd name="connsiteX41" fmla="*/ 1995342 w 2128754"/>
                <a:gd name="connsiteY41" fmla="*/ 535983 h 2733575"/>
                <a:gd name="connsiteX42" fmla="*/ 1976061 w 2128754"/>
                <a:gd name="connsiteY42" fmla="*/ 501384 h 2733575"/>
                <a:gd name="connsiteX43" fmla="*/ 1924295 w 2128754"/>
                <a:gd name="connsiteY43" fmla="*/ 463088 h 2733575"/>
                <a:gd name="connsiteX44" fmla="*/ 1840571 w 2128754"/>
                <a:gd name="connsiteY44" fmla="*/ 420301 h 2733575"/>
                <a:gd name="connsiteX45" fmla="*/ 1821819 w 2128754"/>
                <a:gd name="connsiteY45" fmla="*/ 410793 h 2733575"/>
                <a:gd name="connsiteX46" fmla="*/ 1787748 w 2128754"/>
                <a:gd name="connsiteY46" fmla="*/ 397323 h 2733575"/>
                <a:gd name="connsiteX47" fmla="*/ 1754470 w 2128754"/>
                <a:gd name="connsiteY47" fmla="*/ 391777 h 2733575"/>
                <a:gd name="connsiteX48" fmla="*/ 1692404 w 2128754"/>
                <a:gd name="connsiteY48" fmla="*/ 366158 h 2733575"/>
                <a:gd name="connsiteX49" fmla="*/ 1596530 w 2128754"/>
                <a:gd name="connsiteY49" fmla="*/ 330767 h 2733575"/>
                <a:gd name="connsiteX50" fmla="*/ 1518089 w 2128754"/>
                <a:gd name="connsiteY50" fmla="*/ 303299 h 2733575"/>
                <a:gd name="connsiteX51" fmla="*/ 1419046 w 2128754"/>
                <a:gd name="connsiteY51" fmla="*/ 285075 h 2733575"/>
                <a:gd name="connsiteX52" fmla="*/ 1305741 w 2128754"/>
                <a:gd name="connsiteY52" fmla="*/ 275831 h 2733575"/>
                <a:gd name="connsiteX53" fmla="*/ 1162064 w 2128754"/>
                <a:gd name="connsiteY53" fmla="*/ 266851 h 2733575"/>
                <a:gd name="connsiteX54" fmla="*/ 1117693 w 2128754"/>
                <a:gd name="connsiteY54" fmla="*/ 264210 h 2733575"/>
                <a:gd name="connsiteX55" fmla="*/ 1070680 w 2128754"/>
                <a:gd name="connsiteY55" fmla="*/ 255230 h 2733575"/>
                <a:gd name="connsiteX56" fmla="*/ 952357 w 2128754"/>
                <a:gd name="connsiteY56" fmla="*/ 272134 h 2733575"/>
                <a:gd name="connsiteX57" fmla="*/ 906930 w 2128754"/>
                <a:gd name="connsiteY57" fmla="*/ 287452 h 2733575"/>
                <a:gd name="connsiteX58" fmla="*/ 870218 w 2128754"/>
                <a:gd name="connsiteY58" fmla="*/ 291414 h 2733575"/>
                <a:gd name="connsiteX59" fmla="*/ 835883 w 2128754"/>
                <a:gd name="connsiteY59" fmla="*/ 291414 h 2733575"/>
                <a:gd name="connsiteX60" fmla="*/ 824791 w 2128754"/>
                <a:gd name="connsiteY60" fmla="*/ 288245 h 2733575"/>
                <a:gd name="connsiteX61" fmla="*/ 811585 w 2128754"/>
                <a:gd name="connsiteY61" fmla="*/ 246515 h 2733575"/>
                <a:gd name="connsiteX62" fmla="*/ 810528 w 2128754"/>
                <a:gd name="connsiteY62" fmla="*/ 228555 h 2733575"/>
                <a:gd name="connsiteX63" fmla="*/ 813434 w 2128754"/>
                <a:gd name="connsiteY63" fmla="*/ 176525 h 2733575"/>
                <a:gd name="connsiteX64" fmla="*/ 769327 w 2128754"/>
                <a:gd name="connsiteY64" fmla="*/ 48958 h 2733575"/>
                <a:gd name="connsiteX65" fmla="*/ 699865 w 2128754"/>
                <a:gd name="connsiteY65" fmla="*/ 5643 h 2733575"/>
                <a:gd name="connsiteX66" fmla="*/ 564639 w 2128754"/>
                <a:gd name="connsiteY66" fmla="*/ 24659 h 2733575"/>
                <a:gd name="connsiteX67" fmla="*/ 493592 w 2128754"/>
                <a:gd name="connsiteY67" fmla="*/ 90688 h 2733575"/>
                <a:gd name="connsiteX68" fmla="*/ 485405 w 2128754"/>
                <a:gd name="connsiteY68" fmla="*/ 139813 h 2733575"/>
                <a:gd name="connsiteX69" fmla="*/ 494121 w 2128754"/>
                <a:gd name="connsiteY69" fmla="*/ 164904 h 2733575"/>
                <a:gd name="connsiteX70" fmla="*/ 493064 w 2128754"/>
                <a:gd name="connsiteY70" fmla="*/ 192900 h 2733575"/>
                <a:gd name="connsiteX71" fmla="*/ 499139 w 2128754"/>
                <a:gd name="connsiteY71" fmla="*/ 235422 h 2733575"/>
                <a:gd name="connsiteX72" fmla="*/ 503629 w 2128754"/>
                <a:gd name="connsiteY72" fmla="*/ 284811 h 2733575"/>
                <a:gd name="connsiteX73" fmla="*/ 506270 w 2128754"/>
                <a:gd name="connsiteY73" fmla="*/ 312279 h 2733575"/>
                <a:gd name="connsiteX74" fmla="*/ 530040 w 2128754"/>
                <a:gd name="connsiteY74" fmla="*/ 326541 h 2733575"/>
                <a:gd name="connsiteX75" fmla="*/ 536115 w 2128754"/>
                <a:gd name="connsiteY75" fmla="*/ 341595 h 2733575"/>
                <a:gd name="connsiteX76" fmla="*/ 559092 w 2128754"/>
                <a:gd name="connsiteY76" fmla="*/ 340803 h 2733575"/>
                <a:gd name="connsiteX77" fmla="*/ 540605 w 2128754"/>
                <a:gd name="connsiteY77" fmla="*/ 356650 h 2733575"/>
                <a:gd name="connsiteX78" fmla="*/ 547471 w 2128754"/>
                <a:gd name="connsiteY78" fmla="*/ 392305 h 2733575"/>
                <a:gd name="connsiteX79" fmla="*/ 578637 w 2128754"/>
                <a:gd name="connsiteY79" fmla="*/ 418453 h 2733575"/>
                <a:gd name="connsiteX80" fmla="*/ 602671 w 2128754"/>
                <a:gd name="connsiteY80" fmla="*/ 413434 h 2733575"/>
                <a:gd name="connsiteX81" fmla="*/ 644401 w 2128754"/>
                <a:gd name="connsiteY81" fmla="*/ 404983 h 2733575"/>
                <a:gd name="connsiteX82" fmla="*/ 673718 w 2128754"/>
                <a:gd name="connsiteY82" fmla="*/ 420301 h 2733575"/>
                <a:gd name="connsiteX83" fmla="*/ 689829 w 2128754"/>
                <a:gd name="connsiteY83" fmla="*/ 463880 h 2733575"/>
                <a:gd name="connsiteX84" fmla="*/ 682698 w 2128754"/>
                <a:gd name="connsiteY84" fmla="*/ 481312 h 2733575"/>
                <a:gd name="connsiteX85" fmla="*/ 665794 w 2128754"/>
                <a:gd name="connsiteY85" fmla="*/ 492140 h 2733575"/>
                <a:gd name="connsiteX86" fmla="*/ 544038 w 2128754"/>
                <a:gd name="connsiteY86" fmla="*/ 652457 h 2733575"/>
                <a:gd name="connsiteX87" fmla="*/ 509703 w 2128754"/>
                <a:gd name="connsiteY87" fmla="*/ 717693 h 2733575"/>
                <a:gd name="connsiteX88" fmla="*/ 502836 w 2128754"/>
                <a:gd name="connsiteY88" fmla="*/ 738822 h 2733575"/>
                <a:gd name="connsiteX89" fmla="*/ 499931 w 2128754"/>
                <a:gd name="connsiteY89" fmla="*/ 752028 h 2733575"/>
                <a:gd name="connsiteX90" fmla="*/ 468766 w 2128754"/>
                <a:gd name="connsiteY90" fmla="*/ 806699 h 2733575"/>
                <a:gd name="connsiteX91" fmla="*/ 448429 w 2128754"/>
                <a:gd name="connsiteY91" fmla="*/ 813831 h 2733575"/>
                <a:gd name="connsiteX92" fmla="*/ 358894 w 2128754"/>
                <a:gd name="connsiteY92" fmla="*/ 779760 h 2733575"/>
                <a:gd name="connsiteX93" fmla="*/ 326408 w 2128754"/>
                <a:gd name="connsiteY93" fmla="*/ 759951 h 2733575"/>
                <a:gd name="connsiteX94" fmla="*/ 243213 w 2128754"/>
                <a:gd name="connsiteY94" fmla="*/ 672794 h 2733575"/>
                <a:gd name="connsiteX95" fmla="*/ 237138 w 2128754"/>
                <a:gd name="connsiteY95" fmla="*/ 648231 h 2733575"/>
                <a:gd name="connsiteX96" fmla="*/ 246646 w 2128754"/>
                <a:gd name="connsiteY96" fmla="*/ 570318 h 2733575"/>
                <a:gd name="connsiteX97" fmla="*/ 259852 w 2128754"/>
                <a:gd name="connsiteY97" fmla="*/ 533606 h 2733575"/>
                <a:gd name="connsiteX98" fmla="*/ 264342 w 2128754"/>
                <a:gd name="connsiteY98" fmla="*/ 519344 h 2733575"/>
                <a:gd name="connsiteX99" fmla="*/ 248759 w 2128754"/>
                <a:gd name="connsiteY99" fmla="*/ 510100 h 2733575"/>
                <a:gd name="connsiteX100" fmla="*/ 204124 w 2128754"/>
                <a:gd name="connsiteY100" fmla="*/ 543906 h 2733575"/>
                <a:gd name="connsiteX101" fmla="*/ 200955 w 2128754"/>
                <a:gd name="connsiteY101" fmla="*/ 559225 h 2733575"/>
                <a:gd name="connsiteX102" fmla="*/ 165563 w 2128754"/>
                <a:gd name="connsiteY102" fmla="*/ 508251 h 2733575"/>
                <a:gd name="connsiteX103" fmla="*/ 130700 w 2128754"/>
                <a:gd name="connsiteY103" fmla="*/ 449882 h 2733575"/>
                <a:gd name="connsiteX104" fmla="*/ 105345 w 2128754"/>
                <a:gd name="connsiteY104" fmla="*/ 431394 h 2733575"/>
                <a:gd name="connsiteX105" fmla="*/ 94517 w 2128754"/>
                <a:gd name="connsiteY105" fmla="*/ 450410 h 2733575"/>
                <a:gd name="connsiteX106" fmla="*/ 113005 w 2128754"/>
                <a:gd name="connsiteY106" fmla="*/ 495045 h 2733575"/>
                <a:gd name="connsiteX107" fmla="*/ 80255 w 2128754"/>
                <a:gd name="connsiteY107" fmla="*/ 439053 h 2733575"/>
                <a:gd name="connsiteX108" fmla="*/ 58333 w 2128754"/>
                <a:gd name="connsiteY108" fmla="*/ 437205 h 2733575"/>
                <a:gd name="connsiteX109" fmla="*/ 53843 w 2128754"/>
                <a:gd name="connsiteY109" fmla="*/ 455428 h 2733575"/>
                <a:gd name="connsiteX110" fmla="*/ 61503 w 2128754"/>
                <a:gd name="connsiteY110" fmla="*/ 474180 h 2733575"/>
                <a:gd name="connsiteX111" fmla="*/ 81047 w 2128754"/>
                <a:gd name="connsiteY111" fmla="*/ 513269 h 2733575"/>
                <a:gd name="connsiteX112" fmla="*/ 57541 w 2128754"/>
                <a:gd name="connsiteY112" fmla="*/ 473916 h 2733575"/>
                <a:gd name="connsiteX113" fmla="*/ 37996 w 2128754"/>
                <a:gd name="connsiteY113" fmla="*/ 463352 h 2733575"/>
                <a:gd name="connsiteX114" fmla="*/ 31658 w 2128754"/>
                <a:gd name="connsiteY114" fmla="*/ 484745 h 2733575"/>
                <a:gd name="connsiteX115" fmla="*/ 49882 w 2128754"/>
                <a:gd name="connsiteY115" fmla="*/ 525154 h 2733575"/>
                <a:gd name="connsiteX116" fmla="*/ 76029 w 2128754"/>
                <a:gd name="connsiteY116" fmla="*/ 568997 h 2733575"/>
                <a:gd name="connsiteX117" fmla="*/ 76029 w 2128754"/>
                <a:gd name="connsiteY117" fmla="*/ 581939 h 2733575"/>
                <a:gd name="connsiteX118" fmla="*/ 63351 w 2128754"/>
                <a:gd name="connsiteY118" fmla="*/ 580618 h 2733575"/>
                <a:gd name="connsiteX119" fmla="*/ 25055 w 2128754"/>
                <a:gd name="connsiteY119" fmla="*/ 548396 h 2733575"/>
                <a:gd name="connsiteX120" fmla="*/ 3926 w 2128754"/>
                <a:gd name="connsiteY120" fmla="*/ 546548 h 2733575"/>
                <a:gd name="connsiteX121" fmla="*/ 4454 w 2128754"/>
                <a:gd name="connsiteY121" fmla="*/ 566092 h 2733575"/>
                <a:gd name="connsiteX122" fmla="*/ 71803 w 2128754"/>
                <a:gd name="connsiteY122" fmla="*/ 628951 h 2733575"/>
                <a:gd name="connsiteX123" fmla="*/ 106930 w 2128754"/>
                <a:gd name="connsiteY123" fmla="*/ 675699 h 2733575"/>
                <a:gd name="connsiteX124" fmla="*/ 127267 w 2128754"/>
                <a:gd name="connsiteY124" fmla="*/ 700262 h 2733575"/>
                <a:gd name="connsiteX125" fmla="*/ 203860 w 2128754"/>
                <a:gd name="connsiteY125" fmla="*/ 792701 h 2733575"/>
                <a:gd name="connsiteX126" fmla="*/ 347538 w 2128754"/>
                <a:gd name="connsiteY126" fmla="*/ 959621 h 2733575"/>
                <a:gd name="connsiteX127" fmla="*/ 424659 w 2128754"/>
                <a:gd name="connsiteY127" fmla="*/ 1021688 h 2733575"/>
                <a:gd name="connsiteX128" fmla="*/ 484612 w 2128754"/>
                <a:gd name="connsiteY128" fmla="*/ 1023008 h 2733575"/>
                <a:gd name="connsiteX129" fmla="*/ 490423 w 2128754"/>
                <a:gd name="connsiteY129" fmla="*/ 1018518 h 2733575"/>
                <a:gd name="connsiteX130" fmla="*/ 545887 w 2128754"/>
                <a:gd name="connsiteY130" fmla="*/ 967280 h 2733575"/>
                <a:gd name="connsiteX131" fmla="*/ 621687 w 2128754"/>
                <a:gd name="connsiteY131" fmla="*/ 890688 h 2733575"/>
                <a:gd name="connsiteX132" fmla="*/ 695903 w 2128754"/>
                <a:gd name="connsiteY132" fmla="*/ 810133 h 2733575"/>
                <a:gd name="connsiteX133" fmla="*/ 702506 w 2128754"/>
                <a:gd name="connsiteY133" fmla="*/ 811189 h 2733575"/>
                <a:gd name="connsiteX134" fmla="*/ 717825 w 2128754"/>
                <a:gd name="connsiteY134" fmla="*/ 835488 h 2733575"/>
                <a:gd name="connsiteX135" fmla="*/ 767214 w 2128754"/>
                <a:gd name="connsiteY135" fmla="*/ 925022 h 2733575"/>
                <a:gd name="connsiteX136" fmla="*/ 835619 w 2128754"/>
                <a:gd name="connsiteY136" fmla="*/ 1055230 h 2733575"/>
                <a:gd name="connsiteX137" fmla="*/ 845391 w 2128754"/>
                <a:gd name="connsiteY137" fmla="*/ 1076623 h 2733575"/>
                <a:gd name="connsiteX138" fmla="*/ 859654 w 2128754"/>
                <a:gd name="connsiteY138" fmla="*/ 1163253 h 2733575"/>
                <a:gd name="connsiteX139" fmla="*/ 847504 w 2128754"/>
                <a:gd name="connsiteY139" fmla="*/ 1180156 h 2733575"/>
                <a:gd name="connsiteX140" fmla="*/ 759819 w 2128754"/>
                <a:gd name="connsiteY140" fmla="*/ 1202077 h 2733575"/>
                <a:gd name="connsiteX141" fmla="*/ 648891 w 2128754"/>
                <a:gd name="connsiteY141" fmla="*/ 1242487 h 2733575"/>
                <a:gd name="connsiteX142" fmla="*/ 538492 w 2128754"/>
                <a:gd name="connsiteY142" fmla="*/ 1287650 h 2733575"/>
                <a:gd name="connsiteX143" fmla="*/ 429413 w 2128754"/>
                <a:gd name="connsiteY143" fmla="*/ 1349981 h 2733575"/>
                <a:gd name="connsiteX144" fmla="*/ 387155 w 2128754"/>
                <a:gd name="connsiteY144" fmla="*/ 1467511 h 2733575"/>
                <a:gd name="connsiteX145" fmla="*/ 428884 w 2128754"/>
                <a:gd name="connsiteY145" fmla="*/ 1563649 h 2733575"/>
                <a:gd name="connsiteX146" fmla="*/ 659456 w 2128754"/>
                <a:gd name="connsiteY146" fmla="*/ 1879793 h 2733575"/>
                <a:gd name="connsiteX147" fmla="*/ 680321 w 2128754"/>
                <a:gd name="connsiteY147" fmla="*/ 1909373 h 2733575"/>
                <a:gd name="connsiteX148" fmla="*/ 721522 w 2128754"/>
                <a:gd name="connsiteY148" fmla="*/ 1998380 h 2733575"/>
                <a:gd name="connsiteX149" fmla="*/ 720994 w 2128754"/>
                <a:gd name="connsiteY149" fmla="*/ 2001021 h 2733575"/>
                <a:gd name="connsiteX150" fmla="*/ 717825 w 2128754"/>
                <a:gd name="connsiteY150" fmla="*/ 1998380 h 2733575"/>
                <a:gd name="connsiteX151" fmla="*/ 676359 w 2128754"/>
                <a:gd name="connsiteY151" fmla="*/ 1953745 h 2733575"/>
                <a:gd name="connsiteX152" fmla="*/ 666587 w 2128754"/>
                <a:gd name="connsiteY152" fmla="*/ 1952952 h 2733575"/>
                <a:gd name="connsiteX153" fmla="*/ 666058 w 2128754"/>
                <a:gd name="connsiteY153" fmla="*/ 1962724 h 2733575"/>
                <a:gd name="connsiteX154" fmla="*/ 673982 w 2128754"/>
                <a:gd name="connsiteY154" fmla="*/ 1971176 h 2733575"/>
                <a:gd name="connsiteX155" fmla="*/ 682962 w 2128754"/>
                <a:gd name="connsiteY155" fmla="*/ 1978571 h 2733575"/>
                <a:gd name="connsiteX156" fmla="*/ 707788 w 2128754"/>
                <a:gd name="connsiteY156" fmla="*/ 2020829 h 2733575"/>
                <a:gd name="connsiteX157" fmla="*/ 702770 w 2128754"/>
                <a:gd name="connsiteY157" fmla="*/ 2048297 h 2733575"/>
                <a:gd name="connsiteX158" fmla="*/ 671869 w 2128754"/>
                <a:gd name="connsiteY158" fmla="*/ 2054372 h 2733575"/>
                <a:gd name="connsiteX159" fmla="*/ 614556 w 2128754"/>
                <a:gd name="connsiteY159" fmla="*/ 2038789 h 2733575"/>
                <a:gd name="connsiteX160" fmla="*/ 604520 w 2128754"/>
                <a:gd name="connsiteY160" fmla="*/ 2041958 h 2733575"/>
                <a:gd name="connsiteX161" fmla="*/ 611387 w 2128754"/>
                <a:gd name="connsiteY161" fmla="*/ 2051731 h 2733575"/>
                <a:gd name="connsiteX162" fmla="*/ 690621 w 2128754"/>
                <a:gd name="connsiteY162" fmla="*/ 2074708 h 2733575"/>
                <a:gd name="connsiteX163" fmla="*/ 677415 w 2128754"/>
                <a:gd name="connsiteY163" fmla="*/ 2096630 h 2733575"/>
                <a:gd name="connsiteX164" fmla="*/ 669492 w 2128754"/>
                <a:gd name="connsiteY164" fmla="*/ 2117231 h 2733575"/>
                <a:gd name="connsiteX165" fmla="*/ 635157 w 2128754"/>
                <a:gd name="connsiteY165" fmla="*/ 2169261 h 2733575"/>
                <a:gd name="connsiteX166" fmla="*/ 552754 w 2128754"/>
                <a:gd name="connsiteY166" fmla="*/ 2205709 h 2733575"/>
                <a:gd name="connsiteX167" fmla="*/ 533738 w 2128754"/>
                <a:gd name="connsiteY167" fmla="*/ 2242157 h 2733575"/>
                <a:gd name="connsiteX168" fmla="*/ 563846 w 2128754"/>
                <a:gd name="connsiteY168" fmla="*/ 2267511 h 2733575"/>
                <a:gd name="connsiteX169" fmla="*/ 710429 w 2128754"/>
                <a:gd name="connsiteY169" fmla="*/ 2254042 h 2733575"/>
                <a:gd name="connsiteX170" fmla="*/ 773553 w 2128754"/>
                <a:gd name="connsiteY170" fmla="*/ 2231856 h 2733575"/>
                <a:gd name="connsiteX171" fmla="*/ 921984 w 2128754"/>
                <a:gd name="connsiteY171" fmla="*/ 2178769 h 2733575"/>
                <a:gd name="connsiteX172" fmla="*/ 972430 w 2128754"/>
                <a:gd name="connsiteY172" fmla="*/ 2151566 h 2733575"/>
                <a:gd name="connsiteX173" fmla="*/ 989333 w 2128754"/>
                <a:gd name="connsiteY173" fmla="*/ 2134398 h 2733575"/>
                <a:gd name="connsiteX174" fmla="*/ 987749 w 2128754"/>
                <a:gd name="connsiteY174" fmla="*/ 2115382 h 2733575"/>
                <a:gd name="connsiteX175" fmla="*/ 952093 w 2128754"/>
                <a:gd name="connsiteY175" fmla="*/ 2063616 h 2733575"/>
                <a:gd name="connsiteX176" fmla="*/ 923041 w 2128754"/>
                <a:gd name="connsiteY176" fmla="*/ 2023735 h 2733575"/>
                <a:gd name="connsiteX177" fmla="*/ 889763 w 2128754"/>
                <a:gd name="connsiteY177" fmla="*/ 1990984 h 2733575"/>
                <a:gd name="connsiteX178" fmla="*/ 858861 w 2128754"/>
                <a:gd name="connsiteY178" fmla="*/ 1947142 h 2733575"/>
                <a:gd name="connsiteX179" fmla="*/ 821093 w 2128754"/>
                <a:gd name="connsiteY179" fmla="*/ 1882170 h 2733575"/>
                <a:gd name="connsiteX180" fmla="*/ 759555 w 2128754"/>
                <a:gd name="connsiteY180" fmla="*/ 1770186 h 2733575"/>
                <a:gd name="connsiteX181" fmla="*/ 725748 w 2128754"/>
                <a:gd name="connsiteY181" fmla="*/ 1675105 h 2733575"/>
                <a:gd name="connsiteX182" fmla="*/ 709109 w 2128754"/>
                <a:gd name="connsiteY182" fmla="*/ 1620961 h 2733575"/>
                <a:gd name="connsiteX183" fmla="*/ 643609 w 2128754"/>
                <a:gd name="connsiteY183" fmla="*/ 1517165 h 2733575"/>
                <a:gd name="connsiteX184" fmla="*/ 635949 w 2128754"/>
                <a:gd name="connsiteY184" fmla="*/ 1507128 h 2733575"/>
                <a:gd name="connsiteX185" fmla="*/ 792041 w 2128754"/>
                <a:gd name="connsiteY185" fmla="*/ 1524560 h 2733575"/>
                <a:gd name="connsiteX186" fmla="*/ 990654 w 2128754"/>
                <a:gd name="connsiteY186" fmla="*/ 1507393 h 2733575"/>
                <a:gd name="connsiteX187" fmla="*/ 1002275 w 2128754"/>
                <a:gd name="connsiteY187" fmla="*/ 1512939 h 2733575"/>
                <a:gd name="connsiteX188" fmla="*/ 1039779 w 2128754"/>
                <a:gd name="connsiteY188" fmla="*/ 1572893 h 2733575"/>
                <a:gd name="connsiteX189" fmla="*/ 1190852 w 2128754"/>
                <a:gd name="connsiteY189" fmla="*/ 1758036 h 2733575"/>
                <a:gd name="connsiteX190" fmla="*/ 1274840 w 2128754"/>
                <a:gd name="connsiteY190" fmla="*/ 1858664 h 2733575"/>
                <a:gd name="connsiteX191" fmla="*/ 1320268 w 2128754"/>
                <a:gd name="connsiteY191" fmla="*/ 1932087 h 2733575"/>
                <a:gd name="connsiteX192" fmla="*/ 1398709 w 2128754"/>
                <a:gd name="connsiteY192" fmla="*/ 1997323 h 2733575"/>
                <a:gd name="connsiteX193" fmla="*/ 1443873 w 2128754"/>
                <a:gd name="connsiteY193" fmla="*/ 2022678 h 2733575"/>
                <a:gd name="connsiteX194" fmla="*/ 1702440 w 2128754"/>
                <a:gd name="connsiteY194" fmla="*/ 2235554 h 2733575"/>
                <a:gd name="connsiteX195" fmla="*/ 1842156 w 2128754"/>
                <a:gd name="connsiteY195" fmla="*/ 2380024 h 2733575"/>
                <a:gd name="connsiteX196" fmla="*/ 1847438 w 2128754"/>
                <a:gd name="connsiteY196" fmla="*/ 2389004 h 2733575"/>
                <a:gd name="connsiteX197" fmla="*/ 1845589 w 2128754"/>
                <a:gd name="connsiteY197" fmla="*/ 2389796 h 2733575"/>
                <a:gd name="connsiteX198" fmla="*/ 1818914 w 2128754"/>
                <a:gd name="connsiteY198" fmla="*/ 2401681 h 2733575"/>
                <a:gd name="connsiteX199" fmla="*/ 1828950 w 2128754"/>
                <a:gd name="connsiteY199" fmla="*/ 2426244 h 2733575"/>
                <a:gd name="connsiteX200" fmla="*/ 1847702 w 2128754"/>
                <a:gd name="connsiteY200" fmla="*/ 2447637 h 2733575"/>
                <a:gd name="connsiteX201" fmla="*/ 1852192 w 2128754"/>
                <a:gd name="connsiteY201" fmla="*/ 2453447 h 2733575"/>
                <a:gd name="connsiteX202" fmla="*/ 1872001 w 2128754"/>
                <a:gd name="connsiteY202" fmla="*/ 2491480 h 2733575"/>
                <a:gd name="connsiteX203" fmla="*/ 1882301 w 2128754"/>
                <a:gd name="connsiteY203" fmla="*/ 2536907 h 2733575"/>
                <a:gd name="connsiteX204" fmla="*/ 1910825 w 2128754"/>
                <a:gd name="connsiteY204" fmla="*/ 2545887 h 2733575"/>
                <a:gd name="connsiteX205" fmla="*/ 1916372 w 2128754"/>
                <a:gd name="connsiteY205" fmla="*/ 2544831 h 2733575"/>
                <a:gd name="connsiteX206" fmla="*/ 1922711 w 2128754"/>
                <a:gd name="connsiteY206" fmla="*/ 2571770 h 2733575"/>
                <a:gd name="connsiteX207" fmla="*/ 1931690 w 2128754"/>
                <a:gd name="connsiteY207" fmla="*/ 2609802 h 2733575"/>
                <a:gd name="connsiteX208" fmla="*/ 1919277 w 2128754"/>
                <a:gd name="connsiteY208" fmla="*/ 2660248 h 2733575"/>
                <a:gd name="connsiteX209" fmla="*/ 1909241 w 2128754"/>
                <a:gd name="connsiteY209" fmla="*/ 2693791 h 2733575"/>
                <a:gd name="connsiteX210" fmla="*/ 1925616 w 2128754"/>
                <a:gd name="connsiteY210" fmla="*/ 2734464 h 2733575"/>
                <a:gd name="connsiteX211" fmla="*/ 1949914 w 2128754"/>
                <a:gd name="connsiteY211" fmla="*/ 2734464 h 2733575"/>
                <a:gd name="connsiteX212" fmla="*/ 1965761 w 2128754"/>
                <a:gd name="connsiteY212" fmla="*/ 2728654 h 2733575"/>
                <a:gd name="connsiteX213" fmla="*/ 2012773 w 2128754"/>
                <a:gd name="connsiteY213" fmla="*/ 2682698 h 2733575"/>
                <a:gd name="connsiteX214" fmla="*/ 2044467 w 2128754"/>
                <a:gd name="connsiteY214" fmla="*/ 2620103 h 2733575"/>
                <a:gd name="connsiteX215" fmla="*/ 2072199 w 2128754"/>
                <a:gd name="connsiteY215" fmla="*/ 2538492 h 2733575"/>
                <a:gd name="connsiteX216" fmla="*/ 2104685 w 2128754"/>
                <a:gd name="connsiteY216" fmla="*/ 2409604 h 2733575"/>
                <a:gd name="connsiteX217" fmla="*/ 2128455 w 2128754"/>
                <a:gd name="connsiteY217" fmla="*/ 2306600 h 2733575"/>
                <a:gd name="connsiteX218" fmla="*/ 2029941 w 2128754"/>
                <a:gd name="connsiteY218" fmla="*/ 2268832 h 2733575"/>
                <a:gd name="connsiteX219" fmla="*/ 65200 w 2128754"/>
                <a:gd name="connsiteY219" fmla="*/ 483689 h 2733575"/>
                <a:gd name="connsiteX220" fmla="*/ 67841 w 2128754"/>
                <a:gd name="connsiteY220" fmla="*/ 488179 h 2733575"/>
                <a:gd name="connsiteX221" fmla="*/ 65200 w 2128754"/>
                <a:gd name="connsiteY221" fmla="*/ 483689 h 2733575"/>
                <a:gd name="connsiteX222" fmla="*/ 1847966 w 2128754"/>
                <a:gd name="connsiteY222" fmla="*/ 2414094 h 2733575"/>
                <a:gd name="connsiteX223" fmla="*/ 1835817 w 2128754"/>
                <a:gd name="connsiteY223" fmla="*/ 2408284 h 2733575"/>
                <a:gd name="connsiteX224" fmla="*/ 1837666 w 2128754"/>
                <a:gd name="connsiteY224" fmla="*/ 2406435 h 2733575"/>
                <a:gd name="connsiteX225" fmla="*/ 1849815 w 2128754"/>
                <a:gd name="connsiteY225" fmla="*/ 2413566 h 2733575"/>
                <a:gd name="connsiteX226" fmla="*/ 1847966 w 2128754"/>
                <a:gd name="connsiteY226" fmla="*/ 2414094 h 2733575"/>
                <a:gd name="connsiteX227" fmla="*/ 1891017 w 2128754"/>
                <a:gd name="connsiteY227" fmla="*/ 2500724 h 2733575"/>
                <a:gd name="connsiteX228" fmla="*/ 1901846 w 2128754"/>
                <a:gd name="connsiteY228" fmla="*/ 2530833 h 2733575"/>
                <a:gd name="connsiteX229" fmla="*/ 1891017 w 2128754"/>
                <a:gd name="connsiteY229" fmla="*/ 2500724 h 273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8754" h="2733575">
                  <a:moveTo>
                    <a:pt x="2029941" y="2268832"/>
                  </a:moveTo>
                  <a:cubicBezTo>
                    <a:pt x="2003529" y="2269889"/>
                    <a:pt x="1980816" y="2268040"/>
                    <a:pt x="1955197" y="2263814"/>
                  </a:cubicBezTo>
                  <a:cubicBezTo>
                    <a:pt x="1946481" y="2262229"/>
                    <a:pt x="1939878" y="2258532"/>
                    <a:pt x="1933803" y="2252457"/>
                  </a:cubicBezTo>
                  <a:cubicBezTo>
                    <a:pt x="1907920" y="2226310"/>
                    <a:pt x="1881509" y="2200427"/>
                    <a:pt x="1854833" y="2174808"/>
                  </a:cubicBezTo>
                  <a:cubicBezTo>
                    <a:pt x="1832120" y="2153150"/>
                    <a:pt x="1812311" y="2129116"/>
                    <a:pt x="1794351" y="2103233"/>
                  </a:cubicBezTo>
                  <a:cubicBezTo>
                    <a:pt x="1765299" y="2060975"/>
                    <a:pt x="1734398" y="2020037"/>
                    <a:pt x="1701383" y="1980948"/>
                  </a:cubicBezTo>
                  <a:cubicBezTo>
                    <a:pt x="1658597" y="1930503"/>
                    <a:pt x="1608151" y="1889301"/>
                    <a:pt x="1548990" y="1859192"/>
                  </a:cubicBezTo>
                  <a:cubicBezTo>
                    <a:pt x="1535520" y="1852325"/>
                    <a:pt x="1526540" y="1843081"/>
                    <a:pt x="1519937" y="1828555"/>
                  </a:cubicBezTo>
                  <a:cubicBezTo>
                    <a:pt x="1464474" y="1705742"/>
                    <a:pt x="1396860" y="1589268"/>
                    <a:pt x="1328983" y="1473058"/>
                  </a:cubicBezTo>
                  <a:cubicBezTo>
                    <a:pt x="1324758" y="1465927"/>
                    <a:pt x="1323965" y="1459852"/>
                    <a:pt x="1325550" y="1451929"/>
                  </a:cubicBezTo>
                  <a:cubicBezTo>
                    <a:pt x="1335322" y="1406501"/>
                    <a:pt x="1344830" y="1360810"/>
                    <a:pt x="1346943" y="1314062"/>
                  </a:cubicBezTo>
                  <a:cubicBezTo>
                    <a:pt x="1348792" y="1274180"/>
                    <a:pt x="1341397" y="1236412"/>
                    <a:pt x="1322116" y="1201021"/>
                  </a:cubicBezTo>
                  <a:cubicBezTo>
                    <a:pt x="1304949" y="1169591"/>
                    <a:pt x="1283556" y="1141331"/>
                    <a:pt x="1262955" y="1112543"/>
                  </a:cubicBezTo>
                  <a:cubicBezTo>
                    <a:pt x="1240505" y="1081378"/>
                    <a:pt x="1218320" y="1049948"/>
                    <a:pt x="1203001" y="1014293"/>
                  </a:cubicBezTo>
                  <a:cubicBezTo>
                    <a:pt x="1165233" y="925286"/>
                    <a:pt x="1146745" y="831526"/>
                    <a:pt x="1137765" y="736181"/>
                  </a:cubicBezTo>
                  <a:cubicBezTo>
                    <a:pt x="1129578" y="649816"/>
                    <a:pt x="1136709" y="562659"/>
                    <a:pt x="1138558" y="476029"/>
                  </a:cubicBezTo>
                  <a:cubicBezTo>
                    <a:pt x="1138558" y="471011"/>
                    <a:pt x="1140406" y="468898"/>
                    <a:pt x="1145160" y="468370"/>
                  </a:cubicBezTo>
                  <a:cubicBezTo>
                    <a:pt x="1183457" y="465729"/>
                    <a:pt x="1220961" y="455957"/>
                    <a:pt x="1258729" y="450410"/>
                  </a:cubicBezTo>
                  <a:cubicBezTo>
                    <a:pt x="1294649" y="445392"/>
                    <a:pt x="1330568" y="440902"/>
                    <a:pt x="1363054" y="422678"/>
                  </a:cubicBezTo>
                  <a:cubicBezTo>
                    <a:pt x="1368336" y="419773"/>
                    <a:pt x="1373883" y="419509"/>
                    <a:pt x="1379693" y="419773"/>
                  </a:cubicBezTo>
                  <a:cubicBezTo>
                    <a:pt x="1411651" y="420830"/>
                    <a:pt x="1442552" y="425584"/>
                    <a:pt x="1471869" y="439053"/>
                  </a:cubicBezTo>
                  <a:cubicBezTo>
                    <a:pt x="1508052" y="455693"/>
                    <a:pt x="1546613" y="463880"/>
                    <a:pt x="1586494" y="465729"/>
                  </a:cubicBezTo>
                  <a:cubicBezTo>
                    <a:pt x="1648297" y="468634"/>
                    <a:pt x="1708250" y="476557"/>
                    <a:pt x="1761601" y="511685"/>
                  </a:cubicBezTo>
                  <a:cubicBezTo>
                    <a:pt x="1769789" y="516967"/>
                    <a:pt x="1775863" y="522249"/>
                    <a:pt x="1779297" y="531757"/>
                  </a:cubicBezTo>
                  <a:cubicBezTo>
                    <a:pt x="1789069" y="559225"/>
                    <a:pt x="1806765" y="580618"/>
                    <a:pt x="1832384" y="594880"/>
                  </a:cubicBezTo>
                  <a:cubicBezTo>
                    <a:pt x="1843741" y="601219"/>
                    <a:pt x="1853777" y="608878"/>
                    <a:pt x="1861964" y="618915"/>
                  </a:cubicBezTo>
                  <a:cubicBezTo>
                    <a:pt x="1866190" y="624197"/>
                    <a:pt x="1870680" y="629215"/>
                    <a:pt x="1876755" y="632649"/>
                  </a:cubicBezTo>
                  <a:cubicBezTo>
                    <a:pt x="1889696" y="639780"/>
                    <a:pt x="1900261" y="634497"/>
                    <a:pt x="1901582" y="619971"/>
                  </a:cubicBezTo>
                  <a:cubicBezTo>
                    <a:pt x="1903430" y="602276"/>
                    <a:pt x="1888904" y="583788"/>
                    <a:pt x="1874906" y="572167"/>
                  </a:cubicBezTo>
                  <a:cubicBezTo>
                    <a:pt x="1880716" y="570846"/>
                    <a:pt x="1890224" y="579562"/>
                    <a:pt x="1893130" y="582203"/>
                  </a:cubicBezTo>
                  <a:cubicBezTo>
                    <a:pt x="1904487" y="592503"/>
                    <a:pt x="1913995" y="604653"/>
                    <a:pt x="1923767" y="616274"/>
                  </a:cubicBezTo>
                  <a:cubicBezTo>
                    <a:pt x="1927729" y="620764"/>
                    <a:pt x="1931690" y="625253"/>
                    <a:pt x="1936973" y="628423"/>
                  </a:cubicBezTo>
                  <a:cubicBezTo>
                    <a:pt x="1942519" y="631856"/>
                    <a:pt x="1947273" y="629479"/>
                    <a:pt x="1951235" y="625518"/>
                  </a:cubicBezTo>
                  <a:cubicBezTo>
                    <a:pt x="1955197" y="621556"/>
                    <a:pt x="1957838" y="617330"/>
                    <a:pt x="1954932" y="611255"/>
                  </a:cubicBezTo>
                  <a:cubicBezTo>
                    <a:pt x="1946217" y="593824"/>
                    <a:pt x="1925352" y="556584"/>
                    <a:pt x="1909769" y="543114"/>
                  </a:cubicBezTo>
                  <a:cubicBezTo>
                    <a:pt x="1909769" y="543114"/>
                    <a:pt x="1951499" y="578241"/>
                    <a:pt x="1964176" y="588013"/>
                  </a:cubicBezTo>
                  <a:cubicBezTo>
                    <a:pt x="1968402" y="591447"/>
                    <a:pt x="1972628" y="594616"/>
                    <a:pt x="1977910" y="596201"/>
                  </a:cubicBezTo>
                  <a:cubicBezTo>
                    <a:pt x="1989267" y="599899"/>
                    <a:pt x="1995870" y="595409"/>
                    <a:pt x="1996662" y="583259"/>
                  </a:cubicBezTo>
                  <a:cubicBezTo>
                    <a:pt x="1997455" y="572695"/>
                    <a:pt x="1992172" y="565036"/>
                    <a:pt x="1985041" y="557904"/>
                  </a:cubicBezTo>
                  <a:cubicBezTo>
                    <a:pt x="1979231" y="552358"/>
                    <a:pt x="1961799" y="535719"/>
                    <a:pt x="1955989" y="529644"/>
                  </a:cubicBezTo>
                  <a:cubicBezTo>
                    <a:pt x="1961271" y="528852"/>
                    <a:pt x="1975533" y="543378"/>
                    <a:pt x="1979231" y="544435"/>
                  </a:cubicBezTo>
                  <a:cubicBezTo>
                    <a:pt x="1986626" y="546548"/>
                    <a:pt x="1996134" y="541794"/>
                    <a:pt x="1995342" y="535983"/>
                  </a:cubicBezTo>
                  <a:cubicBezTo>
                    <a:pt x="1993757" y="522249"/>
                    <a:pt x="1985834" y="513005"/>
                    <a:pt x="1976061" y="501384"/>
                  </a:cubicBezTo>
                  <a:cubicBezTo>
                    <a:pt x="1959158" y="481840"/>
                    <a:pt x="1939085" y="469426"/>
                    <a:pt x="1924295" y="463088"/>
                  </a:cubicBezTo>
                  <a:cubicBezTo>
                    <a:pt x="1893130" y="449882"/>
                    <a:pt x="1873057" y="429281"/>
                    <a:pt x="1840571" y="420301"/>
                  </a:cubicBezTo>
                  <a:cubicBezTo>
                    <a:pt x="1833704" y="418453"/>
                    <a:pt x="1827894" y="414491"/>
                    <a:pt x="1821819" y="410793"/>
                  </a:cubicBezTo>
                  <a:cubicBezTo>
                    <a:pt x="1811255" y="404455"/>
                    <a:pt x="1800954" y="396267"/>
                    <a:pt x="1787748" y="397323"/>
                  </a:cubicBezTo>
                  <a:cubicBezTo>
                    <a:pt x="1776128" y="398116"/>
                    <a:pt x="1765035" y="396003"/>
                    <a:pt x="1754470" y="391777"/>
                  </a:cubicBezTo>
                  <a:cubicBezTo>
                    <a:pt x="1733605" y="383590"/>
                    <a:pt x="1712476" y="376194"/>
                    <a:pt x="1692404" y="366158"/>
                  </a:cubicBezTo>
                  <a:cubicBezTo>
                    <a:pt x="1661766" y="350839"/>
                    <a:pt x="1629016" y="341595"/>
                    <a:pt x="1596530" y="330767"/>
                  </a:cubicBezTo>
                  <a:cubicBezTo>
                    <a:pt x="1570383" y="322051"/>
                    <a:pt x="1543972" y="313335"/>
                    <a:pt x="1518089" y="303299"/>
                  </a:cubicBezTo>
                  <a:cubicBezTo>
                    <a:pt x="1486395" y="290886"/>
                    <a:pt x="1452853" y="283226"/>
                    <a:pt x="1419046" y="285075"/>
                  </a:cubicBezTo>
                  <a:cubicBezTo>
                    <a:pt x="1380485" y="287188"/>
                    <a:pt x="1342717" y="285868"/>
                    <a:pt x="1305741" y="275831"/>
                  </a:cubicBezTo>
                  <a:cubicBezTo>
                    <a:pt x="1258201" y="263154"/>
                    <a:pt x="1210660" y="259456"/>
                    <a:pt x="1162064" y="266851"/>
                  </a:cubicBezTo>
                  <a:cubicBezTo>
                    <a:pt x="1147009" y="269228"/>
                    <a:pt x="1132219" y="268172"/>
                    <a:pt x="1117693" y="264210"/>
                  </a:cubicBezTo>
                  <a:cubicBezTo>
                    <a:pt x="1102110" y="259984"/>
                    <a:pt x="1086527" y="256815"/>
                    <a:pt x="1070680" y="255230"/>
                  </a:cubicBezTo>
                  <a:cubicBezTo>
                    <a:pt x="1030007" y="251269"/>
                    <a:pt x="989862" y="250212"/>
                    <a:pt x="952357" y="272134"/>
                  </a:cubicBezTo>
                  <a:cubicBezTo>
                    <a:pt x="938624" y="280057"/>
                    <a:pt x="922777" y="284283"/>
                    <a:pt x="906930" y="287452"/>
                  </a:cubicBezTo>
                  <a:cubicBezTo>
                    <a:pt x="894781" y="289829"/>
                    <a:pt x="882103" y="295111"/>
                    <a:pt x="870218" y="291414"/>
                  </a:cubicBezTo>
                  <a:cubicBezTo>
                    <a:pt x="858333" y="287980"/>
                    <a:pt x="847240" y="287980"/>
                    <a:pt x="835883" y="291414"/>
                  </a:cubicBezTo>
                  <a:cubicBezTo>
                    <a:pt x="831129" y="292999"/>
                    <a:pt x="827696" y="292470"/>
                    <a:pt x="824791" y="288245"/>
                  </a:cubicBezTo>
                  <a:cubicBezTo>
                    <a:pt x="816603" y="275567"/>
                    <a:pt x="809736" y="262626"/>
                    <a:pt x="811585" y="246515"/>
                  </a:cubicBezTo>
                  <a:cubicBezTo>
                    <a:pt x="812377" y="240704"/>
                    <a:pt x="811849" y="234365"/>
                    <a:pt x="810528" y="228555"/>
                  </a:cubicBezTo>
                  <a:cubicBezTo>
                    <a:pt x="807095" y="210595"/>
                    <a:pt x="811849" y="194484"/>
                    <a:pt x="813434" y="176525"/>
                  </a:cubicBezTo>
                  <a:cubicBezTo>
                    <a:pt x="817924" y="117627"/>
                    <a:pt x="792833" y="85934"/>
                    <a:pt x="769327" y="48958"/>
                  </a:cubicBezTo>
                  <a:cubicBezTo>
                    <a:pt x="754272" y="25187"/>
                    <a:pt x="727597" y="13038"/>
                    <a:pt x="699865" y="5643"/>
                  </a:cubicBezTo>
                  <a:cubicBezTo>
                    <a:pt x="652060" y="-7298"/>
                    <a:pt x="606897" y="3266"/>
                    <a:pt x="564639" y="24659"/>
                  </a:cubicBezTo>
                  <a:cubicBezTo>
                    <a:pt x="536379" y="39714"/>
                    <a:pt x="509703" y="59786"/>
                    <a:pt x="493592" y="90688"/>
                  </a:cubicBezTo>
                  <a:cubicBezTo>
                    <a:pt x="486461" y="104422"/>
                    <a:pt x="478538" y="126079"/>
                    <a:pt x="485405" y="139813"/>
                  </a:cubicBezTo>
                  <a:cubicBezTo>
                    <a:pt x="490687" y="150377"/>
                    <a:pt x="495705" y="153283"/>
                    <a:pt x="494121" y="164904"/>
                  </a:cubicBezTo>
                  <a:cubicBezTo>
                    <a:pt x="492800" y="174148"/>
                    <a:pt x="492536" y="183656"/>
                    <a:pt x="493064" y="192900"/>
                  </a:cubicBezTo>
                  <a:cubicBezTo>
                    <a:pt x="494121" y="206633"/>
                    <a:pt x="490951" y="223273"/>
                    <a:pt x="499139" y="235422"/>
                  </a:cubicBezTo>
                  <a:cubicBezTo>
                    <a:pt x="510231" y="251797"/>
                    <a:pt x="511552" y="267115"/>
                    <a:pt x="503629" y="284811"/>
                  </a:cubicBezTo>
                  <a:cubicBezTo>
                    <a:pt x="500459" y="291414"/>
                    <a:pt x="492272" y="304355"/>
                    <a:pt x="506270" y="312279"/>
                  </a:cubicBezTo>
                  <a:cubicBezTo>
                    <a:pt x="515778" y="317561"/>
                    <a:pt x="522117" y="319938"/>
                    <a:pt x="530040" y="326541"/>
                  </a:cubicBezTo>
                  <a:cubicBezTo>
                    <a:pt x="536907" y="332087"/>
                    <a:pt x="534266" y="333936"/>
                    <a:pt x="536115" y="341595"/>
                  </a:cubicBezTo>
                  <a:cubicBezTo>
                    <a:pt x="536907" y="345557"/>
                    <a:pt x="558300" y="336841"/>
                    <a:pt x="559092" y="340803"/>
                  </a:cubicBezTo>
                  <a:cubicBezTo>
                    <a:pt x="559885" y="346085"/>
                    <a:pt x="536379" y="349783"/>
                    <a:pt x="540605" y="356650"/>
                  </a:cubicBezTo>
                  <a:cubicBezTo>
                    <a:pt x="553018" y="376458"/>
                    <a:pt x="546679" y="385967"/>
                    <a:pt x="547471" y="392305"/>
                  </a:cubicBezTo>
                  <a:cubicBezTo>
                    <a:pt x="549584" y="410529"/>
                    <a:pt x="560413" y="418981"/>
                    <a:pt x="578637" y="418453"/>
                  </a:cubicBezTo>
                  <a:cubicBezTo>
                    <a:pt x="586824" y="418188"/>
                    <a:pt x="594748" y="416076"/>
                    <a:pt x="602671" y="413434"/>
                  </a:cubicBezTo>
                  <a:cubicBezTo>
                    <a:pt x="616141" y="408944"/>
                    <a:pt x="629875" y="405775"/>
                    <a:pt x="644401" y="404983"/>
                  </a:cubicBezTo>
                  <a:cubicBezTo>
                    <a:pt x="657607" y="404190"/>
                    <a:pt x="666851" y="409473"/>
                    <a:pt x="673718" y="420301"/>
                  </a:cubicBezTo>
                  <a:cubicBezTo>
                    <a:pt x="682169" y="433771"/>
                    <a:pt x="687188" y="448297"/>
                    <a:pt x="689829" y="463880"/>
                  </a:cubicBezTo>
                  <a:cubicBezTo>
                    <a:pt x="691149" y="471803"/>
                    <a:pt x="689036" y="477086"/>
                    <a:pt x="682698" y="481312"/>
                  </a:cubicBezTo>
                  <a:cubicBezTo>
                    <a:pt x="677151" y="485009"/>
                    <a:pt x="671605" y="488971"/>
                    <a:pt x="665794" y="492140"/>
                  </a:cubicBezTo>
                  <a:cubicBezTo>
                    <a:pt x="601351" y="527531"/>
                    <a:pt x="560149" y="580618"/>
                    <a:pt x="544038" y="652457"/>
                  </a:cubicBezTo>
                  <a:cubicBezTo>
                    <a:pt x="538492" y="677812"/>
                    <a:pt x="530568" y="700790"/>
                    <a:pt x="509703" y="717693"/>
                  </a:cubicBezTo>
                  <a:cubicBezTo>
                    <a:pt x="503100" y="722975"/>
                    <a:pt x="500723" y="730106"/>
                    <a:pt x="502836" y="738822"/>
                  </a:cubicBezTo>
                  <a:cubicBezTo>
                    <a:pt x="503893" y="743576"/>
                    <a:pt x="502308" y="748066"/>
                    <a:pt x="499931" y="752028"/>
                  </a:cubicBezTo>
                  <a:cubicBezTo>
                    <a:pt x="489366" y="770252"/>
                    <a:pt x="478274" y="787947"/>
                    <a:pt x="468766" y="806699"/>
                  </a:cubicBezTo>
                  <a:cubicBezTo>
                    <a:pt x="463483" y="817000"/>
                    <a:pt x="457673" y="817528"/>
                    <a:pt x="448429" y="813831"/>
                  </a:cubicBezTo>
                  <a:cubicBezTo>
                    <a:pt x="418584" y="802210"/>
                    <a:pt x="388739" y="790853"/>
                    <a:pt x="358894" y="779760"/>
                  </a:cubicBezTo>
                  <a:cubicBezTo>
                    <a:pt x="346745" y="775270"/>
                    <a:pt x="335917" y="768667"/>
                    <a:pt x="326408" y="759951"/>
                  </a:cubicBezTo>
                  <a:cubicBezTo>
                    <a:pt x="297092" y="732483"/>
                    <a:pt x="269624" y="703167"/>
                    <a:pt x="243213" y="672794"/>
                  </a:cubicBezTo>
                  <a:cubicBezTo>
                    <a:pt x="237402" y="666191"/>
                    <a:pt x="235025" y="656947"/>
                    <a:pt x="237138" y="648231"/>
                  </a:cubicBezTo>
                  <a:cubicBezTo>
                    <a:pt x="242949" y="622612"/>
                    <a:pt x="248495" y="596993"/>
                    <a:pt x="246646" y="570318"/>
                  </a:cubicBezTo>
                  <a:cubicBezTo>
                    <a:pt x="245854" y="557376"/>
                    <a:pt x="249816" y="544171"/>
                    <a:pt x="259852" y="533606"/>
                  </a:cubicBezTo>
                  <a:cubicBezTo>
                    <a:pt x="263549" y="529644"/>
                    <a:pt x="267247" y="525419"/>
                    <a:pt x="264342" y="519344"/>
                  </a:cubicBezTo>
                  <a:cubicBezTo>
                    <a:pt x="261172" y="513005"/>
                    <a:pt x="255626" y="509572"/>
                    <a:pt x="248759" y="510100"/>
                  </a:cubicBezTo>
                  <a:cubicBezTo>
                    <a:pt x="227366" y="510892"/>
                    <a:pt x="209406" y="520664"/>
                    <a:pt x="204124" y="543906"/>
                  </a:cubicBezTo>
                  <a:cubicBezTo>
                    <a:pt x="203067" y="548925"/>
                    <a:pt x="202011" y="553679"/>
                    <a:pt x="200955" y="559225"/>
                  </a:cubicBezTo>
                  <a:cubicBezTo>
                    <a:pt x="184844" y="545755"/>
                    <a:pt x="177184" y="532021"/>
                    <a:pt x="165563" y="508251"/>
                  </a:cubicBezTo>
                  <a:cubicBezTo>
                    <a:pt x="154471" y="485801"/>
                    <a:pt x="143642" y="467842"/>
                    <a:pt x="130700" y="449882"/>
                  </a:cubicBezTo>
                  <a:cubicBezTo>
                    <a:pt x="125418" y="442487"/>
                    <a:pt x="114589" y="427696"/>
                    <a:pt x="105345" y="431394"/>
                  </a:cubicBezTo>
                  <a:cubicBezTo>
                    <a:pt x="95045" y="435356"/>
                    <a:pt x="92404" y="445920"/>
                    <a:pt x="94517" y="450410"/>
                  </a:cubicBezTo>
                  <a:cubicBezTo>
                    <a:pt x="94781" y="450938"/>
                    <a:pt x="110099" y="486330"/>
                    <a:pt x="113005" y="495045"/>
                  </a:cubicBezTo>
                  <a:cubicBezTo>
                    <a:pt x="109043" y="490556"/>
                    <a:pt x="84745" y="443015"/>
                    <a:pt x="80255" y="439053"/>
                  </a:cubicBezTo>
                  <a:cubicBezTo>
                    <a:pt x="73652" y="432715"/>
                    <a:pt x="65200" y="433507"/>
                    <a:pt x="58333" y="437205"/>
                  </a:cubicBezTo>
                  <a:cubicBezTo>
                    <a:pt x="51730" y="440638"/>
                    <a:pt x="51730" y="448826"/>
                    <a:pt x="53843" y="455428"/>
                  </a:cubicBezTo>
                  <a:cubicBezTo>
                    <a:pt x="55692" y="461767"/>
                    <a:pt x="58861" y="467842"/>
                    <a:pt x="61503" y="474180"/>
                  </a:cubicBezTo>
                  <a:cubicBezTo>
                    <a:pt x="62031" y="476822"/>
                    <a:pt x="79991" y="510892"/>
                    <a:pt x="81047" y="513269"/>
                  </a:cubicBezTo>
                  <a:cubicBezTo>
                    <a:pt x="79991" y="511421"/>
                    <a:pt x="58069" y="474709"/>
                    <a:pt x="57541" y="473916"/>
                  </a:cubicBezTo>
                  <a:cubicBezTo>
                    <a:pt x="53051" y="466785"/>
                    <a:pt x="47769" y="459654"/>
                    <a:pt x="37996" y="463352"/>
                  </a:cubicBezTo>
                  <a:cubicBezTo>
                    <a:pt x="27696" y="467314"/>
                    <a:pt x="30337" y="476822"/>
                    <a:pt x="31658" y="484745"/>
                  </a:cubicBezTo>
                  <a:cubicBezTo>
                    <a:pt x="34035" y="499799"/>
                    <a:pt x="41958" y="512477"/>
                    <a:pt x="49882" y="525154"/>
                  </a:cubicBezTo>
                  <a:cubicBezTo>
                    <a:pt x="58861" y="539681"/>
                    <a:pt x="67577" y="554207"/>
                    <a:pt x="76029" y="568997"/>
                  </a:cubicBezTo>
                  <a:cubicBezTo>
                    <a:pt x="78406" y="572959"/>
                    <a:pt x="80255" y="577977"/>
                    <a:pt x="76029" y="581939"/>
                  </a:cubicBezTo>
                  <a:cubicBezTo>
                    <a:pt x="71803" y="585901"/>
                    <a:pt x="67049" y="583259"/>
                    <a:pt x="63351" y="580618"/>
                  </a:cubicBezTo>
                  <a:cubicBezTo>
                    <a:pt x="57541" y="576657"/>
                    <a:pt x="32186" y="554735"/>
                    <a:pt x="25055" y="548396"/>
                  </a:cubicBezTo>
                  <a:cubicBezTo>
                    <a:pt x="18716" y="542850"/>
                    <a:pt x="11057" y="539945"/>
                    <a:pt x="3926" y="546548"/>
                  </a:cubicBezTo>
                  <a:cubicBezTo>
                    <a:pt x="-2941" y="552886"/>
                    <a:pt x="492" y="558697"/>
                    <a:pt x="4454" y="566092"/>
                  </a:cubicBezTo>
                  <a:cubicBezTo>
                    <a:pt x="6567" y="570054"/>
                    <a:pt x="67577" y="623141"/>
                    <a:pt x="71803" y="628951"/>
                  </a:cubicBezTo>
                  <a:cubicBezTo>
                    <a:pt x="83952" y="646118"/>
                    <a:pt x="95309" y="658268"/>
                    <a:pt x="106930" y="675699"/>
                  </a:cubicBezTo>
                  <a:cubicBezTo>
                    <a:pt x="113005" y="684679"/>
                    <a:pt x="119079" y="693395"/>
                    <a:pt x="127267" y="700262"/>
                  </a:cubicBezTo>
                  <a:cubicBezTo>
                    <a:pt x="158168" y="726673"/>
                    <a:pt x="181938" y="758631"/>
                    <a:pt x="203860" y="792701"/>
                  </a:cubicBezTo>
                  <a:cubicBezTo>
                    <a:pt x="244269" y="854768"/>
                    <a:pt x="294451" y="908383"/>
                    <a:pt x="347538" y="959621"/>
                  </a:cubicBezTo>
                  <a:cubicBezTo>
                    <a:pt x="371572" y="982599"/>
                    <a:pt x="398247" y="1001879"/>
                    <a:pt x="424659" y="1021688"/>
                  </a:cubicBezTo>
                  <a:cubicBezTo>
                    <a:pt x="450014" y="1040968"/>
                    <a:pt x="459522" y="1042289"/>
                    <a:pt x="484612" y="1023008"/>
                  </a:cubicBezTo>
                  <a:cubicBezTo>
                    <a:pt x="486725" y="1021424"/>
                    <a:pt x="488574" y="1020103"/>
                    <a:pt x="490423" y="1018518"/>
                  </a:cubicBezTo>
                  <a:cubicBezTo>
                    <a:pt x="509703" y="1002408"/>
                    <a:pt x="528984" y="986297"/>
                    <a:pt x="545887" y="967280"/>
                  </a:cubicBezTo>
                  <a:cubicBezTo>
                    <a:pt x="569921" y="940605"/>
                    <a:pt x="597917" y="917627"/>
                    <a:pt x="621687" y="890688"/>
                  </a:cubicBezTo>
                  <a:cubicBezTo>
                    <a:pt x="645986" y="863484"/>
                    <a:pt x="676887" y="842091"/>
                    <a:pt x="695903" y="810133"/>
                  </a:cubicBezTo>
                  <a:cubicBezTo>
                    <a:pt x="698809" y="805115"/>
                    <a:pt x="700921" y="808020"/>
                    <a:pt x="702506" y="811189"/>
                  </a:cubicBezTo>
                  <a:cubicBezTo>
                    <a:pt x="706732" y="819905"/>
                    <a:pt x="712278" y="827564"/>
                    <a:pt x="717825" y="835488"/>
                  </a:cubicBezTo>
                  <a:cubicBezTo>
                    <a:pt x="737369" y="863748"/>
                    <a:pt x="753216" y="894121"/>
                    <a:pt x="767214" y="925022"/>
                  </a:cubicBezTo>
                  <a:cubicBezTo>
                    <a:pt x="787815" y="969657"/>
                    <a:pt x="809208" y="1013764"/>
                    <a:pt x="835619" y="1055230"/>
                  </a:cubicBezTo>
                  <a:cubicBezTo>
                    <a:pt x="839053" y="1060777"/>
                    <a:pt x="843543" y="1070285"/>
                    <a:pt x="845391" y="1076623"/>
                  </a:cubicBezTo>
                  <a:cubicBezTo>
                    <a:pt x="853315" y="1104884"/>
                    <a:pt x="857012" y="1133936"/>
                    <a:pt x="859654" y="1163253"/>
                  </a:cubicBezTo>
                  <a:cubicBezTo>
                    <a:pt x="860446" y="1172497"/>
                    <a:pt x="856484" y="1176987"/>
                    <a:pt x="847504" y="1180156"/>
                  </a:cubicBezTo>
                  <a:cubicBezTo>
                    <a:pt x="818716" y="1189928"/>
                    <a:pt x="789135" y="1194946"/>
                    <a:pt x="759819" y="1202077"/>
                  </a:cubicBezTo>
                  <a:cubicBezTo>
                    <a:pt x="721522" y="1211586"/>
                    <a:pt x="685339" y="1227432"/>
                    <a:pt x="648891" y="1242487"/>
                  </a:cubicBezTo>
                  <a:cubicBezTo>
                    <a:pt x="612179" y="1257805"/>
                    <a:pt x="574675" y="1271275"/>
                    <a:pt x="538492" y="1287650"/>
                  </a:cubicBezTo>
                  <a:cubicBezTo>
                    <a:pt x="500195" y="1305082"/>
                    <a:pt x="462427" y="1323306"/>
                    <a:pt x="429413" y="1349981"/>
                  </a:cubicBezTo>
                  <a:cubicBezTo>
                    <a:pt x="391380" y="1380354"/>
                    <a:pt x="377118" y="1419443"/>
                    <a:pt x="387155" y="1467511"/>
                  </a:cubicBezTo>
                  <a:cubicBezTo>
                    <a:pt x="394550" y="1502639"/>
                    <a:pt x="409868" y="1534068"/>
                    <a:pt x="428884" y="1563649"/>
                  </a:cubicBezTo>
                  <a:cubicBezTo>
                    <a:pt x="499931" y="1673256"/>
                    <a:pt x="576788" y="1778637"/>
                    <a:pt x="659456" y="1879793"/>
                  </a:cubicBezTo>
                  <a:cubicBezTo>
                    <a:pt x="667115" y="1889037"/>
                    <a:pt x="674510" y="1898809"/>
                    <a:pt x="680321" y="1909373"/>
                  </a:cubicBezTo>
                  <a:cubicBezTo>
                    <a:pt x="695903" y="1938162"/>
                    <a:pt x="708581" y="1968271"/>
                    <a:pt x="721522" y="1998380"/>
                  </a:cubicBezTo>
                  <a:cubicBezTo>
                    <a:pt x="721786" y="1999172"/>
                    <a:pt x="721258" y="2000228"/>
                    <a:pt x="720994" y="2001021"/>
                  </a:cubicBezTo>
                  <a:cubicBezTo>
                    <a:pt x="718617" y="2001285"/>
                    <a:pt x="718353" y="1999700"/>
                    <a:pt x="717825" y="1998380"/>
                  </a:cubicBezTo>
                  <a:cubicBezTo>
                    <a:pt x="708317" y="1979364"/>
                    <a:pt x="694054" y="1965101"/>
                    <a:pt x="676359" y="1953745"/>
                  </a:cubicBezTo>
                  <a:cubicBezTo>
                    <a:pt x="672925" y="1951632"/>
                    <a:pt x="669756" y="1950575"/>
                    <a:pt x="666587" y="1952952"/>
                  </a:cubicBezTo>
                  <a:cubicBezTo>
                    <a:pt x="663153" y="1955593"/>
                    <a:pt x="664474" y="1959291"/>
                    <a:pt x="666058" y="1962724"/>
                  </a:cubicBezTo>
                  <a:cubicBezTo>
                    <a:pt x="667907" y="1966158"/>
                    <a:pt x="670284" y="1969327"/>
                    <a:pt x="673982" y="1971176"/>
                  </a:cubicBezTo>
                  <a:cubicBezTo>
                    <a:pt x="677679" y="1972761"/>
                    <a:pt x="680849" y="1975402"/>
                    <a:pt x="682962" y="1978571"/>
                  </a:cubicBezTo>
                  <a:cubicBezTo>
                    <a:pt x="691677" y="1992305"/>
                    <a:pt x="701450" y="2005511"/>
                    <a:pt x="707788" y="2020829"/>
                  </a:cubicBezTo>
                  <a:cubicBezTo>
                    <a:pt x="712278" y="2031394"/>
                    <a:pt x="710429" y="2041430"/>
                    <a:pt x="702770" y="2048297"/>
                  </a:cubicBezTo>
                  <a:cubicBezTo>
                    <a:pt x="692206" y="2057805"/>
                    <a:pt x="682962" y="2059390"/>
                    <a:pt x="671869" y="2054372"/>
                  </a:cubicBezTo>
                  <a:cubicBezTo>
                    <a:pt x="653645" y="2046184"/>
                    <a:pt x="634365" y="2041166"/>
                    <a:pt x="614556" y="2038789"/>
                  </a:cubicBezTo>
                  <a:cubicBezTo>
                    <a:pt x="610595" y="2038261"/>
                    <a:pt x="605048" y="2038261"/>
                    <a:pt x="604520" y="2041958"/>
                  </a:cubicBezTo>
                  <a:cubicBezTo>
                    <a:pt x="604256" y="2044599"/>
                    <a:pt x="605576" y="2050938"/>
                    <a:pt x="611387" y="2051731"/>
                  </a:cubicBezTo>
                  <a:cubicBezTo>
                    <a:pt x="638591" y="2055692"/>
                    <a:pt x="660776" y="2076029"/>
                    <a:pt x="690621" y="2074708"/>
                  </a:cubicBezTo>
                  <a:cubicBezTo>
                    <a:pt x="685867" y="2082632"/>
                    <a:pt x="681641" y="2089499"/>
                    <a:pt x="677415" y="2096630"/>
                  </a:cubicBezTo>
                  <a:cubicBezTo>
                    <a:pt x="673454" y="2102969"/>
                    <a:pt x="669756" y="2109836"/>
                    <a:pt x="669492" y="2117231"/>
                  </a:cubicBezTo>
                  <a:cubicBezTo>
                    <a:pt x="668435" y="2141529"/>
                    <a:pt x="653909" y="2157376"/>
                    <a:pt x="635157" y="2169261"/>
                  </a:cubicBezTo>
                  <a:cubicBezTo>
                    <a:pt x="609538" y="2185108"/>
                    <a:pt x="582863" y="2199634"/>
                    <a:pt x="552754" y="2205709"/>
                  </a:cubicBezTo>
                  <a:cubicBezTo>
                    <a:pt x="535322" y="2209406"/>
                    <a:pt x="527927" y="2224989"/>
                    <a:pt x="533738" y="2242157"/>
                  </a:cubicBezTo>
                  <a:cubicBezTo>
                    <a:pt x="538756" y="2256419"/>
                    <a:pt x="548792" y="2265134"/>
                    <a:pt x="563846" y="2267511"/>
                  </a:cubicBezTo>
                  <a:cubicBezTo>
                    <a:pt x="613764" y="2274643"/>
                    <a:pt x="662625" y="2274114"/>
                    <a:pt x="710429" y="2254042"/>
                  </a:cubicBezTo>
                  <a:cubicBezTo>
                    <a:pt x="730766" y="2245326"/>
                    <a:pt x="752159" y="2237667"/>
                    <a:pt x="773553" y="2231856"/>
                  </a:cubicBezTo>
                  <a:cubicBezTo>
                    <a:pt x="824262" y="2217594"/>
                    <a:pt x="871803" y="2194880"/>
                    <a:pt x="921984" y="2178769"/>
                  </a:cubicBezTo>
                  <a:cubicBezTo>
                    <a:pt x="940472" y="2172959"/>
                    <a:pt x="957111" y="2163715"/>
                    <a:pt x="972430" y="2151566"/>
                  </a:cubicBezTo>
                  <a:cubicBezTo>
                    <a:pt x="979033" y="2146283"/>
                    <a:pt x="984843" y="2141265"/>
                    <a:pt x="989333" y="2134398"/>
                  </a:cubicBezTo>
                  <a:cubicBezTo>
                    <a:pt x="994087" y="2127531"/>
                    <a:pt x="993295" y="2121721"/>
                    <a:pt x="987749" y="2115382"/>
                  </a:cubicBezTo>
                  <a:cubicBezTo>
                    <a:pt x="973751" y="2099535"/>
                    <a:pt x="962130" y="2082104"/>
                    <a:pt x="952093" y="2063616"/>
                  </a:cubicBezTo>
                  <a:cubicBezTo>
                    <a:pt x="944170" y="2049089"/>
                    <a:pt x="934662" y="2035356"/>
                    <a:pt x="923041" y="2023735"/>
                  </a:cubicBezTo>
                  <a:cubicBezTo>
                    <a:pt x="912212" y="2012642"/>
                    <a:pt x="903496" y="2000228"/>
                    <a:pt x="889763" y="1990984"/>
                  </a:cubicBezTo>
                  <a:cubicBezTo>
                    <a:pt x="874972" y="1981212"/>
                    <a:pt x="869426" y="1961668"/>
                    <a:pt x="858861" y="1947142"/>
                  </a:cubicBezTo>
                  <a:cubicBezTo>
                    <a:pt x="844071" y="1926805"/>
                    <a:pt x="833771" y="1903827"/>
                    <a:pt x="821093" y="1882170"/>
                  </a:cubicBezTo>
                  <a:cubicBezTo>
                    <a:pt x="799436" y="1845458"/>
                    <a:pt x="778571" y="1808218"/>
                    <a:pt x="759555" y="1770186"/>
                  </a:cubicBezTo>
                  <a:cubicBezTo>
                    <a:pt x="744236" y="1739548"/>
                    <a:pt x="729446" y="1709440"/>
                    <a:pt x="725748" y="1675105"/>
                  </a:cubicBezTo>
                  <a:cubicBezTo>
                    <a:pt x="723635" y="1656353"/>
                    <a:pt x="716504" y="1638393"/>
                    <a:pt x="709109" y="1620961"/>
                  </a:cubicBezTo>
                  <a:cubicBezTo>
                    <a:pt x="692734" y="1583193"/>
                    <a:pt x="670020" y="1548859"/>
                    <a:pt x="643609" y="1517165"/>
                  </a:cubicBezTo>
                  <a:cubicBezTo>
                    <a:pt x="641496" y="1514788"/>
                    <a:pt x="639647" y="1511883"/>
                    <a:pt x="635949" y="1507128"/>
                  </a:cubicBezTo>
                  <a:cubicBezTo>
                    <a:pt x="689036" y="1522711"/>
                    <a:pt x="740274" y="1525881"/>
                    <a:pt x="792041" y="1524560"/>
                  </a:cubicBezTo>
                  <a:cubicBezTo>
                    <a:pt x="858597" y="1522711"/>
                    <a:pt x="924626" y="1516372"/>
                    <a:pt x="990654" y="1507393"/>
                  </a:cubicBezTo>
                  <a:cubicBezTo>
                    <a:pt x="996464" y="1506600"/>
                    <a:pt x="999634" y="1507657"/>
                    <a:pt x="1002275" y="1512939"/>
                  </a:cubicBezTo>
                  <a:cubicBezTo>
                    <a:pt x="1012839" y="1534068"/>
                    <a:pt x="1026045" y="1553613"/>
                    <a:pt x="1039779" y="1572893"/>
                  </a:cubicBezTo>
                  <a:cubicBezTo>
                    <a:pt x="1086527" y="1637601"/>
                    <a:pt x="1139878" y="1696762"/>
                    <a:pt x="1190852" y="1758036"/>
                  </a:cubicBezTo>
                  <a:cubicBezTo>
                    <a:pt x="1218848" y="1791579"/>
                    <a:pt x="1249749" y="1823008"/>
                    <a:pt x="1274840" y="1858664"/>
                  </a:cubicBezTo>
                  <a:cubicBezTo>
                    <a:pt x="1291479" y="1882170"/>
                    <a:pt x="1305213" y="1907525"/>
                    <a:pt x="1320268" y="1932087"/>
                  </a:cubicBezTo>
                  <a:cubicBezTo>
                    <a:pt x="1339020" y="1962460"/>
                    <a:pt x="1362526" y="1987815"/>
                    <a:pt x="1398709" y="1997323"/>
                  </a:cubicBezTo>
                  <a:cubicBezTo>
                    <a:pt x="1416141" y="2001813"/>
                    <a:pt x="1430403" y="2011321"/>
                    <a:pt x="1443873" y="2022678"/>
                  </a:cubicBezTo>
                  <a:cubicBezTo>
                    <a:pt x="1528125" y="2096102"/>
                    <a:pt x="1614226" y="2167148"/>
                    <a:pt x="1702440" y="2235554"/>
                  </a:cubicBezTo>
                  <a:cubicBezTo>
                    <a:pt x="1756055" y="2277019"/>
                    <a:pt x="1802275" y="2325616"/>
                    <a:pt x="1842156" y="2380024"/>
                  </a:cubicBezTo>
                  <a:cubicBezTo>
                    <a:pt x="1844269" y="2382665"/>
                    <a:pt x="1847438" y="2385042"/>
                    <a:pt x="1847438" y="2389004"/>
                  </a:cubicBezTo>
                  <a:cubicBezTo>
                    <a:pt x="1846646" y="2389268"/>
                    <a:pt x="1846118" y="2390060"/>
                    <a:pt x="1845589" y="2389796"/>
                  </a:cubicBezTo>
                  <a:cubicBezTo>
                    <a:pt x="1833704" y="2387683"/>
                    <a:pt x="1822876" y="2392437"/>
                    <a:pt x="1818914" y="2401681"/>
                  </a:cubicBezTo>
                  <a:cubicBezTo>
                    <a:pt x="1815216" y="2409869"/>
                    <a:pt x="1818386" y="2418584"/>
                    <a:pt x="1828950" y="2426244"/>
                  </a:cubicBezTo>
                  <a:cubicBezTo>
                    <a:pt x="1836874" y="2432054"/>
                    <a:pt x="1843477" y="2438657"/>
                    <a:pt x="1847702" y="2447637"/>
                  </a:cubicBezTo>
                  <a:cubicBezTo>
                    <a:pt x="1848759" y="2449750"/>
                    <a:pt x="1850079" y="2452655"/>
                    <a:pt x="1852192" y="2453447"/>
                  </a:cubicBezTo>
                  <a:cubicBezTo>
                    <a:pt x="1869360" y="2460843"/>
                    <a:pt x="1870944" y="2475369"/>
                    <a:pt x="1872001" y="2491480"/>
                  </a:cubicBezTo>
                  <a:cubicBezTo>
                    <a:pt x="1873057" y="2507062"/>
                    <a:pt x="1874378" y="2522909"/>
                    <a:pt x="1882301" y="2536907"/>
                  </a:cubicBezTo>
                  <a:cubicBezTo>
                    <a:pt x="1889168" y="2549321"/>
                    <a:pt x="1898148" y="2551962"/>
                    <a:pt x="1910825" y="2545887"/>
                  </a:cubicBezTo>
                  <a:cubicBezTo>
                    <a:pt x="1912410" y="2545095"/>
                    <a:pt x="1913731" y="2544038"/>
                    <a:pt x="1916372" y="2544831"/>
                  </a:cubicBezTo>
                  <a:cubicBezTo>
                    <a:pt x="1915844" y="2554075"/>
                    <a:pt x="1916108" y="2564375"/>
                    <a:pt x="1922711" y="2571770"/>
                  </a:cubicBezTo>
                  <a:cubicBezTo>
                    <a:pt x="1932747" y="2583127"/>
                    <a:pt x="1933011" y="2596069"/>
                    <a:pt x="1931690" y="2609802"/>
                  </a:cubicBezTo>
                  <a:cubicBezTo>
                    <a:pt x="1930106" y="2627234"/>
                    <a:pt x="1927200" y="2644137"/>
                    <a:pt x="1919277" y="2660248"/>
                  </a:cubicBezTo>
                  <a:cubicBezTo>
                    <a:pt x="1913995" y="2670813"/>
                    <a:pt x="1911882" y="2682434"/>
                    <a:pt x="1909241" y="2693791"/>
                  </a:cubicBezTo>
                  <a:cubicBezTo>
                    <a:pt x="1905279" y="2711222"/>
                    <a:pt x="1910297" y="2724956"/>
                    <a:pt x="1925616" y="2734464"/>
                  </a:cubicBezTo>
                  <a:cubicBezTo>
                    <a:pt x="1934331" y="2734464"/>
                    <a:pt x="1941199" y="2734464"/>
                    <a:pt x="1949914" y="2734464"/>
                  </a:cubicBezTo>
                  <a:cubicBezTo>
                    <a:pt x="1954932" y="2731823"/>
                    <a:pt x="1961535" y="2732351"/>
                    <a:pt x="1965761" y="2728654"/>
                  </a:cubicBezTo>
                  <a:cubicBezTo>
                    <a:pt x="1981872" y="2713863"/>
                    <a:pt x="2000624" y="2701450"/>
                    <a:pt x="2012773" y="2682698"/>
                  </a:cubicBezTo>
                  <a:cubicBezTo>
                    <a:pt x="2025451" y="2662889"/>
                    <a:pt x="2036543" y="2642289"/>
                    <a:pt x="2044467" y="2620103"/>
                  </a:cubicBezTo>
                  <a:cubicBezTo>
                    <a:pt x="2053975" y="2593163"/>
                    <a:pt x="2065596" y="2566752"/>
                    <a:pt x="2072199" y="2538492"/>
                  </a:cubicBezTo>
                  <a:cubicBezTo>
                    <a:pt x="2082235" y="2495177"/>
                    <a:pt x="2093856" y="2452919"/>
                    <a:pt x="2104685" y="2409604"/>
                  </a:cubicBezTo>
                  <a:cubicBezTo>
                    <a:pt x="2114457" y="2369987"/>
                    <a:pt x="2137963" y="2331691"/>
                    <a:pt x="2128455" y="2306600"/>
                  </a:cubicBezTo>
                  <a:cubicBezTo>
                    <a:pt x="2118683" y="2279397"/>
                    <a:pt x="2076689" y="2267247"/>
                    <a:pt x="2029941" y="2268832"/>
                  </a:cubicBezTo>
                  <a:close/>
                  <a:moveTo>
                    <a:pt x="65200" y="483689"/>
                  </a:moveTo>
                  <a:cubicBezTo>
                    <a:pt x="65993" y="485273"/>
                    <a:pt x="67049" y="486858"/>
                    <a:pt x="67841" y="488179"/>
                  </a:cubicBezTo>
                  <a:cubicBezTo>
                    <a:pt x="66785" y="487122"/>
                    <a:pt x="65993" y="485537"/>
                    <a:pt x="65200" y="483689"/>
                  </a:cubicBezTo>
                  <a:close/>
                  <a:moveTo>
                    <a:pt x="1847966" y="2414094"/>
                  </a:moveTo>
                  <a:cubicBezTo>
                    <a:pt x="1843741" y="2412510"/>
                    <a:pt x="1838194" y="2413302"/>
                    <a:pt x="1835817" y="2408284"/>
                  </a:cubicBezTo>
                  <a:cubicBezTo>
                    <a:pt x="1835553" y="2408020"/>
                    <a:pt x="1836874" y="2406435"/>
                    <a:pt x="1837666" y="2406435"/>
                  </a:cubicBezTo>
                  <a:cubicBezTo>
                    <a:pt x="1842948" y="2406171"/>
                    <a:pt x="1846646" y="2409076"/>
                    <a:pt x="1849815" y="2413566"/>
                  </a:cubicBezTo>
                  <a:cubicBezTo>
                    <a:pt x="1848495" y="2413830"/>
                    <a:pt x="1848231" y="2414094"/>
                    <a:pt x="1847966" y="2414094"/>
                  </a:cubicBezTo>
                  <a:close/>
                  <a:moveTo>
                    <a:pt x="1891017" y="2500724"/>
                  </a:moveTo>
                  <a:cubicBezTo>
                    <a:pt x="1897092" y="2508647"/>
                    <a:pt x="1901582" y="2517363"/>
                    <a:pt x="1901846" y="2530833"/>
                  </a:cubicBezTo>
                  <a:cubicBezTo>
                    <a:pt x="1892338" y="2520796"/>
                    <a:pt x="1892602" y="2510232"/>
                    <a:pt x="1891017" y="2500724"/>
                  </a:cubicBezTo>
                  <a:close/>
                </a:path>
              </a:pathLst>
            </a:custGeom>
            <a:grpFill/>
            <a:ln w="26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32">
              <a:extLst>
                <a:ext uri="{FF2B5EF4-FFF2-40B4-BE49-F238E27FC236}">
                  <a16:creationId xmlns:a16="http://schemas.microsoft.com/office/drawing/2014/main" id="{997F8231-64C3-4FD1-B542-A3550BF32360}"/>
                </a:ext>
              </a:extLst>
            </p:cNvPr>
            <p:cNvSpPr/>
            <p:nvPr/>
          </p:nvSpPr>
          <p:spPr>
            <a:xfrm rot="460064" flipH="1">
              <a:off x="2087327" y="1168159"/>
              <a:ext cx="4013443" cy="4499377"/>
            </a:xfrm>
            <a:custGeom>
              <a:avLst/>
              <a:gdLst>
                <a:gd name="connsiteX0" fmla="*/ 3002233 w 3017885"/>
                <a:gd name="connsiteY0" fmla="*/ 604118 h 3383280"/>
                <a:gd name="connsiteX1" fmla="*/ 2957573 w 3017885"/>
                <a:gd name="connsiteY1" fmla="*/ 595321 h 3383280"/>
                <a:gd name="connsiteX2" fmla="*/ 2930507 w 3017885"/>
                <a:gd name="connsiteY2" fmla="*/ 593291 h 3383280"/>
                <a:gd name="connsiteX3" fmla="*/ 2852692 w 3017885"/>
                <a:gd name="connsiteY3" fmla="*/ 682610 h 3383280"/>
                <a:gd name="connsiteX4" fmla="*/ 2849308 w 3017885"/>
                <a:gd name="connsiteY4" fmla="*/ 734036 h 3383280"/>
                <a:gd name="connsiteX5" fmla="*/ 2806002 w 3017885"/>
                <a:gd name="connsiteY5" fmla="*/ 671107 h 3383280"/>
                <a:gd name="connsiteX6" fmla="*/ 2851338 w 3017885"/>
                <a:gd name="connsiteY6" fmla="*/ 815234 h 3383280"/>
                <a:gd name="connsiteX7" fmla="*/ 2824272 w 3017885"/>
                <a:gd name="connsiteY7" fmla="*/ 947182 h 3383280"/>
                <a:gd name="connsiteX8" fmla="*/ 2705857 w 3017885"/>
                <a:gd name="connsiteY8" fmla="*/ 1185365 h 3383280"/>
                <a:gd name="connsiteX9" fmla="*/ 2705857 w 3017885"/>
                <a:gd name="connsiteY9" fmla="*/ 1185365 h 3383280"/>
                <a:gd name="connsiteX10" fmla="*/ 2705857 w 3017885"/>
                <a:gd name="connsiteY10" fmla="*/ 1185365 h 3383280"/>
                <a:gd name="connsiteX11" fmla="*/ 2668641 w 3017885"/>
                <a:gd name="connsiteY11" fmla="*/ 1163035 h 3383280"/>
                <a:gd name="connsiteX12" fmla="*/ 2389182 w 3017885"/>
                <a:gd name="connsiteY12" fmla="*/ 878840 h 3383280"/>
                <a:gd name="connsiteX13" fmla="*/ 2363470 w 3017885"/>
                <a:gd name="connsiteY13" fmla="*/ 845007 h 3383280"/>
                <a:gd name="connsiteX14" fmla="*/ 2327607 w 3017885"/>
                <a:gd name="connsiteY14" fmla="*/ 706293 h 3383280"/>
                <a:gd name="connsiteX15" fmla="*/ 2380386 w 3017885"/>
                <a:gd name="connsiteY15" fmla="*/ 775988 h 3383280"/>
                <a:gd name="connsiteX16" fmla="*/ 2415572 w 3017885"/>
                <a:gd name="connsiteY16" fmla="*/ 784785 h 3383280"/>
                <a:gd name="connsiteX17" fmla="*/ 2477824 w 3017885"/>
                <a:gd name="connsiteY17" fmla="*/ 738772 h 3383280"/>
                <a:gd name="connsiteX18" fmla="*/ 2477824 w 3017885"/>
                <a:gd name="connsiteY18" fmla="*/ 725916 h 3383280"/>
                <a:gd name="connsiteX19" fmla="*/ 2488651 w 3017885"/>
                <a:gd name="connsiteY19" fmla="*/ 726592 h 3383280"/>
                <a:gd name="connsiteX20" fmla="*/ 2495417 w 3017885"/>
                <a:gd name="connsiteY20" fmla="*/ 723886 h 3383280"/>
                <a:gd name="connsiteX21" fmla="*/ 2518424 w 3017885"/>
                <a:gd name="connsiteY21" fmla="*/ 708999 h 3383280"/>
                <a:gd name="connsiteX22" fmla="*/ 2533987 w 3017885"/>
                <a:gd name="connsiteY22" fmla="*/ 697496 h 3383280"/>
                <a:gd name="connsiteX23" fmla="*/ 2542783 w 3017885"/>
                <a:gd name="connsiteY23" fmla="*/ 655543 h 3383280"/>
                <a:gd name="connsiteX24" fmla="*/ 2561730 w 3017885"/>
                <a:gd name="connsiteY24" fmla="*/ 639304 h 3383280"/>
                <a:gd name="connsiteX25" fmla="*/ 2617892 w 3017885"/>
                <a:gd name="connsiteY25" fmla="*/ 590584 h 3383280"/>
                <a:gd name="connsiteX26" fmla="*/ 2642252 w 3017885"/>
                <a:gd name="connsiteY26" fmla="*/ 552015 h 3383280"/>
                <a:gd name="connsiteX27" fmla="*/ 2642928 w 3017885"/>
                <a:gd name="connsiteY27" fmla="*/ 445780 h 3383280"/>
                <a:gd name="connsiteX28" fmla="*/ 2642928 w 3017885"/>
                <a:gd name="connsiteY28" fmla="*/ 445780 h 3383280"/>
                <a:gd name="connsiteX29" fmla="*/ 2575263 w 3017885"/>
                <a:gd name="connsiteY29" fmla="*/ 341575 h 3383280"/>
                <a:gd name="connsiteX30" fmla="*/ 2575263 w 3017885"/>
                <a:gd name="connsiteY30" fmla="*/ 341575 h 3383280"/>
                <a:gd name="connsiteX31" fmla="*/ 2548873 w 3017885"/>
                <a:gd name="connsiteY31" fmla="*/ 316539 h 3383280"/>
                <a:gd name="connsiteX32" fmla="*/ 2525867 w 3017885"/>
                <a:gd name="connsiteY32" fmla="*/ 307066 h 3383280"/>
                <a:gd name="connsiteX33" fmla="*/ 2330990 w 3017885"/>
                <a:gd name="connsiteY33" fmla="*/ 236017 h 3383280"/>
                <a:gd name="connsiteX34" fmla="*/ 2171299 w 3017885"/>
                <a:gd name="connsiteY34" fmla="*/ 257670 h 3383280"/>
                <a:gd name="connsiteX35" fmla="*/ 2012285 w 3017885"/>
                <a:gd name="connsiteY35" fmla="*/ 332778 h 3383280"/>
                <a:gd name="connsiteX36" fmla="*/ 1904697 w 3017885"/>
                <a:gd name="connsiteY36" fmla="*/ 313155 h 3383280"/>
                <a:gd name="connsiteX37" fmla="*/ 1904697 w 3017885"/>
                <a:gd name="connsiteY37" fmla="*/ 313155 h 3383280"/>
                <a:gd name="connsiteX38" fmla="*/ 1782222 w 3017885"/>
                <a:gd name="connsiteY38" fmla="*/ 250903 h 3383280"/>
                <a:gd name="connsiteX39" fmla="*/ 1762599 w 3017885"/>
                <a:gd name="connsiteY39" fmla="*/ 208274 h 3383280"/>
                <a:gd name="connsiteX40" fmla="*/ 1639448 w 3017885"/>
                <a:gd name="connsiteY40" fmla="*/ 164291 h 3383280"/>
                <a:gd name="connsiteX41" fmla="*/ 1705083 w 3017885"/>
                <a:gd name="connsiteY41" fmla="*/ 234663 h 3383280"/>
                <a:gd name="connsiteX42" fmla="*/ 1731473 w 3017885"/>
                <a:gd name="connsiteY42" fmla="*/ 295562 h 3383280"/>
                <a:gd name="connsiteX43" fmla="*/ 1797108 w 3017885"/>
                <a:gd name="connsiteY43" fmla="*/ 376761 h 3383280"/>
                <a:gd name="connsiteX44" fmla="*/ 2019051 w 3017885"/>
                <a:gd name="connsiteY44" fmla="*/ 523596 h 3383280"/>
                <a:gd name="connsiteX45" fmla="*/ 1754479 w 3017885"/>
                <a:gd name="connsiteY45" fmla="*/ 395031 h 3383280"/>
                <a:gd name="connsiteX46" fmla="*/ 1493966 w 3017885"/>
                <a:gd name="connsiteY46" fmla="*/ 286089 h 3383280"/>
                <a:gd name="connsiteX47" fmla="*/ 1044667 w 3017885"/>
                <a:gd name="connsiteY47" fmla="*/ 152788 h 3383280"/>
                <a:gd name="connsiteX48" fmla="*/ 872796 w 3017885"/>
                <a:gd name="connsiteY48" fmla="*/ 116249 h 3383280"/>
                <a:gd name="connsiteX49" fmla="*/ 872796 w 3017885"/>
                <a:gd name="connsiteY49" fmla="*/ 116249 h 3383280"/>
                <a:gd name="connsiteX50" fmla="*/ 872796 w 3017885"/>
                <a:gd name="connsiteY50" fmla="*/ 116249 h 3383280"/>
                <a:gd name="connsiteX51" fmla="*/ 861970 w 3017885"/>
                <a:gd name="connsiteY51" fmla="*/ 102715 h 3383280"/>
                <a:gd name="connsiteX52" fmla="*/ 677243 w 3017885"/>
                <a:gd name="connsiteY52" fmla="*/ 38433 h 3383280"/>
                <a:gd name="connsiteX53" fmla="*/ 619727 w 3017885"/>
                <a:gd name="connsiteY53" fmla="*/ 9337 h 3383280"/>
                <a:gd name="connsiteX54" fmla="*/ 571008 w 3017885"/>
                <a:gd name="connsiteY54" fmla="*/ 24900 h 3383280"/>
                <a:gd name="connsiteX55" fmla="*/ 571008 w 3017885"/>
                <a:gd name="connsiteY55" fmla="*/ 24900 h 3383280"/>
                <a:gd name="connsiteX56" fmla="*/ 559505 w 3017885"/>
                <a:gd name="connsiteY56" fmla="*/ 35727 h 3383280"/>
                <a:gd name="connsiteX57" fmla="*/ 559505 w 3017885"/>
                <a:gd name="connsiteY57" fmla="*/ 35727 h 3383280"/>
                <a:gd name="connsiteX58" fmla="*/ 493192 w 3017885"/>
                <a:gd name="connsiteY58" fmla="*/ 104069 h 3383280"/>
                <a:gd name="connsiteX59" fmla="*/ 493192 w 3017885"/>
                <a:gd name="connsiteY59" fmla="*/ 104069 h 3383280"/>
                <a:gd name="connsiteX60" fmla="*/ 485072 w 3017885"/>
                <a:gd name="connsiteY60" fmla="*/ 139255 h 3383280"/>
                <a:gd name="connsiteX61" fmla="*/ 547325 w 3017885"/>
                <a:gd name="connsiteY61" fmla="*/ 169704 h 3383280"/>
                <a:gd name="connsiteX62" fmla="*/ 612960 w 3017885"/>
                <a:gd name="connsiteY62" fmla="*/ 192034 h 3383280"/>
                <a:gd name="connsiteX63" fmla="*/ 610254 w 3017885"/>
                <a:gd name="connsiteY63" fmla="*/ 220454 h 3383280"/>
                <a:gd name="connsiteX64" fmla="*/ 586571 w 3017885"/>
                <a:gd name="connsiteY64" fmla="*/ 244813 h 3383280"/>
                <a:gd name="connsiteX65" fmla="*/ 612960 w 3017885"/>
                <a:gd name="connsiteY65" fmla="*/ 254286 h 3383280"/>
                <a:gd name="connsiteX66" fmla="*/ 732052 w 3017885"/>
                <a:gd name="connsiteY66" fmla="*/ 236693 h 3383280"/>
                <a:gd name="connsiteX67" fmla="*/ 1008127 w 3017885"/>
                <a:gd name="connsiteY67" fmla="*/ 273909 h 3383280"/>
                <a:gd name="connsiteX68" fmla="*/ 1008127 w 3017885"/>
                <a:gd name="connsiteY68" fmla="*/ 273909 h 3383280"/>
                <a:gd name="connsiteX69" fmla="*/ 1313299 w 3017885"/>
                <a:gd name="connsiteY69" fmla="*/ 379468 h 3383280"/>
                <a:gd name="connsiteX70" fmla="*/ 1410738 w 3017885"/>
                <a:gd name="connsiteY70" fmla="*/ 421420 h 3383280"/>
                <a:gd name="connsiteX71" fmla="*/ 1777485 w 3017885"/>
                <a:gd name="connsiteY71" fmla="*/ 609531 h 3383280"/>
                <a:gd name="connsiteX72" fmla="*/ 1704407 w 3017885"/>
                <a:gd name="connsiteY72" fmla="*/ 711029 h 3383280"/>
                <a:gd name="connsiteX73" fmla="*/ 1612381 w 3017885"/>
                <a:gd name="connsiteY73" fmla="*/ 831474 h 3383280"/>
                <a:gd name="connsiteX74" fmla="*/ 1571105 w 3017885"/>
                <a:gd name="connsiteY74" fmla="*/ 891020 h 3383280"/>
                <a:gd name="connsiteX75" fmla="*/ 1439834 w 3017885"/>
                <a:gd name="connsiteY75" fmla="*/ 1104843 h 3383280"/>
                <a:gd name="connsiteX76" fmla="*/ 1439834 w 3017885"/>
                <a:gd name="connsiteY76" fmla="*/ 1104843 h 3383280"/>
                <a:gd name="connsiteX77" fmla="*/ 1439834 w 3017885"/>
                <a:gd name="connsiteY77" fmla="*/ 1104843 h 3383280"/>
                <a:gd name="connsiteX78" fmla="*/ 1388408 w 3017885"/>
                <a:gd name="connsiteY78" fmla="*/ 1175215 h 3383280"/>
                <a:gd name="connsiteX79" fmla="*/ 1388408 w 3017885"/>
                <a:gd name="connsiteY79" fmla="*/ 1175215 h 3383280"/>
                <a:gd name="connsiteX80" fmla="*/ 1388408 w 3017885"/>
                <a:gd name="connsiteY80" fmla="*/ 1175215 h 3383280"/>
                <a:gd name="connsiteX81" fmla="*/ 1390438 w 3017885"/>
                <a:gd name="connsiteY81" fmla="*/ 1183335 h 3383280"/>
                <a:gd name="connsiteX82" fmla="*/ 1374875 w 3017885"/>
                <a:gd name="connsiteY82" fmla="*/ 1200252 h 3383280"/>
                <a:gd name="connsiteX83" fmla="*/ 1324126 w 3017885"/>
                <a:gd name="connsiteY83" fmla="*/ 1236791 h 3383280"/>
                <a:gd name="connsiteX84" fmla="*/ 1203681 w 3017885"/>
                <a:gd name="connsiteY84" fmla="*/ 1327463 h 3383280"/>
                <a:gd name="connsiteX85" fmla="*/ 1085266 w 3017885"/>
                <a:gd name="connsiteY85" fmla="*/ 1497304 h 3383280"/>
                <a:gd name="connsiteX86" fmla="*/ 1005421 w 3017885"/>
                <a:gd name="connsiteY86" fmla="*/ 1774056 h 3383280"/>
                <a:gd name="connsiteX87" fmla="*/ 1005421 w 3017885"/>
                <a:gd name="connsiteY87" fmla="*/ 1774056 h 3383280"/>
                <a:gd name="connsiteX88" fmla="*/ 1005421 w 3017885"/>
                <a:gd name="connsiteY88" fmla="*/ 1774056 h 3383280"/>
                <a:gd name="connsiteX89" fmla="*/ 952642 w 3017885"/>
                <a:gd name="connsiteY89" fmla="*/ 1830218 h 3383280"/>
                <a:gd name="connsiteX90" fmla="*/ 794981 w 3017885"/>
                <a:gd name="connsiteY90" fmla="*/ 2026448 h 3383280"/>
                <a:gd name="connsiteX91" fmla="*/ 734759 w 3017885"/>
                <a:gd name="connsiteY91" fmla="*/ 2065695 h 3383280"/>
                <a:gd name="connsiteX92" fmla="*/ 650853 w 3017885"/>
                <a:gd name="connsiteY92" fmla="*/ 2144187 h 3383280"/>
                <a:gd name="connsiteX93" fmla="*/ 610930 w 3017885"/>
                <a:gd name="connsiteY93" fmla="*/ 2171930 h 3383280"/>
                <a:gd name="connsiteX94" fmla="*/ 566271 w 3017885"/>
                <a:gd name="connsiteY94" fmla="*/ 2206439 h 3383280"/>
                <a:gd name="connsiteX95" fmla="*/ 430263 w 3017885"/>
                <a:gd name="connsiteY95" fmla="*/ 2381693 h 3383280"/>
                <a:gd name="connsiteX96" fmla="*/ 333502 w 3017885"/>
                <a:gd name="connsiteY96" fmla="*/ 2566420 h 3383280"/>
                <a:gd name="connsiteX97" fmla="*/ 174487 w 3017885"/>
                <a:gd name="connsiteY97" fmla="*/ 2816106 h 3383280"/>
                <a:gd name="connsiteX98" fmla="*/ 128475 w 3017885"/>
                <a:gd name="connsiteY98" fmla="*/ 2819489 h 3383280"/>
                <a:gd name="connsiteX99" fmla="*/ 29006 w 3017885"/>
                <a:gd name="connsiteY99" fmla="*/ 2834376 h 3383280"/>
                <a:gd name="connsiteX100" fmla="*/ 17503 w 3017885"/>
                <a:gd name="connsiteY100" fmla="*/ 2836406 h 3383280"/>
                <a:gd name="connsiteX101" fmla="*/ 1940 w 3017885"/>
                <a:gd name="connsiteY101" fmla="*/ 2841142 h 3383280"/>
                <a:gd name="connsiteX102" fmla="*/ 31713 w 3017885"/>
                <a:gd name="connsiteY102" fmla="*/ 3159171 h 3383280"/>
                <a:gd name="connsiteX103" fmla="*/ 60809 w 3017885"/>
                <a:gd name="connsiteY103" fmla="*/ 3276909 h 3383280"/>
                <a:gd name="connsiteX104" fmla="*/ 60809 w 3017885"/>
                <a:gd name="connsiteY104" fmla="*/ 3276909 h 3383280"/>
                <a:gd name="connsiteX105" fmla="*/ 123738 w 3017885"/>
                <a:gd name="connsiteY105" fmla="*/ 3372317 h 3383280"/>
                <a:gd name="connsiteX106" fmla="*/ 189374 w 3017885"/>
                <a:gd name="connsiteY106" fmla="*/ 3368934 h 3383280"/>
                <a:gd name="connsiteX107" fmla="*/ 189374 w 3017885"/>
                <a:gd name="connsiteY107" fmla="*/ 3368934 h 3383280"/>
                <a:gd name="connsiteX108" fmla="*/ 189374 w 3017885"/>
                <a:gd name="connsiteY108" fmla="*/ 3368934 h 3383280"/>
                <a:gd name="connsiteX109" fmla="*/ 189374 w 3017885"/>
                <a:gd name="connsiteY109" fmla="*/ 3368934 h 3383280"/>
                <a:gd name="connsiteX110" fmla="*/ 189374 w 3017885"/>
                <a:gd name="connsiteY110" fmla="*/ 3368934 h 3383280"/>
                <a:gd name="connsiteX111" fmla="*/ 229297 w 3017885"/>
                <a:gd name="connsiteY111" fmla="*/ 3186237 h 3383280"/>
                <a:gd name="connsiteX112" fmla="*/ 242830 w 3017885"/>
                <a:gd name="connsiteY112" fmla="*/ 3132781 h 3383280"/>
                <a:gd name="connsiteX113" fmla="*/ 374778 w 3017885"/>
                <a:gd name="connsiteY113" fmla="*/ 2987977 h 3383280"/>
                <a:gd name="connsiteX114" fmla="*/ 374778 w 3017885"/>
                <a:gd name="connsiteY114" fmla="*/ 2987977 h 3383280"/>
                <a:gd name="connsiteX115" fmla="*/ 388311 w 3017885"/>
                <a:gd name="connsiteY115" fmla="*/ 2990683 h 3383280"/>
                <a:gd name="connsiteX116" fmla="*/ 367334 w 3017885"/>
                <a:gd name="connsiteY116" fmla="*/ 2945348 h 3383280"/>
                <a:gd name="connsiteX117" fmla="*/ 346358 w 3017885"/>
                <a:gd name="connsiteY117" fmla="*/ 2874975 h 3383280"/>
                <a:gd name="connsiteX118" fmla="*/ 439060 w 3017885"/>
                <a:gd name="connsiteY118" fmla="*/ 2734231 h 3383280"/>
                <a:gd name="connsiteX119" fmla="*/ 439060 w 3017885"/>
                <a:gd name="connsiteY119" fmla="*/ 2734231 h 3383280"/>
                <a:gd name="connsiteX120" fmla="*/ 558828 w 3017885"/>
                <a:gd name="connsiteY120" fmla="*/ 2578600 h 3383280"/>
                <a:gd name="connsiteX121" fmla="*/ 808514 w 3017885"/>
                <a:gd name="connsiteY121" fmla="*/ 2329591 h 3383280"/>
                <a:gd name="connsiteX122" fmla="*/ 953995 w 3017885"/>
                <a:gd name="connsiteY122" fmla="*/ 2247715 h 3383280"/>
                <a:gd name="connsiteX123" fmla="*/ 1151579 w 3017885"/>
                <a:gd name="connsiteY123" fmla="*/ 2091407 h 3383280"/>
                <a:gd name="connsiteX124" fmla="*/ 1151579 w 3017885"/>
                <a:gd name="connsiteY124" fmla="*/ 2091407 h 3383280"/>
                <a:gd name="connsiteX125" fmla="*/ 1151579 w 3017885"/>
                <a:gd name="connsiteY125" fmla="*/ 2091407 h 3383280"/>
                <a:gd name="connsiteX126" fmla="*/ 1443894 w 3017885"/>
                <a:gd name="connsiteY126" fmla="*/ 1784206 h 3383280"/>
                <a:gd name="connsiteX127" fmla="*/ 1519003 w 3017885"/>
                <a:gd name="connsiteY127" fmla="*/ 1746990 h 3383280"/>
                <a:gd name="connsiteX128" fmla="*/ 1916877 w 3017885"/>
                <a:gd name="connsiteY128" fmla="*/ 1736840 h 3383280"/>
                <a:gd name="connsiteX129" fmla="*/ 1916877 w 3017885"/>
                <a:gd name="connsiteY129" fmla="*/ 1736840 h 3383280"/>
                <a:gd name="connsiteX130" fmla="*/ 1916877 w 3017885"/>
                <a:gd name="connsiteY130" fmla="*/ 1736840 h 3383280"/>
                <a:gd name="connsiteX131" fmla="*/ 1916877 w 3017885"/>
                <a:gd name="connsiteY131" fmla="*/ 1736840 h 3383280"/>
                <a:gd name="connsiteX132" fmla="*/ 1916877 w 3017885"/>
                <a:gd name="connsiteY132" fmla="*/ 1736840 h 3383280"/>
                <a:gd name="connsiteX133" fmla="*/ 1916877 w 3017885"/>
                <a:gd name="connsiteY133" fmla="*/ 1736840 h 3383280"/>
                <a:gd name="connsiteX134" fmla="*/ 2014992 w 3017885"/>
                <a:gd name="connsiteY134" fmla="*/ 1736840 h 3383280"/>
                <a:gd name="connsiteX135" fmla="*/ 2033938 w 3017885"/>
                <a:gd name="connsiteY135" fmla="*/ 1772702 h 3383280"/>
                <a:gd name="connsiteX136" fmla="*/ 1876277 w 3017885"/>
                <a:gd name="connsiteY136" fmla="*/ 2129300 h 3383280"/>
                <a:gd name="connsiteX137" fmla="*/ 1803875 w 3017885"/>
                <a:gd name="connsiteY137" fmla="*/ 2301171 h 3383280"/>
                <a:gd name="connsiteX138" fmla="*/ 1803875 w 3017885"/>
                <a:gd name="connsiteY138" fmla="*/ 2301171 h 3383280"/>
                <a:gd name="connsiteX139" fmla="*/ 1635388 w 3017885"/>
                <a:gd name="connsiteY139" fmla="*/ 2355980 h 3383280"/>
                <a:gd name="connsiteX140" fmla="*/ 1635388 w 3017885"/>
                <a:gd name="connsiteY140" fmla="*/ 2355980 h 3383280"/>
                <a:gd name="connsiteX141" fmla="*/ 1635388 w 3017885"/>
                <a:gd name="connsiteY141" fmla="*/ 2355980 h 3383280"/>
                <a:gd name="connsiteX142" fmla="*/ 1598172 w 3017885"/>
                <a:gd name="connsiteY142" fmla="*/ 2383046 h 3383280"/>
                <a:gd name="connsiteX143" fmla="*/ 1651627 w 3017885"/>
                <a:gd name="connsiteY143" fmla="*/ 2462892 h 3383280"/>
                <a:gd name="connsiteX144" fmla="*/ 1656364 w 3017885"/>
                <a:gd name="connsiteY144" fmla="*/ 2458832 h 3383280"/>
                <a:gd name="connsiteX145" fmla="*/ 1657041 w 3017885"/>
                <a:gd name="connsiteY145" fmla="*/ 2458832 h 3383280"/>
                <a:gd name="connsiteX146" fmla="*/ 1651627 w 3017885"/>
                <a:gd name="connsiteY146" fmla="*/ 2462215 h 3383280"/>
                <a:gd name="connsiteX147" fmla="*/ 1718616 w 3017885"/>
                <a:gd name="connsiteY147" fmla="*/ 2561683 h 3383280"/>
                <a:gd name="connsiteX148" fmla="*/ 1718616 w 3017885"/>
                <a:gd name="connsiteY148" fmla="*/ 2561683 h 3383280"/>
                <a:gd name="connsiteX149" fmla="*/ 1795078 w 3017885"/>
                <a:gd name="connsiteY149" fmla="*/ 2660475 h 3383280"/>
                <a:gd name="connsiteX150" fmla="*/ 1956799 w 3017885"/>
                <a:gd name="connsiteY150" fmla="*/ 2828286 h 3383280"/>
                <a:gd name="connsiteX151" fmla="*/ 1956799 w 3017885"/>
                <a:gd name="connsiteY151" fmla="*/ 2828286 h 3383280"/>
                <a:gd name="connsiteX152" fmla="*/ 1956799 w 3017885"/>
                <a:gd name="connsiteY152" fmla="*/ 2828286 h 3383280"/>
                <a:gd name="connsiteX153" fmla="*/ 1981835 w 3017885"/>
                <a:gd name="connsiteY153" fmla="*/ 2828286 h 3383280"/>
                <a:gd name="connsiteX154" fmla="*/ 1942589 w 3017885"/>
                <a:gd name="connsiteY154" fmla="*/ 2642882 h 3383280"/>
                <a:gd name="connsiteX155" fmla="*/ 1930410 w 3017885"/>
                <a:gd name="connsiteY155" fmla="*/ 2555594 h 3383280"/>
                <a:gd name="connsiteX156" fmla="*/ 1930410 w 3017885"/>
                <a:gd name="connsiteY156" fmla="*/ 2555594 h 3383280"/>
                <a:gd name="connsiteX157" fmla="*/ 2006872 w 3017885"/>
                <a:gd name="connsiteY157" fmla="*/ 2380340 h 3383280"/>
                <a:gd name="connsiteX158" fmla="*/ 2006872 w 3017885"/>
                <a:gd name="connsiteY158" fmla="*/ 2380340 h 3383280"/>
                <a:gd name="connsiteX159" fmla="*/ 2006872 w 3017885"/>
                <a:gd name="connsiteY159" fmla="*/ 2380340 h 3383280"/>
                <a:gd name="connsiteX160" fmla="*/ 2004165 w 3017885"/>
                <a:gd name="connsiteY160" fmla="*/ 2344477 h 3383280"/>
                <a:gd name="connsiteX161" fmla="*/ 1985219 w 3017885"/>
                <a:gd name="connsiteY161" fmla="*/ 2277488 h 3383280"/>
                <a:gd name="connsiteX162" fmla="*/ 2006872 w 3017885"/>
                <a:gd name="connsiteY162" fmla="*/ 2218619 h 3383280"/>
                <a:gd name="connsiteX163" fmla="*/ 2006872 w 3017885"/>
                <a:gd name="connsiteY163" fmla="*/ 2218619 h 3383280"/>
                <a:gd name="connsiteX164" fmla="*/ 2006872 w 3017885"/>
                <a:gd name="connsiteY164" fmla="*/ 2218619 h 3383280"/>
                <a:gd name="connsiteX165" fmla="*/ 2270091 w 3017885"/>
                <a:gd name="connsiteY165" fmla="*/ 1875554 h 3383280"/>
                <a:gd name="connsiteX166" fmla="*/ 2349936 w 3017885"/>
                <a:gd name="connsiteY166" fmla="*/ 1759169 h 3383280"/>
                <a:gd name="connsiteX167" fmla="*/ 2274151 w 3017885"/>
                <a:gd name="connsiteY167" fmla="*/ 1507453 h 3383280"/>
                <a:gd name="connsiteX168" fmla="*/ 2274151 w 3017885"/>
                <a:gd name="connsiteY168" fmla="*/ 1507453 h 3383280"/>
                <a:gd name="connsiteX169" fmla="*/ 2274151 w 3017885"/>
                <a:gd name="connsiteY169" fmla="*/ 1507453 h 3383280"/>
                <a:gd name="connsiteX170" fmla="*/ 1945296 w 3017885"/>
                <a:gd name="connsiteY170" fmla="*/ 1388362 h 3383280"/>
                <a:gd name="connsiteX171" fmla="*/ 1732149 w 3017885"/>
                <a:gd name="connsiteY171" fmla="*/ 1349792 h 3383280"/>
                <a:gd name="connsiteX172" fmla="*/ 1784252 w 3017885"/>
                <a:gd name="connsiteY172" fmla="*/ 1299720 h 3383280"/>
                <a:gd name="connsiteX173" fmla="*/ 1879660 w 3017885"/>
                <a:gd name="connsiteY173" fmla="*/ 1227318 h 3383280"/>
                <a:gd name="connsiteX174" fmla="*/ 1879660 w 3017885"/>
                <a:gd name="connsiteY174" fmla="*/ 1227318 h 3383280"/>
                <a:gd name="connsiteX175" fmla="*/ 1914170 w 3017885"/>
                <a:gd name="connsiteY175" fmla="*/ 1197545 h 3383280"/>
                <a:gd name="connsiteX176" fmla="*/ 1914170 w 3017885"/>
                <a:gd name="connsiteY176" fmla="*/ 1197545 h 3383280"/>
                <a:gd name="connsiteX177" fmla="*/ 2063711 w 3017885"/>
                <a:gd name="connsiteY177" fmla="*/ 1167095 h 3383280"/>
                <a:gd name="connsiteX178" fmla="*/ 2063711 w 3017885"/>
                <a:gd name="connsiteY178" fmla="*/ 1167095 h 3383280"/>
                <a:gd name="connsiteX179" fmla="*/ 2063711 w 3017885"/>
                <a:gd name="connsiteY179" fmla="*/ 1167095 h 3383280"/>
                <a:gd name="connsiteX180" fmla="*/ 2155736 w 3017885"/>
                <a:gd name="connsiteY180" fmla="*/ 1083867 h 3383280"/>
                <a:gd name="connsiteX181" fmla="*/ 2230845 w 3017885"/>
                <a:gd name="connsiteY181" fmla="*/ 1037854 h 3383280"/>
                <a:gd name="connsiteX182" fmla="*/ 2364146 w 3017885"/>
                <a:gd name="connsiteY182" fmla="*/ 1141383 h 3383280"/>
                <a:gd name="connsiteX183" fmla="*/ 2697738 w 3017885"/>
                <a:gd name="connsiteY183" fmla="*/ 1371446 h 3383280"/>
                <a:gd name="connsiteX184" fmla="*/ 2697738 w 3017885"/>
                <a:gd name="connsiteY184" fmla="*/ 1371446 h 3383280"/>
                <a:gd name="connsiteX185" fmla="*/ 2697738 w 3017885"/>
                <a:gd name="connsiteY185" fmla="*/ 1371446 h 3383280"/>
                <a:gd name="connsiteX186" fmla="*/ 2827655 w 3017885"/>
                <a:gd name="connsiteY186" fmla="*/ 1326786 h 3383280"/>
                <a:gd name="connsiteX187" fmla="*/ 2931184 w 3017885"/>
                <a:gd name="connsiteY187" fmla="*/ 997255 h 3383280"/>
                <a:gd name="connsiteX188" fmla="*/ 2931184 w 3017885"/>
                <a:gd name="connsiteY188" fmla="*/ 997255 h 3383280"/>
                <a:gd name="connsiteX189" fmla="*/ 2931184 w 3017885"/>
                <a:gd name="connsiteY189" fmla="*/ 997255 h 3383280"/>
                <a:gd name="connsiteX190" fmla="*/ 2969753 w 3017885"/>
                <a:gd name="connsiteY190" fmla="*/ 824031 h 3383280"/>
                <a:gd name="connsiteX191" fmla="*/ 3015766 w 3017885"/>
                <a:gd name="connsiteY191" fmla="*/ 692083 h 3383280"/>
                <a:gd name="connsiteX192" fmla="*/ 3023209 w 3017885"/>
                <a:gd name="connsiteY192" fmla="*/ 632537 h 3383280"/>
                <a:gd name="connsiteX193" fmla="*/ 3002233 w 3017885"/>
                <a:gd name="connsiteY193" fmla="*/ 604118 h 3383280"/>
                <a:gd name="connsiteX194" fmla="*/ 1985219 w 3017885"/>
                <a:gd name="connsiteY194" fmla="*/ 1663084 h 3383280"/>
                <a:gd name="connsiteX195" fmla="*/ 1985219 w 3017885"/>
                <a:gd name="connsiteY195" fmla="*/ 1663084 h 3383280"/>
                <a:gd name="connsiteX196" fmla="*/ 1985219 w 3017885"/>
                <a:gd name="connsiteY196" fmla="*/ 1663084 h 3383280"/>
                <a:gd name="connsiteX197" fmla="*/ 1985219 w 3017885"/>
                <a:gd name="connsiteY197" fmla="*/ 1663084 h 3383280"/>
                <a:gd name="connsiteX198" fmla="*/ 1985219 w 3017885"/>
                <a:gd name="connsiteY198" fmla="*/ 1663084 h 3383280"/>
                <a:gd name="connsiteX199" fmla="*/ 2294451 w 3017885"/>
                <a:gd name="connsiteY199" fmla="*/ 413977 h 3383280"/>
                <a:gd name="connsiteX200" fmla="*/ 2366853 w 3017885"/>
                <a:gd name="connsiteY200" fmla="*/ 330749 h 3383280"/>
                <a:gd name="connsiteX201" fmla="*/ 2432488 w 3017885"/>
                <a:gd name="connsiteY201" fmla="*/ 325335 h 3383280"/>
                <a:gd name="connsiteX202" fmla="*/ 2387152 w 3017885"/>
                <a:gd name="connsiteY202" fmla="*/ 349695 h 3383280"/>
                <a:gd name="connsiteX203" fmla="*/ 2294451 w 3017885"/>
                <a:gd name="connsiteY203" fmla="*/ 413977 h 338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3017885" h="3383280">
                  <a:moveTo>
                    <a:pt x="3002233" y="604118"/>
                  </a:moveTo>
                  <a:cubicBezTo>
                    <a:pt x="2989376" y="604794"/>
                    <a:pt x="2970430" y="594644"/>
                    <a:pt x="2957573" y="595321"/>
                  </a:cubicBezTo>
                  <a:cubicBezTo>
                    <a:pt x="2957573" y="595321"/>
                    <a:pt x="2930507" y="593291"/>
                    <a:pt x="2930507" y="593291"/>
                  </a:cubicBezTo>
                  <a:cubicBezTo>
                    <a:pt x="2880435" y="577728"/>
                    <a:pt x="2856752" y="665017"/>
                    <a:pt x="2852692" y="682610"/>
                  </a:cubicBezTo>
                  <a:cubicBezTo>
                    <a:pt x="2852692" y="682610"/>
                    <a:pt x="2852692" y="726592"/>
                    <a:pt x="2849308" y="734036"/>
                  </a:cubicBezTo>
                  <a:cubicBezTo>
                    <a:pt x="2826979" y="719149"/>
                    <a:pt x="2844572" y="681256"/>
                    <a:pt x="2806002" y="671107"/>
                  </a:cubicBezTo>
                  <a:cubicBezTo>
                    <a:pt x="2800589" y="731329"/>
                    <a:pt x="2806002" y="776665"/>
                    <a:pt x="2851338" y="815234"/>
                  </a:cubicBezTo>
                  <a:cubicBezTo>
                    <a:pt x="2872991" y="836211"/>
                    <a:pt x="2831715" y="925529"/>
                    <a:pt x="2824272" y="947182"/>
                  </a:cubicBezTo>
                  <a:cubicBezTo>
                    <a:pt x="2793823" y="1037177"/>
                    <a:pt x="2762697" y="1102813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688264" y="1186718"/>
                    <a:pt x="2679468" y="1173185"/>
                    <a:pt x="2668641" y="1163035"/>
                  </a:cubicBezTo>
                  <a:cubicBezTo>
                    <a:pt x="2569173" y="1071687"/>
                    <a:pt x="2469704" y="990488"/>
                    <a:pt x="2389182" y="878840"/>
                  </a:cubicBezTo>
                  <a:lnTo>
                    <a:pt x="2363470" y="845007"/>
                  </a:lnTo>
                  <a:cubicBezTo>
                    <a:pt x="2307307" y="743509"/>
                    <a:pt x="2199042" y="713059"/>
                    <a:pt x="2327607" y="706293"/>
                  </a:cubicBezTo>
                  <a:cubicBezTo>
                    <a:pt x="2328960" y="706293"/>
                    <a:pt x="2358733" y="756365"/>
                    <a:pt x="2380386" y="775988"/>
                  </a:cubicBezTo>
                  <a:cubicBezTo>
                    <a:pt x="2387829" y="782078"/>
                    <a:pt x="2412189" y="785461"/>
                    <a:pt x="2415572" y="784785"/>
                  </a:cubicBezTo>
                  <a:cubicBezTo>
                    <a:pt x="2431135" y="782755"/>
                    <a:pt x="2464291" y="736065"/>
                    <a:pt x="2477824" y="738772"/>
                  </a:cubicBezTo>
                  <a:cubicBezTo>
                    <a:pt x="2488651" y="740125"/>
                    <a:pt x="2477148" y="729976"/>
                    <a:pt x="2477824" y="725916"/>
                  </a:cubicBezTo>
                  <a:cubicBezTo>
                    <a:pt x="2479854" y="721856"/>
                    <a:pt x="2484591" y="725239"/>
                    <a:pt x="2488651" y="726592"/>
                  </a:cubicBezTo>
                  <a:cubicBezTo>
                    <a:pt x="2494741" y="729299"/>
                    <a:pt x="2496094" y="726592"/>
                    <a:pt x="2495417" y="723886"/>
                  </a:cubicBezTo>
                  <a:cubicBezTo>
                    <a:pt x="2498801" y="715089"/>
                    <a:pt x="2506920" y="708999"/>
                    <a:pt x="2518424" y="708999"/>
                  </a:cubicBezTo>
                  <a:cubicBezTo>
                    <a:pt x="2525867" y="708999"/>
                    <a:pt x="2531280" y="704939"/>
                    <a:pt x="2533987" y="697496"/>
                  </a:cubicBezTo>
                  <a:cubicBezTo>
                    <a:pt x="2536017" y="683286"/>
                    <a:pt x="2533987" y="668400"/>
                    <a:pt x="2542783" y="655543"/>
                  </a:cubicBezTo>
                  <a:cubicBezTo>
                    <a:pt x="2547520" y="647424"/>
                    <a:pt x="2556993" y="640657"/>
                    <a:pt x="2561730" y="639304"/>
                  </a:cubicBezTo>
                  <a:cubicBezTo>
                    <a:pt x="2594886" y="628477"/>
                    <a:pt x="2612479" y="597351"/>
                    <a:pt x="2617892" y="590584"/>
                  </a:cubicBezTo>
                  <a:cubicBezTo>
                    <a:pt x="2623982" y="583141"/>
                    <a:pt x="2640898" y="556075"/>
                    <a:pt x="2642252" y="552015"/>
                  </a:cubicBezTo>
                  <a:cubicBezTo>
                    <a:pt x="2661875" y="522242"/>
                    <a:pt x="2642928" y="445780"/>
                    <a:pt x="2642928" y="445780"/>
                  </a:cubicBezTo>
                  <a:cubicBezTo>
                    <a:pt x="2642928" y="445780"/>
                    <a:pt x="2642928" y="445780"/>
                    <a:pt x="2642928" y="445780"/>
                  </a:cubicBezTo>
                  <a:cubicBezTo>
                    <a:pt x="2622629" y="409241"/>
                    <a:pt x="2621952" y="360521"/>
                    <a:pt x="2575263" y="341575"/>
                  </a:cubicBezTo>
                  <a:lnTo>
                    <a:pt x="2575263" y="341575"/>
                  </a:lnTo>
                  <a:cubicBezTo>
                    <a:pt x="2552933" y="323982"/>
                    <a:pt x="2571203" y="334132"/>
                    <a:pt x="2548873" y="316539"/>
                  </a:cubicBezTo>
                  <a:cubicBezTo>
                    <a:pt x="2540753" y="309096"/>
                    <a:pt x="2525867" y="307066"/>
                    <a:pt x="2525867" y="307066"/>
                  </a:cubicBezTo>
                  <a:cubicBezTo>
                    <a:pt x="2510980" y="210980"/>
                    <a:pt x="2424369" y="157525"/>
                    <a:pt x="2330990" y="236017"/>
                  </a:cubicBezTo>
                  <a:cubicBezTo>
                    <a:pt x="2287007" y="272556"/>
                    <a:pt x="2220695" y="232633"/>
                    <a:pt x="2171299" y="257670"/>
                  </a:cubicBezTo>
                  <a:cubicBezTo>
                    <a:pt x="2109724" y="270526"/>
                    <a:pt x="2076567" y="330749"/>
                    <a:pt x="2012285" y="332778"/>
                  </a:cubicBezTo>
                  <a:cubicBezTo>
                    <a:pt x="1976422" y="333455"/>
                    <a:pt x="1904697" y="313155"/>
                    <a:pt x="1904697" y="313155"/>
                  </a:cubicBezTo>
                  <a:cubicBezTo>
                    <a:pt x="1904697" y="313155"/>
                    <a:pt x="1904697" y="313155"/>
                    <a:pt x="1904697" y="313155"/>
                  </a:cubicBezTo>
                  <a:cubicBezTo>
                    <a:pt x="1871541" y="300299"/>
                    <a:pt x="1797108" y="283383"/>
                    <a:pt x="1782222" y="250903"/>
                  </a:cubicBezTo>
                  <a:cubicBezTo>
                    <a:pt x="1782222" y="250903"/>
                    <a:pt x="1762599" y="208274"/>
                    <a:pt x="1762599" y="208274"/>
                  </a:cubicBezTo>
                  <a:cubicBezTo>
                    <a:pt x="1727413" y="154141"/>
                    <a:pt x="1663130" y="169028"/>
                    <a:pt x="1639448" y="164291"/>
                  </a:cubicBezTo>
                  <a:cubicBezTo>
                    <a:pt x="1684783" y="189327"/>
                    <a:pt x="1686813" y="208274"/>
                    <a:pt x="1705083" y="234663"/>
                  </a:cubicBezTo>
                  <a:cubicBezTo>
                    <a:pt x="1713880" y="254963"/>
                    <a:pt x="1724706" y="271879"/>
                    <a:pt x="1731473" y="295562"/>
                  </a:cubicBezTo>
                  <a:cubicBezTo>
                    <a:pt x="1743653" y="314509"/>
                    <a:pt x="1776809" y="354431"/>
                    <a:pt x="1797108" y="376761"/>
                  </a:cubicBezTo>
                  <a:cubicBezTo>
                    <a:pt x="1865451" y="426157"/>
                    <a:pt x="2044088" y="491793"/>
                    <a:pt x="2019051" y="523596"/>
                  </a:cubicBezTo>
                  <a:cubicBezTo>
                    <a:pt x="1976422" y="488409"/>
                    <a:pt x="1754479" y="395031"/>
                    <a:pt x="1754479" y="395031"/>
                  </a:cubicBezTo>
                  <a:cubicBezTo>
                    <a:pt x="1667867" y="358491"/>
                    <a:pt x="1580578" y="322629"/>
                    <a:pt x="1493966" y="286089"/>
                  </a:cubicBezTo>
                  <a:cubicBezTo>
                    <a:pt x="1345779" y="237370"/>
                    <a:pt x="1197591" y="187974"/>
                    <a:pt x="1044667" y="152788"/>
                  </a:cubicBezTo>
                  <a:cubicBezTo>
                    <a:pt x="991888" y="135872"/>
                    <a:pt x="875503" y="119632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69413" y="111512"/>
                    <a:pt x="865353" y="107452"/>
                    <a:pt x="861970" y="102715"/>
                  </a:cubicBezTo>
                  <a:cubicBezTo>
                    <a:pt x="793628" y="100685"/>
                    <a:pt x="733405" y="75649"/>
                    <a:pt x="677243" y="38433"/>
                  </a:cubicBezTo>
                  <a:cubicBezTo>
                    <a:pt x="658296" y="28960"/>
                    <a:pt x="639350" y="19487"/>
                    <a:pt x="619727" y="9337"/>
                  </a:cubicBezTo>
                  <a:cubicBezTo>
                    <a:pt x="598751" y="-1490"/>
                    <a:pt x="578451" y="-9609"/>
                    <a:pt x="571008" y="24900"/>
                  </a:cubicBezTo>
                  <a:cubicBezTo>
                    <a:pt x="571008" y="24900"/>
                    <a:pt x="571008" y="24900"/>
                    <a:pt x="571008" y="24900"/>
                  </a:cubicBezTo>
                  <a:cubicBezTo>
                    <a:pt x="566948" y="28283"/>
                    <a:pt x="562888" y="31667"/>
                    <a:pt x="559505" y="35727"/>
                  </a:cubicBezTo>
                  <a:cubicBezTo>
                    <a:pt x="559505" y="35727"/>
                    <a:pt x="559505" y="35727"/>
                    <a:pt x="559505" y="35727"/>
                  </a:cubicBezTo>
                  <a:cubicBezTo>
                    <a:pt x="503342" y="24900"/>
                    <a:pt x="499959" y="66176"/>
                    <a:pt x="493192" y="104069"/>
                  </a:cubicBezTo>
                  <a:lnTo>
                    <a:pt x="493192" y="104069"/>
                  </a:lnTo>
                  <a:cubicBezTo>
                    <a:pt x="459360" y="108129"/>
                    <a:pt x="464096" y="124368"/>
                    <a:pt x="485072" y="139255"/>
                  </a:cubicBezTo>
                  <a:cubicBezTo>
                    <a:pt x="504019" y="152111"/>
                    <a:pt x="526348" y="159555"/>
                    <a:pt x="547325" y="169704"/>
                  </a:cubicBezTo>
                  <a:cubicBezTo>
                    <a:pt x="568978" y="177148"/>
                    <a:pt x="591308" y="183914"/>
                    <a:pt x="612960" y="192034"/>
                  </a:cubicBezTo>
                  <a:cubicBezTo>
                    <a:pt x="644087" y="204214"/>
                    <a:pt x="614990" y="210980"/>
                    <a:pt x="610254" y="220454"/>
                  </a:cubicBezTo>
                  <a:cubicBezTo>
                    <a:pt x="597397" y="223837"/>
                    <a:pt x="583864" y="229250"/>
                    <a:pt x="586571" y="244813"/>
                  </a:cubicBezTo>
                  <a:cubicBezTo>
                    <a:pt x="589278" y="259023"/>
                    <a:pt x="603487" y="254963"/>
                    <a:pt x="612960" y="254286"/>
                  </a:cubicBezTo>
                  <a:cubicBezTo>
                    <a:pt x="652883" y="249550"/>
                    <a:pt x="694159" y="255640"/>
                    <a:pt x="732052" y="236693"/>
                  </a:cubicBezTo>
                  <a:cubicBezTo>
                    <a:pt x="847083" y="204214"/>
                    <a:pt x="916779" y="256993"/>
                    <a:pt x="1008127" y="273909"/>
                  </a:cubicBezTo>
                  <a:lnTo>
                    <a:pt x="1008127" y="273909"/>
                  </a:lnTo>
                  <a:cubicBezTo>
                    <a:pt x="1108273" y="313832"/>
                    <a:pt x="1209771" y="349695"/>
                    <a:pt x="1313299" y="379468"/>
                  </a:cubicBezTo>
                  <a:cubicBezTo>
                    <a:pt x="1315329" y="384204"/>
                    <a:pt x="1383672" y="404504"/>
                    <a:pt x="1410738" y="421420"/>
                  </a:cubicBezTo>
                  <a:cubicBezTo>
                    <a:pt x="1498026" y="478260"/>
                    <a:pt x="1782222" y="578405"/>
                    <a:pt x="1777485" y="609531"/>
                  </a:cubicBezTo>
                  <a:cubicBezTo>
                    <a:pt x="1746359" y="681933"/>
                    <a:pt x="1708466" y="706293"/>
                    <a:pt x="1704407" y="711029"/>
                  </a:cubicBezTo>
                  <a:cubicBezTo>
                    <a:pt x="1673280" y="750952"/>
                    <a:pt x="1623208" y="775988"/>
                    <a:pt x="1612381" y="831474"/>
                  </a:cubicBezTo>
                  <a:cubicBezTo>
                    <a:pt x="1612381" y="831474"/>
                    <a:pt x="1581932" y="869367"/>
                    <a:pt x="1571105" y="891020"/>
                  </a:cubicBezTo>
                  <a:cubicBezTo>
                    <a:pt x="1531183" y="964775"/>
                    <a:pt x="1489230" y="1037177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18858" y="1125819"/>
                    <a:pt x="1376228" y="1130556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9762" y="1177922"/>
                    <a:pt x="1390438" y="1180628"/>
                    <a:pt x="1390438" y="1183335"/>
                  </a:cubicBezTo>
                  <a:cubicBezTo>
                    <a:pt x="1385025" y="1189425"/>
                    <a:pt x="1376228" y="1197545"/>
                    <a:pt x="1374875" y="1200252"/>
                  </a:cubicBezTo>
                  <a:cubicBezTo>
                    <a:pt x="1364049" y="1222581"/>
                    <a:pt x="1349162" y="1207018"/>
                    <a:pt x="1324126" y="1236791"/>
                  </a:cubicBezTo>
                  <a:cubicBezTo>
                    <a:pt x="1293000" y="1278744"/>
                    <a:pt x="1251047" y="1307163"/>
                    <a:pt x="1203681" y="1327463"/>
                  </a:cubicBezTo>
                  <a:cubicBezTo>
                    <a:pt x="1130602" y="1360619"/>
                    <a:pt x="1102859" y="1425578"/>
                    <a:pt x="1085266" y="1497304"/>
                  </a:cubicBezTo>
                  <a:cubicBezTo>
                    <a:pt x="1067673" y="1560909"/>
                    <a:pt x="1065643" y="1701654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987828" y="1793002"/>
                    <a:pt x="970911" y="1811949"/>
                    <a:pt x="952642" y="1830218"/>
                  </a:cubicBezTo>
                  <a:cubicBezTo>
                    <a:pt x="893096" y="1889764"/>
                    <a:pt x="859263" y="1970286"/>
                    <a:pt x="794981" y="2026448"/>
                  </a:cubicBezTo>
                  <a:cubicBezTo>
                    <a:pt x="776035" y="2040658"/>
                    <a:pt x="759118" y="2056898"/>
                    <a:pt x="734759" y="2065695"/>
                  </a:cubicBezTo>
                  <a:cubicBezTo>
                    <a:pt x="696866" y="2079228"/>
                    <a:pt x="667770" y="2105617"/>
                    <a:pt x="650853" y="2144187"/>
                  </a:cubicBezTo>
                  <a:cubicBezTo>
                    <a:pt x="637320" y="2153660"/>
                    <a:pt x="624464" y="2163133"/>
                    <a:pt x="610930" y="2171930"/>
                  </a:cubicBezTo>
                  <a:cubicBezTo>
                    <a:pt x="589954" y="2187493"/>
                    <a:pt x="583188" y="2190876"/>
                    <a:pt x="566271" y="2206439"/>
                  </a:cubicBezTo>
                  <a:cubicBezTo>
                    <a:pt x="516199" y="2252452"/>
                    <a:pt x="462066" y="2314704"/>
                    <a:pt x="430263" y="2381693"/>
                  </a:cubicBezTo>
                  <a:cubicBezTo>
                    <a:pt x="395754" y="2443945"/>
                    <a:pt x="368011" y="2504168"/>
                    <a:pt x="333502" y="2566420"/>
                  </a:cubicBezTo>
                  <a:cubicBezTo>
                    <a:pt x="303052" y="2635439"/>
                    <a:pt x="213733" y="2811370"/>
                    <a:pt x="174487" y="2816106"/>
                  </a:cubicBezTo>
                  <a:cubicBezTo>
                    <a:pt x="174487" y="2816106"/>
                    <a:pt x="160278" y="2815429"/>
                    <a:pt x="128475" y="2819489"/>
                  </a:cubicBezTo>
                  <a:cubicBezTo>
                    <a:pt x="94642" y="2824226"/>
                    <a:pt x="58103" y="2807986"/>
                    <a:pt x="29006" y="2834376"/>
                  </a:cubicBezTo>
                  <a:cubicBezTo>
                    <a:pt x="29006" y="2834376"/>
                    <a:pt x="17503" y="2836406"/>
                    <a:pt x="17503" y="2836406"/>
                  </a:cubicBezTo>
                  <a:cubicBezTo>
                    <a:pt x="9383" y="2837759"/>
                    <a:pt x="3970" y="2835052"/>
                    <a:pt x="1940" y="2841142"/>
                  </a:cubicBezTo>
                  <a:cubicBezTo>
                    <a:pt x="-8886" y="2959557"/>
                    <a:pt x="29006" y="3048199"/>
                    <a:pt x="31713" y="3159171"/>
                  </a:cubicBezTo>
                  <a:cubicBezTo>
                    <a:pt x="33066" y="3167967"/>
                    <a:pt x="43216" y="3249166"/>
                    <a:pt x="60809" y="3276909"/>
                  </a:cubicBezTo>
                  <a:cubicBezTo>
                    <a:pt x="60809" y="3276909"/>
                    <a:pt x="60809" y="3276909"/>
                    <a:pt x="60809" y="3276909"/>
                  </a:cubicBezTo>
                  <a:cubicBezTo>
                    <a:pt x="81786" y="3320215"/>
                    <a:pt x="112235" y="3356078"/>
                    <a:pt x="123738" y="3372317"/>
                  </a:cubicBezTo>
                  <a:cubicBezTo>
                    <a:pt x="136595" y="3387204"/>
                    <a:pt x="168397" y="3389910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219823" y="3312095"/>
                    <a:pt x="196817" y="3243076"/>
                    <a:pt x="229297" y="3186237"/>
                  </a:cubicBezTo>
                  <a:cubicBezTo>
                    <a:pt x="250950" y="3172704"/>
                    <a:pt x="250950" y="3153757"/>
                    <a:pt x="242830" y="3132781"/>
                  </a:cubicBezTo>
                  <a:cubicBezTo>
                    <a:pt x="263129" y="3018426"/>
                    <a:pt x="273279" y="3007600"/>
                    <a:pt x="374778" y="2987977"/>
                  </a:cubicBezTo>
                  <a:cubicBezTo>
                    <a:pt x="374778" y="2987977"/>
                    <a:pt x="374778" y="2987977"/>
                    <a:pt x="374778" y="2987977"/>
                  </a:cubicBezTo>
                  <a:cubicBezTo>
                    <a:pt x="379514" y="2988653"/>
                    <a:pt x="383574" y="2990007"/>
                    <a:pt x="388311" y="2990683"/>
                  </a:cubicBezTo>
                  <a:cubicBezTo>
                    <a:pt x="396431" y="2991360"/>
                    <a:pt x="384927" y="2947377"/>
                    <a:pt x="367334" y="2945348"/>
                  </a:cubicBezTo>
                  <a:cubicBezTo>
                    <a:pt x="296285" y="2938581"/>
                    <a:pt x="331472" y="2906778"/>
                    <a:pt x="346358" y="2874975"/>
                  </a:cubicBezTo>
                  <a:cubicBezTo>
                    <a:pt x="369364" y="2822873"/>
                    <a:pt x="409287" y="2781597"/>
                    <a:pt x="439060" y="2734231"/>
                  </a:cubicBezTo>
                  <a:lnTo>
                    <a:pt x="439060" y="2734231"/>
                  </a:lnTo>
                  <a:cubicBezTo>
                    <a:pt x="478983" y="2682805"/>
                    <a:pt x="518905" y="2630702"/>
                    <a:pt x="558828" y="2578600"/>
                  </a:cubicBezTo>
                  <a:cubicBezTo>
                    <a:pt x="558828" y="2578600"/>
                    <a:pt x="707016" y="2394549"/>
                    <a:pt x="808514" y="2329591"/>
                  </a:cubicBezTo>
                  <a:cubicBezTo>
                    <a:pt x="862647" y="2313351"/>
                    <a:pt x="917456" y="2276135"/>
                    <a:pt x="953995" y="2247715"/>
                  </a:cubicBezTo>
                  <a:cubicBezTo>
                    <a:pt x="1031810" y="2211176"/>
                    <a:pt x="1098123" y="2159073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258490" y="1998029"/>
                    <a:pt x="1364725" y="1903974"/>
                    <a:pt x="1443894" y="1784206"/>
                  </a:cubicBezTo>
                  <a:cubicBezTo>
                    <a:pt x="1462840" y="1755786"/>
                    <a:pt x="1483817" y="1746313"/>
                    <a:pt x="1519003" y="1746990"/>
                  </a:cubicBezTo>
                  <a:cubicBezTo>
                    <a:pt x="1651627" y="1751050"/>
                    <a:pt x="1784929" y="1759169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16877" y="1736840"/>
                    <a:pt x="1916877" y="1736840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49356" y="1736840"/>
                    <a:pt x="1981835" y="1736840"/>
                    <a:pt x="2014992" y="1736840"/>
                  </a:cubicBezTo>
                  <a:cubicBezTo>
                    <a:pt x="2044764" y="1736840"/>
                    <a:pt x="2049501" y="1749696"/>
                    <a:pt x="2033938" y="1772702"/>
                  </a:cubicBezTo>
                  <a:cubicBezTo>
                    <a:pt x="1959506" y="1882321"/>
                    <a:pt x="1939206" y="2014945"/>
                    <a:pt x="1876277" y="2129300"/>
                  </a:cubicBezTo>
                  <a:cubicBezTo>
                    <a:pt x="1847858" y="2186139"/>
                    <a:pt x="1807258" y="2235535"/>
                    <a:pt x="1803875" y="2301171"/>
                  </a:cubicBezTo>
                  <a:cubicBezTo>
                    <a:pt x="1803875" y="2301171"/>
                    <a:pt x="1803875" y="2301171"/>
                    <a:pt x="1803875" y="2301171"/>
                  </a:cubicBezTo>
                  <a:cubicBezTo>
                    <a:pt x="1745682" y="2314027"/>
                    <a:pt x="1697640" y="2355303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2004" y="2355303"/>
                    <a:pt x="1595465" y="2362747"/>
                    <a:pt x="1598172" y="2383046"/>
                  </a:cubicBezTo>
                  <a:cubicBezTo>
                    <a:pt x="1599525" y="2395903"/>
                    <a:pt x="1634711" y="2448682"/>
                    <a:pt x="1651627" y="2462892"/>
                  </a:cubicBezTo>
                  <a:cubicBezTo>
                    <a:pt x="1651627" y="2462892"/>
                    <a:pt x="1656364" y="2458832"/>
                    <a:pt x="1656364" y="2458832"/>
                  </a:cubicBezTo>
                  <a:cubicBezTo>
                    <a:pt x="1656364" y="2458832"/>
                    <a:pt x="1657041" y="2458832"/>
                    <a:pt x="1657041" y="2458832"/>
                  </a:cubicBezTo>
                  <a:cubicBezTo>
                    <a:pt x="1655011" y="2460185"/>
                    <a:pt x="1653657" y="2461538"/>
                    <a:pt x="1651627" y="2462215"/>
                  </a:cubicBezTo>
                  <a:cubicBezTo>
                    <a:pt x="1659747" y="2504844"/>
                    <a:pt x="1688843" y="2533264"/>
                    <a:pt x="1718616" y="2561683"/>
                  </a:cubicBezTo>
                  <a:cubicBezTo>
                    <a:pt x="1718616" y="2561683"/>
                    <a:pt x="1718616" y="2561683"/>
                    <a:pt x="1718616" y="2561683"/>
                  </a:cubicBezTo>
                  <a:cubicBezTo>
                    <a:pt x="1744329" y="2594840"/>
                    <a:pt x="1769365" y="2627319"/>
                    <a:pt x="1795078" y="2660475"/>
                  </a:cubicBezTo>
                  <a:cubicBezTo>
                    <a:pt x="1837031" y="2728141"/>
                    <a:pt x="1874247" y="279986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64919" y="2828286"/>
                    <a:pt x="1973716" y="2828286"/>
                    <a:pt x="1981835" y="2828286"/>
                  </a:cubicBezTo>
                  <a:cubicBezTo>
                    <a:pt x="1987249" y="2762650"/>
                    <a:pt x="1952739" y="2705135"/>
                    <a:pt x="1942589" y="2642882"/>
                  </a:cubicBezTo>
                  <a:cubicBezTo>
                    <a:pt x="1949356" y="2612433"/>
                    <a:pt x="1940560" y="2584013"/>
                    <a:pt x="1930410" y="2555594"/>
                  </a:cubicBezTo>
                  <a:cubicBezTo>
                    <a:pt x="1930410" y="2555594"/>
                    <a:pt x="1930410" y="2555594"/>
                    <a:pt x="1930410" y="2555594"/>
                  </a:cubicBezTo>
                  <a:cubicBezTo>
                    <a:pt x="1927703" y="2484545"/>
                    <a:pt x="1941236" y="2420939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25142" y="2366807"/>
                    <a:pt x="2029201" y="2347860"/>
                    <a:pt x="2004165" y="2344477"/>
                  </a:cubicBezTo>
                  <a:cubicBezTo>
                    <a:pt x="1938529" y="2336357"/>
                    <a:pt x="1967626" y="2306584"/>
                    <a:pt x="1985219" y="2277488"/>
                  </a:cubicBezTo>
                  <a:cubicBezTo>
                    <a:pt x="1996045" y="2259218"/>
                    <a:pt x="2009578" y="2242302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97544" y="2106294"/>
                    <a:pt x="2193629" y="1998706"/>
                    <a:pt x="2270091" y="1875554"/>
                  </a:cubicBezTo>
                  <a:cubicBezTo>
                    <a:pt x="2284977" y="1828865"/>
                    <a:pt x="2322870" y="1797739"/>
                    <a:pt x="2349936" y="1759169"/>
                  </a:cubicBezTo>
                  <a:cubicBezTo>
                    <a:pt x="2437225" y="1633311"/>
                    <a:pt x="2416249" y="1561586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68738" y="1500687"/>
                    <a:pt x="2054914" y="1406632"/>
                    <a:pt x="1945296" y="1388362"/>
                  </a:cubicBezTo>
                  <a:cubicBezTo>
                    <a:pt x="1874247" y="1376859"/>
                    <a:pt x="1799815" y="1380919"/>
                    <a:pt x="1732149" y="1349792"/>
                  </a:cubicBezTo>
                  <a:cubicBezTo>
                    <a:pt x="1733503" y="1315960"/>
                    <a:pt x="1763276" y="1312576"/>
                    <a:pt x="1784252" y="1299720"/>
                  </a:cubicBezTo>
                  <a:cubicBezTo>
                    <a:pt x="1818085" y="1278744"/>
                    <a:pt x="1864097" y="1272654"/>
                    <a:pt x="1879660" y="1227318"/>
                  </a:cubicBezTo>
                  <a:cubicBezTo>
                    <a:pt x="1879660" y="1227318"/>
                    <a:pt x="1879660" y="1227318"/>
                    <a:pt x="1879660" y="1227318"/>
                  </a:cubicBezTo>
                  <a:cubicBezTo>
                    <a:pt x="1891164" y="1217845"/>
                    <a:pt x="1902667" y="1207695"/>
                    <a:pt x="1914170" y="1197545"/>
                  </a:cubicBezTo>
                  <a:cubicBezTo>
                    <a:pt x="1914170" y="1197545"/>
                    <a:pt x="1914170" y="1197545"/>
                    <a:pt x="1914170" y="1197545"/>
                  </a:cubicBezTo>
                  <a:cubicBezTo>
                    <a:pt x="1962889" y="1181305"/>
                    <a:pt x="2016345" y="1188748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111753" y="1158299"/>
                    <a:pt x="2138143" y="1125819"/>
                    <a:pt x="2155736" y="1083867"/>
                  </a:cubicBezTo>
                  <a:cubicBezTo>
                    <a:pt x="2169946" y="1050034"/>
                    <a:pt x="2190246" y="1028381"/>
                    <a:pt x="2230845" y="1037854"/>
                  </a:cubicBezTo>
                  <a:cubicBezTo>
                    <a:pt x="2280917" y="1065597"/>
                    <a:pt x="2324223" y="1100783"/>
                    <a:pt x="2364146" y="1141383"/>
                  </a:cubicBezTo>
                  <a:cubicBezTo>
                    <a:pt x="2459555" y="1240851"/>
                    <a:pt x="2573233" y="1313930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758637" y="1407308"/>
                    <a:pt x="2795853" y="1394452"/>
                    <a:pt x="2827655" y="1326786"/>
                  </a:cubicBezTo>
                  <a:cubicBezTo>
                    <a:pt x="2837129" y="1271977"/>
                    <a:pt x="2919004" y="1056124"/>
                    <a:pt x="2931184" y="997255"/>
                  </a:cubicBezTo>
                  <a:lnTo>
                    <a:pt x="2931184" y="997255"/>
                  </a:lnTo>
                  <a:lnTo>
                    <a:pt x="2931184" y="997255"/>
                  </a:lnTo>
                  <a:cubicBezTo>
                    <a:pt x="2946070" y="942446"/>
                    <a:pt x="2969753" y="824031"/>
                    <a:pt x="2969753" y="824031"/>
                  </a:cubicBezTo>
                  <a:cubicBezTo>
                    <a:pt x="2979226" y="790198"/>
                    <a:pt x="3013059" y="728622"/>
                    <a:pt x="3015766" y="692083"/>
                  </a:cubicBezTo>
                  <a:cubicBezTo>
                    <a:pt x="3022532" y="664340"/>
                    <a:pt x="3023209" y="646070"/>
                    <a:pt x="3023209" y="632537"/>
                  </a:cubicBezTo>
                  <a:cubicBezTo>
                    <a:pt x="3023886" y="616974"/>
                    <a:pt x="3002233" y="604118"/>
                    <a:pt x="3002233" y="604118"/>
                  </a:cubicBezTo>
                  <a:close/>
                  <a:moveTo>
                    <a:pt x="1985219" y="1663084"/>
                  </a:moveTo>
                  <a:cubicBezTo>
                    <a:pt x="1985219" y="1663084"/>
                    <a:pt x="1985219" y="1663084"/>
                    <a:pt x="1985219" y="1663084"/>
                  </a:cubicBezTo>
                  <a:cubicBezTo>
                    <a:pt x="1985219" y="1663084"/>
                    <a:pt x="1984542" y="1663084"/>
                    <a:pt x="1985219" y="1663084"/>
                  </a:cubicBezTo>
                  <a:cubicBezTo>
                    <a:pt x="1984542" y="1663084"/>
                    <a:pt x="1984542" y="1663084"/>
                    <a:pt x="1985219" y="1663084"/>
                  </a:cubicBezTo>
                  <a:cubicBezTo>
                    <a:pt x="1984542" y="1663084"/>
                    <a:pt x="1985219" y="1663084"/>
                    <a:pt x="1985219" y="1663084"/>
                  </a:cubicBezTo>
                  <a:close/>
                  <a:moveTo>
                    <a:pt x="2294451" y="413977"/>
                  </a:moveTo>
                  <a:cubicBezTo>
                    <a:pt x="2280241" y="426157"/>
                    <a:pt x="2341816" y="341575"/>
                    <a:pt x="2366853" y="330749"/>
                  </a:cubicBezTo>
                  <a:cubicBezTo>
                    <a:pt x="2391889" y="319922"/>
                    <a:pt x="2424369" y="307742"/>
                    <a:pt x="2432488" y="325335"/>
                  </a:cubicBezTo>
                  <a:cubicBezTo>
                    <a:pt x="2439932" y="342252"/>
                    <a:pt x="2412189" y="338868"/>
                    <a:pt x="2387152" y="349695"/>
                  </a:cubicBezTo>
                  <a:cubicBezTo>
                    <a:pt x="2362116" y="359845"/>
                    <a:pt x="2343846" y="370671"/>
                    <a:pt x="2294451" y="413977"/>
                  </a:cubicBezTo>
                  <a:close/>
                </a:path>
              </a:pathLst>
            </a:custGeom>
            <a:grpFill/>
            <a:ln w="6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2A827C-87CC-4158-A4C5-DF9EF3DB7937}"/>
                </a:ext>
              </a:extLst>
            </p:cNvPr>
            <p:cNvSpPr/>
            <p:nvPr/>
          </p:nvSpPr>
          <p:spPr>
            <a:xfrm>
              <a:off x="2379393" y="5741784"/>
              <a:ext cx="5164030" cy="501155"/>
            </a:xfrm>
            <a:prstGeom prst="ellipse">
              <a:avLst/>
            </a:prstGeom>
            <a:grpFill/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460553" y="1656854"/>
            <a:ext cx="559776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4800" b="1">
                <a:solidFill>
                  <a:schemeClr val="accent4"/>
                </a:solidFill>
                <a:latin typeface="+mj-lt"/>
                <a:cs typeface="Arial"/>
              </a:rPr>
              <a:t>Development View</a:t>
            </a:r>
            <a:endParaRPr lang="ko-KR" altLang="en-US" sz="4800" b="1">
              <a:solidFill>
                <a:schemeClr val="accent4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6753986" y="2487851"/>
            <a:ext cx="4777096" cy="37965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1850">
                <a:solidFill>
                  <a:schemeClr val="accent1">
                    <a:lumMod val="50000"/>
                  </a:schemeClr>
                </a:solidFill>
                <a:cs typeface="Arial"/>
              </a:rPr>
              <a:t>Component diagram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20D5FB-35C9-4AC0-BE0C-92291B493374}"/>
              </a:ext>
            </a:extLst>
          </p:cNvPr>
          <p:cNvGrpSpPr/>
          <p:nvPr/>
        </p:nvGrpSpPr>
        <p:grpSpPr>
          <a:xfrm>
            <a:off x="6185184" y="1802051"/>
            <a:ext cx="167980" cy="1055579"/>
            <a:chOff x="6583680" y="2944791"/>
            <a:chExt cx="167980" cy="10555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1155C4-0332-4DBE-99E5-A86A26574EBC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2D33E-0741-469C-BBB7-605D491D2CF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A47F10C-65BA-4B06-A5EF-03EF0093633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24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1F771-27D4-9C43-800C-66BF91C0A31C}"/>
              </a:ext>
            </a:extLst>
          </p:cNvPr>
          <p:cNvSpPr txBox="1"/>
          <p:nvPr/>
        </p:nvSpPr>
        <p:spPr>
          <a:xfrm>
            <a:off x="4792133" y="453813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5C1AA-D8AC-1345-9FB1-C685AF9ADB47}"/>
              </a:ext>
            </a:extLst>
          </p:cNvPr>
          <p:cNvSpPr txBox="1"/>
          <p:nvPr/>
        </p:nvSpPr>
        <p:spPr>
          <a:xfrm>
            <a:off x="11531600" y="3877733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818D74D-25E6-A741-B2AC-C8BC9BAD7BEC}"/>
              </a:ext>
            </a:extLst>
          </p:cNvPr>
          <p:cNvSpPr/>
          <p:nvPr/>
        </p:nvSpPr>
        <p:spPr>
          <a:xfrm rot="16200000">
            <a:off x="8622441" y="3290146"/>
            <a:ext cx="3200401" cy="3291838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97130C-A145-DC40-A148-19CD188D59C4}"/>
              </a:ext>
            </a:extLst>
          </p:cNvPr>
          <p:cNvSpPr/>
          <p:nvPr/>
        </p:nvSpPr>
        <p:spPr>
          <a:xfrm>
            <a:off x="10143067" y="5843769"/>
            <a:ext cx="1725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>
                <a:solidFill>
                  <a:srgbClr val="FF0000"/>
                </a:solidFill>
              </a:rPr>
              <a:t>SnapFit</a:t>
            </a:r>
            <a:endParaRPr lang="en-US" sz="280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16E8561-DB28-AC49-BE32-DFDFF9C04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88" y="4568798"/>
            <a:ext cx="1898704" cy="18987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69260B-F42D-A144-B757-19E789E56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A82DF864-77EC-4F07-B3A6-1AA419EAA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69" y="161593"/>
            <a:ext cx="9139602" cy="559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5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AC57C8-5A72-4A44-828C-98C888F87E6B}"/>
              </a:ext>
            </a:extLst>
          </p:cNvPr>
          <p:cNvGrpSpPr/>
          <p:nvPr/>
        </p:nvGrpSpPr>
        <p:grpSpPr>
          <a:xfrm>
            <a:off x="734488" y="147679"/>
            <a:ext cx="8199619" cy="6250898"/>
            <a:chOff x="1375085" y="978743"/>
            <a:chExt cx="6168338" cy="5264196"/>
          </a:xfrm>
          <a:blipFill dpi="0" rotWithShape="1">
            <a:blip r:embed="rId2">
              <a:alphaModFix amt="44000"/>
            </a:blip>
            <a:srcRect/>
            <a:tile tx="0" ty="0" sx="100000" sy="100000" flip="none" algn="tl"/>
          </a:blipFill>
        </p:grpSpPr>
        <p:sp>
          <p:nvSpPr>
            <p:cNvPr id="4" name="Graphic 3">
              <a:extLst>
                <a:ext uri="{FF2B5EF4-FFF2-40B4-BE49-F238E27FC236}">
                  <a16:creationId xmlns:a16="http://schemas.microsoft.com/office/drawing/2014/main" id="{49AAB831-DF06-4692-9963-4A040543B2AB}"/>
                </a:ext>
              </a:extLst>
            </p:cNvPr>
            <p:cNvSpPr/>
            <p:nvPr/>
          </p:nvSpPr>
          <p:spPr>
            <a:xfrm>
              <a:off x="1375085" y="978743"/>
              <a:ext cx="3798875" cy="4878208"/>
            </a:xfrm>
            <a:custGeom>
              <a:avLst/>
              <a:gdLst>
                <a:gd name="connsiteX0" fmla="*/ 2029941 w 2128754"/>
                <a:gd name="connsiteY0" fmla="*/ 2268832 h 2733575"/>
                <a:gd name="connsiteX1" fmla="*/ 1955197 w 2128754"/>
                <a:gd name="connsiteY1" fmla="*/ 2263814 h 2733575"/>
                <a:gd name="connsiteX2" fmla="*/ 1933803 w 2128754"/>
                <a:gd name="connsiteY2" fmla="*/ 2252457 h 2733575"/>
                <a:gd name="connsiteX3" fmla="*/ 1854833 w 2128754"/>
                <a:gd name="connsiteY3" fmla="*/ 2174808 h 2733575"/>
                <a:gd name="connsiteX4" fmla="*/ 1794351 w 2128754"/>
                <a:gd name="connsiteY4" fmla="*/ 2103233 h 2733575"/>
                <a:gd name="connsiteX5" fmla="*/ 1701383 w 2128754"/>
                <a:gd name="connsiteY5" fmla="*/ 1980948 h 2733575"/>
                <a:gd name="connsiteX6" fmla="*/ 1548990 w 2128754"/>
                <a:gd name="connsiteY6" fmla="*/ 1859192 h 2733575"/>
                <a:gd name="connsiteX7" fmla="*/ 1519937 w 2128754"/>
                <a:gd name="connsiteY7" fmla="*/ 1828555 h 2733575"/>
                <a:gd name="connsiteX8" fmla="*/ 1328983 w 2128754"/>
                <a:gd name="connsiteY8" fmla="*/ 1473058 h 2733575"/>
                <a:gd name="connsiteX9" fmla="*/ 1325550 w 2128754"/>
                <a:gd name="connsiteY9" fmla="*/ 1451929 h 2733575"/>
                <a:gd name="connsiteX10" fmla="*/ 1346943 w 2128754"/>
                <a:gd name="connsiteY10" fmla="*/ 1314062 h 2733575"/>
                <a:gd name="connsiteX11" fmla="*/ 1322116 w 2128754"/>
                <a:gd name="connsiteY11" fmla="*/ 1201021 h 2733575"/>
                <a:gd name="connsiteX12" fmla="*/ 1262955 w 2128754"/>
                <a:gd name="connsiteY12" fmla="*/ 1112543 h 2733575"/>
                <a:gd name="connsiteX13" fmla="*/ 1203001 w 2128754"/>
                <a:gd name="connsiteY13" fmla="*/ 1014293 h 2733575"/>
                <a:gd name="connsiteX14" fmla="*/ 1137765 w 2128754"/>
                <a:gd name="connsiteY14" fmla="*/ 736181 h 2733575"/>
                <a:gd name="connsiteX15" fmla="*/ 1138558 w 2128754"/>
                <a:gd name="connsiteY15" fmla="*/ 476029 h 2733575"/>
                <a:gd name="connsiteX16" fmla="*/ 1145160 w 2128754"/>
                <a:gd name="connsiteY16" fmla="*/ 468370 h 2733575"/>
                <a:gd name="connsiteX17" fmla="*/ 1258729 w 2128754"/>
                <a:gd name="connsiteY17" fmla="*/ 450410 h 2733575"/>
                <a:gd name="connsiteX18" fmla="*/ 1363054 w 2128754"/>
                <a:gd name="connsiteY18" fmla="*/ 422678 h 2733575"/>
                <a:gd name="connsiteX19" fmla="*/ 1379693 w 2128754"/>
                <a:gd name="connsiteY19" fmla="*/ 419773 h 2733575"/>
                <a:gd name="connsiteX20" fmla="*/ 1471869 w 2128754"/>
                <a:gd name="connsiteY20" fmla="*/ 439053 h 2733575"/>
                <a:gd name="connsiteX21" fmla="*/ 1586494 w 2128754"/>
                <a:gd name="connsiteY21" fmla="*/ 465729 h 2733575"/>
                <a:gd name="connsiteX22" fmla="*/ 1761601 w 2128754"/>
                <a:gd name="connsiteY22" fmla="*/ 511685 h 2733575"/>
                <a:gd name="connsiteX23" fmla="*/ 1779297 w 2128754"/>
                <a:gd name="connsiteY23" fmla="*/ 531757 h 2733575"/>
                <a:gd name="connsiteX24" fmla="*/ 1832384 w 2128754"/>
                <a:gd name="connsiteY24" fmla="*/ 594880 h 2733575"/>
                <a:gd name="connsiteX25" fmla="*/ 1861964 w 2128754"/>
                <a:gd name="connsiteY25" fmla="*/ 618915 h 2733575"/>
                <a:gd name="connsiteX26" fmla="*/ 1876755 w 2128754"/>
                <a:gd name="connsiteY26" fmla="*/ 632649 h 2733575"/>
                <a:gd name="connsiteX27" fmla="*/ 1901582 w 2128754"/>
                <a:gd name="connsiteY27" fmla="*/ 619971 h 2733575"/>
                <a:gd name="connsiteX28" fmla="*/ 1874906 w 2128754"/>
                <a:gd name="connsiteY28" fmla="*/ 572167 h 2733575"/>
                <a:gd name="connsiteX29" fmla="*/ 1893130 w 2128754"/>
                <a:gd name="connsiteY29" fmla="*/ 582203 h 2733575"/>
                <a:gd name="connsiteX30" fmla="*/ 1923767 w 2128754"/>
                <a:gd name="connsiteY30" fmla="*/ 616274 h 2733575"/>
                <a:gd name="connsiteX31" fmla="*/ 1936973 w 2128754"/>
                <a:gd name="connsiteY31" fmla="*/ 628423 h 2733575"/>
                <a:gd name="connsiteX32" fmla="*/ 1951235 w 2128754"/>
                <a:gd name="connsiteY32" fmla="*/ 625518 h 2733575"/>
                <a:gd name="connsiteX33" fmla="*/ 1954932 w 2128754"/>
                <a:gd name="connsiteY33" fmla="*/ 611255 h 2733575"/>
                <a:gd name="connsiteX34" fmla="*/ 1909769 w 2128754"/>
                <a:gd name="connsiteY34" fmla="*/ 543114 h 2733575"/>
                <a:gd name="connsiteX35" fmla="*/ 1964176 w 2128754"/>
                <a:gd name="connsiteY35" fmla="*/ 588013 h 2733575"/>
                <a:gd name="connsiteX36" fmla="*/ 1977910 w 2128754"/>
                <a:gd name="connsiteY36" fmla="*/ 596201 h 2733575"/>
                <a:gd name="connsiteX37" fmla="*/ 1996662 w 2128754"/>
                <a:gd name="connsiteY37" fmla="*/ 583259 h 2733575"/>
                <a:gd name="connsiteX38" fmla="*/ 1985041 w 2128754"/>
                <a:gd name="connsiteY38" fmla="*/ 557904 h 2733575"/>
                <a:gd name="connsiteX39" fmla="*/ 1955989 w 2128754"/>
                <a:gd name="connsiteY39" fmla="*/ 529644 h 2733575"/>
                <a:gd name="connsiteX40" fmla="*/ 1979231 w 2128754"/>
                <a:gd name="connsiteY40" fmla="*/ 544435 h 2733575"/>
                <a:gd name="connsiteX41" fmla="*/ 1995342 w 2128754"/>
                <a:gd name="connsiteY41" fmla="*/ 535983 h 2733575"/>
                <a:gd name="connsiteX42" fmla="*/ 1976061 w 2128754"/>
                <a:gd name="connsiteY42" fmla="*/ 501384 h 2733575"/>
                <a:gd name="connsiteX43" fmla="*/ 1924295 w 2128754"/>
                <a:gd name="connsiteY43" fmla="*/ 463088 h 2733575"/>
                <a:gd name="connsiteX44" fmla="*/ 1840571 w 2128754"/>
                <a:gd name="connsiteY44" fmla="*/ 420301 h 2733575"/>
                <a:gd name="connsiteX45" fmla="*/ 1821819 w 2128754"/>
                <a:gd name="connsiteY45" fmla="*/ 410793 h 2733575"/>
                <a:gd name="connsiteX46" fmla="*/ 1787748 w 2128754"/>
                <a:gd name="connsiteY46" fmla="*/ 397323 h 2733575"/>
                <a:gd name="connsiteX47" fmla="*/ 1754470 w 2128754"/>
                <a:gd name="connsiteY47" fmla="*/ 391777 h 2733575"/>
                <a:gd name="connsiteX48" fmla="*/ 1692404 w 2128754"/>
                <a:gd name="connsiteY48" fmla="*/ 366158 h 2733575"/>
                <a:gd name="connsiteX49" fmla="*/ 1596530 w 2128754"/>
                <a:gd name="connsiteY49" fmla="*/ 330767 h 2733575"/>
                <a:gd name="connsiteX50" fmla="*/ 1518089 w 2128754"/>
                <a:gd name="connsiteY50" fmla="*/ 303299 h 2733575"/>
                <a:gd name="connsiteX51" fmla="*/ 1419046 w 2128754"/>
                <a:gd name="connsiteY51" fmla="*/ 285075 h 2733575"/>
                <a:gd name="connsiteX52" fmla="*/ 1305741 w 2128754"/>
                <a:gd name="connsiteY52" fmla="*/ 275831 h 2733575"/>
                <a:gd name="connsiteX53" fmla="*/ 1162064 w 2128754"/>
                <a:gd name="connsiteY53" fmla="*/ 266851 h 2733575"/>
                <a:gd name="connsiteX54" fmla="*/ 1117693 w 2128754"/>
                <a:gd name="connsiteY54" fmla="*/ 264210 h 2733575"/>
                <a:gd name="connsiteX55" fmla="*/ 1070680 w 2128754"/>
                <a:gd name="connsiteY55" fmla="*/ 255230 h 2733575"/>
                <a:gd name="connsiteX56" fmla="*/ 952357 w 2128754"/>
                <a:gd name="connsiteY56" fmla="*/ 272134 h 2733575"/>
                <a:gd name="connsiteX57" fmla="*/ 906930 w 2128754"/>
                <a:gd name="connsiteY57" fmla="*/ 287452 h 2733575"/>
                <a:gd name="connsiteX58" fmla="*/ 870218 w 2128754"/>
                <a:gd name="connsiteY58" fmla="*/ 291414 h 2733575"/>
                <a:gd name="connsiteX59" fmla="*/ 835883 w 2128754"/>
                <a:gd name="connsiteY59" fmla="*/ 291414 h 2733575"/>
                <a:gd name="connsiteX60" fmla="*/ 824791 w 2128754"/>
                <a:gd name="connsiteY60" fmla="*/ 288245 h 2733575"/>
                <a:gd name="connsiteX61" fmla="*/ 811585 w 2128754"/>
                <a:gd name="connsiteY61" fmla="*/ 246515 h 2733575"/>
                <a:gd name="connsiteX62" fmla="*/ 810528 w 2128754"/>
                <a:gd name="connsiteY62" fmla="*/ 228555 h 2733575"/>
                <a:gd name="connsiteX63" fmla="*/ 813434 w 2128754"/>
                <a:gd name="connsiteY63" fmla="*/ 176525 h 2733575"/>
                <a:gd name="connsiteX64" fmla="*/ 769327 w 2128754"/>
                <a:gd name="connsiteY64" fmla="*/ 48958 h 2733575"/>
                <a:gd name="connsiteX65" fmla="*/ 699865 w 2128754"/>
                <a:gd name="connsiteY65" fmla="*/ 5643 h 2733575"/>
                <a:gd name="connsiteX66" fmla="*/ 564639 w 2128754"/>
                <a:gd name="connsiteY66" fmla="*/ 24659 h 2733575"/>
                <a:gd name="connsiteX67" fmla="*/ 493592 w 2128754"/>
                <a:gd name="connsiteY67" fmla="*/ 90688 h 2733575"/>
                <a:gd name="connsiteX68" fmla="*/ 485405 w 2128754"/>
                <a:gd name="connsiteY68" fmla="*/ 139813 h 2733575"/>
                <a:gd name="connsiteX69" fmla="*/ 494121 w 2128754"/>
                <a:gd name="connsiteY69" fmla="*/ 164904 h 2733575"/>
                <a:gd name="connsiteX70" fmla="*/ 493064 w 2128754"/>
                <a:gd name="connsiteY70" fmla="*/ 192900 h 2733575"/>
                <a:gd name="connsiteX71" fmla="*/ 499139 w 2128754"/>
                <a:gd name="connsiteY71" fmla="*/ 235422 h 2733575"/>
                <a:gd name="connsiteX72" fmla="*/ 503629 w 2128754"/>
                <a:gd name="connsiteY72" fmla="*/ 284811 h 2733575"/>
                <a:gd name="connsiteX73" fmla="*/ 506270 w 2128754"/>
                <a:gd name="connsiteY73" fmla="*/ 312279 h 2733575"/>
                <a:gd name="connsiteX74" fmla="*/ 530040 w 2128754"/>
                <a:gd name="connsiteY74" fmla="*/ 326541 h 2733575"/>
                <a:gd name="connsiteX75" fmla="*/ 536115 w 2128754"/>
                <a:gd name="connsiteY75" fmla="*/ 341595 h 2733575"/>
                <a:gd name="connsiteX76" fmla="*/ 559092 w 2128754"/>
                <a:gd name="connsiteY76" fmla="*/ 340803 h 2733575"/>
                <a:gd name="connsiteX77" fmla="*/ 540605 w 2128754"/>
                <a:gd name="connsiteY77" fmla="*/ 356650 h 2733575"/>
                <a:gd name="connsiteX78" fmla="*/ 547471 w 2128754"/>
                <a:gd name="connsiteY78" fmla="*/ 392305 h 2733575"/>
                <a:gd name="connsiteX79" fmla="*/ 578637 w 2128754"/>
                <a:gd name="connsiteY79" fmla="*/ 418453 h 2733575"/>
                <a:gd name="connsiteX80" fmla="*/ 602671 w 2128754"/>
                <a:gd name="connsiteY80" fmla="*/ 413434 h 2733575"/>
                <a:gd name="connsiteX81" fmla="*/ 644401 w 2128754"/>
                <a:gd name="connsiteY81" fmla="*/ 404983 h 2733575"/>
                <a:gd name="connsiteX82" fmla="*/ 673718 w 2128754"/>
                <a:gd name="connsiteY82" fmla="*/ 420301 h 2733575"/>
                <a:gd name="connsiteX83" fmla="*/ 689829 w 2128754"/>
                <a:gd name="connsiteY83" fmla="*/ 463880 h 2733575"/>
                <a:gd name="connsiteX84" fmla="*/ 682698 w 2128754"/>
                <a:gd name="connsiteY84" fmla="*/ 481312 h 2733575"/>
                <a:gd name="connsiteX85" fmla="*/ 665794 w 2128754"/>
                <a:gd name="connsiteY85" fmla="*/ 492140 h 2733575"/>
                <a:gd name="connsiteX86" fmla="*/ 544038 w 2128754"/>
                <a:gd name="connsiteY86" fmla="*/ 652457 h 2733575"/>
                <a:gd name="connsiteX87" fmla="*/ 509703 w 2128754"/>
                <a:gd name="connsiteY87" fmla="*/ 717693 h 2733575"/>
                <a:gd name="connsiteX88" fmla="*/ 502836 w 2128754"/>
                <a:gd name="connsiteY88" fmla="*/ 738822 h 2733575"/>
                <a:gd name="connsiteX89" fmla="*/ 499931 w 2128754"/>
                <a:gd name="connsiteY89" fmla="*/ 752028 h 2733575"/>
                <a:gd name="connsiteX90" fmla="*/ 468766 w 2128754"/>
                <a:gd name="connsiteY90" fmla="*/ 806699 h 2733575"/>
                <a:gd name="connsiteX91" fmla="*/ 448429 w 2128754"/>
                <a:gd name="connsiteY91" fmla="*/ 813831 h 2733575"/>
                <a:gd name="connsiteX92" fmla="*/ 358894 w 2128754"/>
                <a:gd name="connsiteY92" fmla="*/ 779760 h 2733575"/>
                <a:gd name="connsiteX93" fmla="*/ 326408 w 2128754"/>
                <a:gd name="connsiteY93" fmla="*/ 759951 h 2733575"/>
                <a:gd name="connsiteX94" fmla="*/ 243213 w 2128754"/>
                <a:gd name="connsiteY94" fmla="*/ 672794 h 2733575"/>
                <a:gd name="connsiteX95" fmla="*/ 237138 w 2128754"/>
                <a:gd name="connsiteY95" fmla="*/ 648231 h 2733575"/>
                <a:gd name="connsiteX96" fmla="*/ 246646 w 2128754"/>
                <a:gd name="connsiteY96" fmla="*/ 570318 h 2733575"/>
                <a:gd name="connsiteX97" fmla="*/ 259852 w 2128754"/>
                <a:gd name="connsiteY97" fmla="*/ 533606 h 2733575"/>
                <a:gd name="connsiteX98" fmla="*/ 264342 w 2128754"/>
                <a:gd name="connsiteY98" fmla="*/ 519344 h 2733575"/>
                <a:gd name="connsiteX99" fmla="*/ 248759 w 2128754"/>
                <a:gd name="connsiteY99" fmla="*/ 510100 h 2733575"/>
                <a:gd name="connsiteX100" fmla="*/ 204124 w 2128754"/>
                <a:gd name="connsiteY100" fmla="*/ 543906 h 2733575"/>
                <a:gd name="connsiteX101" fmla="*/ 200955 w 2128754"/>
                <a:gd name="connsiteY101" fmla="*/ 559225 h 2733575"/>
                <a:gd name="connsiteX102" fmla="*/ 165563 w 2128754"/>
                <a:gd name="connsiteY102" fmla="*/ 508251 h 2733575"/>
                <a:gd name="connsiteX103" fmla="*/ 130700 w 2128754"/>
                <a:gd name="connsiteY103" fmla="*/ 449882 h 2733575"/>
                <a:gd name="connsiteX104" fmla="*/ 105345 w 2128754"/>
                <a:gd name="connsiteY104" fmla="*/ 431394 h 2733575"/>
                <a:gd name="connsiteX105" fmla="*/ 94517 w 2128754"/>
                <a:gd name="connsiteY105" fmla="*/ 450410 h 2733575"/>
                <a:gd name="connsiteX106" fmla="*/ 113005 w 2128754"/>
                <a:gd name="connsiteY106" fmla="*/ 495045 h 2733575"/>
                <a:gd name="connsiteX107" fmla="*/ 80255 w 2128754"/>
                <a:gd name="connsiteY107" fmla="*/ 439053 h 2733575"/>
                <a:gd name="connsiteX108" fmla="*/ 58333 w 2128754"/>
                <a:gd name="connsiteY108" fmla="*/ 437205 h 2733575"/>
                <a:gd name="connsiteX109" fmla="*/ 53843 w 2128754"/>
                <a:gd name="connsiteY109" fmla="*/ 455428 h 2733575"/>
                <a:gd name="connsiteX110" fmla="*/ 61503 w 2128754"/>
                <a:gd name="connsiteY110" fmla="*/ 474180 h 2733575"/>
                <a:gd name="connsiteX111" fmla="*/ 81047 w 2128754"/>
                <a:gd name="connsiteY111" fmla="*/ 513269 h 2733575"/>
                <a:gd name="connsiteX112" fmla="*/ 57541 w 2128754"/>
                <a:gd name="connsiteY112" fmla="*/ 473916 h 2733575"/>
                <a:gd name="connsiteX113" fmla="*/ 37996 w 2128754"/>
                <a:gd name="connsiteY113" fmla="*/ 463352 h 2733575"/>
                <a:gd name="connsiteX114" fmla="*/ 31658 w 2128754"/>
                <a:gd name="connsiteY114" fmla="*/ 484745 h 2733575"/>
                <a:gd name="connsiteX115" fmla="*/ 49882 w 2128754"/>
                <a:gd name="connsiteY115" fmla="*/ 525154 h 2733575"/>
                <a:gd name="connsiteX116" fmla="*/ 76029 w 2128754"/>
                <a:gd name="connsiteY116" fmla="*/ 568997 h 2733575"/>
                <a:gd name="connsiteX117" fmla="*/ 76029 w 2128754"/>
                <a:gd name="connsiteY117" fmla="*/ 581939 h 2733575"/>
                <a:gd name="connsiteX118" fmla="*/ 63351 w 2128754"/>
                <a:gd name="connsiteY118" fmla="*/ 580618 h 2733575"/>
                <a:gd name="connsiteX119" fmla="*/ 25055 w 2128754"/>
                <a:gd name="connsiteY119" fmla="*/ 548396 h 2733575"/>
                <a:gd name="connsiteX120" fmla="*/ 3926 w 2128754"/>
                <a:gd name="connsiteY120" fmla="*/ 546548 h 2733575"/>
                <a:gd name="connsiteX121" fmla="*/ 4454 w 2128754"/>
                <a:gd name="connsiteY121" fmla="*/ 566092 h 2733575"/>
                <a:gd name="connsiteX122" fmla="*/ 71803 w 2128754"/>
                <a:gd name="connsiteY122" fmla="*/ 628951 h 2733575"/>
                <a:gd name="connsiteX123" fmla="*/ 106930 w 2128754"/>
                <a:gd name="connsiteY123" fmla="*/ 675699 h 2733575"/>
                <a:gd name="connsiteX124" fmla="*/ 127267 w 2128754"/>
                <a:gd name="connsiteY124" fmla="*/ 700262 h 2733575"/>
                <a:gd name="connsiteX125" fmla="*/ 203860 w 2128754"/>
                <a:gd name="connsiteY125" fmla="*/ 792701 h 2733575"/>
                <a:gd name="connsiteX126" fmla="*/ 347538 w 2128754"/>
                <a:gd name="connsiteY126" fmla="*/ 959621 h 2733575"/>
                <a:gd name="connsiteX127" fmla="*/ 424659 w 2128754"/>
                <a:gd name="connsiteY127" fmla="*/ 1021688 h 2733575"/>
                <a:gd name="connsiteX128" fmla="*/ 484612 w 2128754"/>
                <a:gd name="connsiteY128" fmla="*/ 1023008 h 2733575"/>
                <a:gd name="connsiteX129" fmla="*/ 490423 w 2128754"/>
                <a:gd name="connsiteY129" fmla="*/ 1018518 h 2733575"/>
                <a:gd name="connsiteX130" fmla="*/ 545887 w 2128754"/>
                <a:gd name="connsiteY130" fmla="*/ 967280 h 2733575"/>
                <a:gd name="connsiteX131" fmla="*/ 621687 w 2128754"/>
                <a:gd name="connsiteY131" fmla="*/ 890688 h 2733575"/>
                <a:gd name="connsiteX132" fmla="*/ 695903 w 2128754"/>
                <a:gd name="connsiteY132" fmla="*/ 810133 h 2733575"/>
                <a:gd name="connsiteX133" fmla="*/ 702506 w 2128754"/>
                <a:gd name="connsiteY133" fmla="*/ 811189 h 2733575"/>
                <a:gd name="connsiteX134" fmla="*/ 717825 w 2128754"/>
                <a:gd name="connsiteY134" fmla="*/ 835488 h 2733575"/>
                <a:gd name="connsiteX135" fmla="*/ 767214 w 2128754"/>
                <a:gd name="connsiteY135" fmla="*/ 925022 h 2733575"/>
                <a:gd name="connsiteX136" fmla="*/ 835619 w 2128754"/>
                <a:gd name="connsiteY136" fmla="*/ 1055230 h 2733575"/>
                <a:gd name="connsiteX137" fmla="*/ 845391 w 2128754"/>
                <a:gd name="connsiteY137" fmla="*/ 1076623 h 2733575"/>
                <a:gd name="connsiteX138" fmla="*/ 859654 w 2128754"/>
                <a:gd name="connsiteY138" fmla="*/ 1163253 h 2733575"/>
                <a:gd name="connsiteX139" fmla="*/ 847504 w 2128754"/>
                <a:gd name="connsiteY139" fmla="*/ 1180156 h 2733575"/>
                <a:gd name="connsiteX140" fmla="*/ 759819 w 2128754"/>
                <a:gd name="connsiteY140" fmla="*/ 1202077 h 2733575"/>
                <a:gd name="connsiteX141" fmla="*/ 648891 w 2128754"/>
                <a:gd name="connsiteY141" fmla="*/ 1242487 h 2733575"/>
                <a:gd name="connsiteX142" fmla="*/ 538492 w 2128754"/>
                <a:gd name="connsiteY142" fmla="*/ 1287650 h 2733575"/>
                <a:gd name="connsiteX143" fmla="*/ 429413 w 2128754"/>
                <a:gd name="connsiteY143" fmla="*/ 1349981 h 2733575"/>
                <a:gd name="connsiteX144" fmla="*/ 387155 w 2128754"/>
                <a:gd name="connsiteY144" fmla="*/ 1467511 h 2733575"/>
                <a:gd name="connsiteX145" fmla="*/ 428884 w 2128754"/>
                <a:gd name="connsiteY145" fmla="*/ 1563649 h 2733575"/>
                <a:gd name="connsiteX146" fmla="*/ 659456 w 2128754"/>
                <a:gd name="connsiteY146" fmla="*/ 1879793 h 2733575"/>
                <a:gd name="connsiteX147" fmla="*/ 680321 w 2128754"/>
                <a:gd name="connsiteY147" fmla="*/ 1909373 h 2733575"/>
                <a:gd name="connsiteX148" fmla="*/ 721522 w 2128754"/>
                <a:gd name="connsiteY148" fmla="*/ 1998380 h 2733575"/>
                <a:gd name="connsiteX149" fmla="*/ 720994 w 2128754"/>
                <a:gd name="connsiteY149" fmla="*/ 2001021 h 2733575"/>
                <a:gd name="connsiteX150" fmla="*/ 717825 w 2128754"/>
                <a:gd name="connsiteY150" fmla="*/ 1998380 h 2733575"/>
                <a:gd name="connsiteX151" fmla="*/ 676359 w 2128754"/>
                <a:gd name="connsiteY151" fmla="*/ 1953745 h 2733575"/>
                <a:gd name="connsiteX152" fmla="*/ 666587 w 2128754"/>
                <a:gd name="connsiteY152" fmla="*/ 1952952 h 2733575"/>
                <a:gd name="connsiteX153" fmla="*/ 666058 w 2128754"/>
                <a:gd name="connsiteY153" fmla="*/ 1962724 h 2733575"/>
                <a:gd name="connsiteX154" fmla="*/ 673982 w 2128754"/>
                <a:gd name="connsiteY154" fmla="*/ 1971176 h 2733575"/>
                <a:gd name="connsiteX155" fmla="*/ 682962 w 2128754"/>
                <a:gd name="connsiteY155" fmla="*/ 1978571 h 2733575"/>
                <a:gd name="connsiteX156" fmla="*/ 707788 w 2128754"/>
                <a:gd name="connsiteY156" fmla="*/ 2020829 h 2733575"/>
                <a:gd name="connsiteX157" fmla="*/ 702770 w 2128754"/>
                <a:gd name="connsiteY157" fmla="*/ 2048297 h 2733575"/>
                <a:gd name="connsiteX158" fmla="*/ 671869 w 2128754"/>
                <a:gd name="connsiteY158" fmla="*/ 2054372 h 2733575"/>
                <a:gd name="connsiteX159" fmla="*/ 614556 w 2128754"/>
                <a:gd name="connsiteY159" fmla="*/ 2038789 h 2733575"/>
                <a:gd name="connsiteX160" fmla="*/ 604520 w 2128754"/>
                <a:gd name="connsiteY160" fmla="*/ 2041958 h 2733575"/>
                <a:gd name="connsiteX161" fmla="*/ 611387 w 2128754"/>
                <a:gd name="connsiteY161" fmla="*/ 2051731 h 2733575"/>
                <a:gd name="connsiteX162" fmla="*/ 690621 w 2128754"/>
                <a:gd name="connsiteY162" fmla="*/ 2074708 h 2733575"/>
                <a:gd name="connsiteX163" fmla="*/ 677415 w 2128754"/>
                <a:gd name="connsiteY163" fmla="*/ 2096630 h 2733575"/>
                <a:gd name="connsiteX164" fmla="*/ 669492 w 2128754"/>
                <a:gd name="connsiteY164" fmla="*/ 2117231 h 2733575"/>
                <a:gd name="connsiteX165" fmla="*/ 635157 w 2128754"/>
                <a:gd name="connsiteY165" fmla="*/ 2169261 h 2733575"/>
                <a:gd name="connsiteX166" fmla="*/ 552754 w 2128754"/>
                <a:gd name="connsiteY166" fmla="*/ 2205709 h 2733575"/>
                <a:gd name="connsiteX167" fmla="*/ 533738 w 2128754"/>
                <a:gd name="connsiteY167" fmla="*/ 2242157 h 2733575"/>
                <a:gd name="connsiteX168" fmla="*/ 563846 w 2128754"/>
                <a:gd name="connsiteY168" fmla="*/ 2267511 h 2733575"/>
                <a:gd name="connsiteX169" fmla="*/ 710429 w 2128754"/>
                <a:gd name="connsiteY169" fmla="*/ 2254042 h 2733575"/>
                <a:gd name="connsiteX170" fmla="*/ 773553 w 2128754"/>
                <a:gd name="connsiteY170" fmla="*/ 2231856 h 2733575"/>
                <a:gd name="connsiteX171" fmla="*/ 921984 w 2128754"/>
                <a:gd name="connsiteY171" fmla="*/ 2178769 h 2733575"/>
                <a:gd name="connsiteX172" fmla="*/ 972430 w 2128754"/>
                <a:gd name="connsiteY172" fmla="*/ 2151566 h 2733575"/>
                <a:gd name="connsiteX173" fmla="*/ 989333 w 2128754"/>
                <a:gd name="connsiteY173" fmla="*/ 2134398 h 2733575"/>
                <a:gd name="connsiteX174" fmla="*/ 987749 w 2128754"/>
                <a:gd name="connsiteY174" fmla="*/ 2115382 h 2733575"/>
                <a:gd name="connsiteX175" fmla="*/ 952093 w 2128754"/>
                <a:gd name="connsiteY175" fmla="*/ 2063616 h 2733575"/>
                <a:gd name="connsiteX176" fmla="*/ 923041 w 2128754"/>
                <a:gd name="connsiteY176" fmla="*/ 2023735 h 2733575"/>
                <a:gd name="connsiteX177" fmla="*/ 889763 w 2128754"/>
                <a:gd name="connsiteY177" fmla="*/ 1990984 h 2733575"/>
                <a:gd name="connsiteX178" fmla="*/ 858861 w 2128754"/>
                <a:gd name="connsiteY178" fmla="*/ 1947142 h 2733575"/>
                <a:gd name="connsiteX179" fmla="*/ 821093 w 2128754"/>
                <a:gd name="connsiteY179" fmla="*/ 1882170 h 2733575"/>
                <a:gd name="connsiteX180" fmla="*/ 759555 w 2128754"/>
                <a:gd name="connsiteY180" fmla="*/ 1770186 h 2733575"/>
                <a:gd name="connsiteX181" fmla="*/ 725748 w 2128754"/>
                <a:gd name="connsiteY181" fmla="*/ 1675105 h 2733575"/>
                <a:gd name="connsiteX182" fmla="*/ 709109 w 2128754"/>
                <a:gd name="connsiteY182" fmla="*/ 1620961 h 2733575"/>
                <a:gd name="connsiteX183" fmla="*/ 643609 w 2128754"/>
                <a:gd name="connsiteY183" fmla="*/ 1517165 h 2733575"/>
                <a:gd name="connsiteX184" fmla="*/ 635949 w 2128754"/>
                <a:gd name="connsiteY184" fmla="*/ 1507128 h 2733575"/>
                <a:gd name="connsiteX185" fmla="*/ 792041 w 2128754"/>
                <a:gd name="connsiteY185" fmla="*/ 1524560 h 2733575"/>
                <a:gd name="connsiteX186" fmla="*/ 990654 w 2128754"/>
                <a:gd name="connsiteY186" fmla="*/ 1507393 h 2733575"/>
                <a:gd name="connsiteX187" fmla="*/ 1002275 w 2128754"/>
                <a:gd name="connsiteY187" fmla="*/ 1512939 h 2733575"/>
                <a:gd name="connsiteX188" fmla="*/ 1039779 w 2128754"/>
                <a:gd name="connsiteY188" fmla="*/ 1572893 h 2733575"/>
                <a:gd name="connsiteX189" fmla="*/ 1190852 w 2128754"/>
                <a:gd name="connsiteY189" fmla="*/ 1758036 h 2733575"/>
                <a:gd name="connsiteX190" fmla="*/ 1274840 w 2128754"/>
                <a:gd name="connsiteY190" fmla="*/ 1858664 h 2733575"/>
                <a:gd name="connsiteX191" fmla="*/ 1320268 w 2128754"/>
                <a:gd name="connsiteY191" fmla="*/ 1932087 h 2733575"/>
                <a:gd name="connsiteX192" fmla="*/ 1398709 w 2128754"/>
                <a:gd name="connsiteY192" fmla="*/ 1997323 h 2733575"/>
                <a:gd name="connsiteX193" fmla="*/ 1443873 w 2128754"/>
                <a:gd name="connsiteY193" fmla="*/ 2022678 h 2733575"/>
                <a:gd name="connsiteX194" fmla="*/ 1702440 w 2128754"/>
                <a:gd name="connsiteY194" fmla="*/ 2235554 h 2733575"/>
                <a:gd name="connsiteX195" fmla="*/ 1842156 w 2128754"/>
                <a:gd name="connsiteY195" fmla="*/ 2380024 h 2733575"/>
                <a:gd name="connsiteX196" fmla="*/ 1847438 w 2128754"/>
                <a:gd name="connsiteY196" fmla="*/ 2389004 h 2733575"/>
                <a:gd name="connsiteX197" fmla="*/ 1845589 w 2128754"/>
                <a:gd name="connsiteY197" fmla="*/ 2389796 h 2733575"/>
                <a:gd name="connsiteX198" fmla="*/ 1818914 w 2128754"/>
                <a:gd name="connsiteY198" fmla="*/ 2401681 h 2733575"/>
                <a:gd name="connsiteX199" fmla="*/ 1828950 w 2128754"/>
                <a:gd name="connsiteY199" fmla="*/ 2426244 h 2733575"/>
                <a:gd name="connsiteX200" fmla="*/ 1847702 w 2128754"/>
                <a:gd name="connsiteY200" fmla="*/ 2447637 h 2733575"/>
                <a:gd name="connsiteX201" fmla="*/ 1852192 w 2128754"/>
                <a:gd name="connsiteY201" fmla="*/ 2453447 h 2733575"/>
                <a:gd name="connsiteX202" fmla="*/ 1872001 w 2128754"/>
                <a:gd name="connsiteY202" fmla="*/ 2491480 h 2733575"/>
                <a:gd name="connsiteX203" fmla="*/ 1882301 w 2128754"/>
                <a:gd name="connsiteY203" fmla="*/ 2536907 h 2733575"/>
                <a:gd name="connsiteX204" fmla="*/ 1910825 w 2128754"/>
                <a:gd name="connsiteY204" fmla="*/ 2545887 h 2733575"/>
                <a:gd name="connsiteX205" fmla="*/ 1916372 w 2128754"/>
                <a:gd name="connsiteY205" fmla="*/ 2544831 h 2733575"/>
                <a:gd name="connsiteX206" fmla="*/ 1922711 w 2128754"/>
                <a:gd name="connsiteY206" fmla="*/ 2571770 h 2733575"/>
                <a:gd name="connsiteX207" fmla="*/ 1931690 w 2128754"/>
                <a:gd name="connsiteY207" fmla="*/ 2609802 h 2733575"/>
                <a:gd name="connsiteX208" fmla="*/ 1919277 w 2128754"/>
                <a:gd name="connsiteY208" fmla="*/ 2660248 h 2733575"/>
                <a:gd name="connsiteX209" fmla="*/ 1909241 w 2128754"/>
                <a:gd name="connsiteY209" fmla="*/ 2693791 h 2733575"/>
                <a:gd name="connsiteX210" fmla="*/ 1925616 w 2128754"/>
                <a:gd name="connsiteY210" fmla="*/ 2734464 h 2733575"/>
                <a:gd name="connsiteX211" fmla="*/ 1949914 w 2128754"/>
                <a:gd name="connsiteY211" fmla="*/ 2734464 h 2733575"/>
                <a:gd name="connsiteX212" fmla="*/ 1965761 w 2128754"/>
                <a:gd name="connsiteY212" fmla="*/ 2728654 h 2733575"/>
                <a:gd name="connsiteX213" fmla="*/ 2012773 w 2128754"/>
                <a:gd name="connsiteY213" fmla="*/ 2682698 h 2733575"/>
                <a:gd name="connsiteX214" fmla="*/ 2044467 w 2128754"/>
                <a:gd name="connsiteY214" fmla="*/ 2620103 h 2733575"/>
                <a:gd name="connsiteX215" fmla="*/ 2072199 w 2128754"/>
                <a:gd name="connsiteY215" fmla="*/ 2538492 h 2733575"/>
                <a:gd name="connsiteX216" fmla="*/ 2104685 w 2128754"/>
                <a:gd name="connsiteY216" fmla="*/ 2409604 h 2733575"/>
                <a:gd name="connsiteX217" fmla="*/ 2128455 w 2128754"/>
                <a:gd name="connsiteY217" fmla="*/ 2306600 h 2733575"/>
                <a:gd name="connsiteX218" fmla="*/ 2029941 w 2128754"/>
                <a:gd name="connsiteY218" fmla="*/ 2268832 h 2733575"/>
                <a:gd name="connsiteX219" fmla="*/ 65200 w 2128754"/>
                <a:gd name="connsiteY219" fmla="*/ 483689 h 2733575"/>
                <a:gd name="connsiteX220" fmla="*/ 67841 w 2128754"/>
                <a:gd name="connsiteY220" fmla="*/ 488179 h 2733575"/>
                <a:gd name="connsiteX221" fmla="*/ 65200 w 2128754"/>
                <a:gd name="connsiteY221" fmla="*/ 483689 h 2733575"/>
                <a:gd name="connsiteX222" fmla="*/ 1847966 w 2128754"/>
                <a:gd name="connsiteY222" fmla="*/ 2414094 h 2733575"/>
                <a:gd name="connsiteX223" fmla="*/ 1835817 w 2128754"/>
                <a:gd name="connsiteY223" fmla="*/ 2408284 h 2733575"/>
                <a:gd name="connsiteX224" fmla="*/ 1837666 w 2128754"/>
                <a:gd name="connsiteY224" fmla="*/ 2406435 h 2733575"/>
                <a:gd name="connsiteX225" fmla="*/ 1849815 w 2128754"/>
                <a:gd name="connsiteY225" fmla="*/ 2413566 h 2733575"/>
                <a:gd name="connsiteX226" fmla="*/ 1847966 w 2128754"/>
                <a:gd name="connsiteY226" fmla="*/ 2414094 h 2733575"/>
                <a:gd name="connsiteX227" fmla="*/ 1891017 w 2128754"/>
                <a:gd name="connsiteY227" fmla="*/ 2500724 h 2733575"/>
                <a:gd name="connsiteX228" fmla="*/ 1901846 w 2128754"/>
                <a:gd name="connsiteY228" fmla="*/ 2530833 h 2733575"/>
                <a:gd name="connsiteX229" fmla="*/ 1891017 w 2128754"/>
                <a:gd name="connsiteY229" fmla="*/ 2500724 h 273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8754" h="2733575">
                  <a:moveTo>
                    <a:pt x="2029941" y="2268832"/>
                  </a:moveTo>
                  <a:cubicBezTo>
                    <a:pt x="2003529" y="2269889"/>
                    <a:pt x="1980816" y="2268040"/>
                    <a:pt x="1955197" y="2263814"/>
                  </a:cubicBezTo>
                  <a:cubicBezTo>
                    <a:pt x="1946481" y="2262229"/>
                    <a:pt x="1939878" y="2258532"/>
                    <a:pt x="1933803" y="2252457"/>
                  </a:cubicBezTo>
                  <a:cubicBezTo>
                    <a:pt x="1907920" y="2226310"/>
                    <a:pt x="1881509" y="2200427"/>
                    <a:pt x="1854833" y="2174808"/>
                  </a:cubicBezTo>
                  <a:cubicBezTo>
                    <a:pt x="1832120" y="2153150"/>
                    <a:pt x="1812311" y="2129116"/>
                    <a:pt x="1794351" y="2103233"/>
                  </a:cubicBezTo>
                  <a:cubicBezTo>
                    <a:pt x="1765299" y="2060975"/>
                    <a:pt x="1734398" y="2020037"/>
                    <a:pt x="1701383" y="1980948"/>
                  </a:cubicBezTo>
                  <a:cubicBezTo>
                    <a:pt x="1658597" y="1930503"/>
                    <a:pt x="1608151" y="1889301"/>
                    <a:pt x="1548990" y="1859192"/>
                  </a:cubicBezTo>
                  <a:cubicBezTo>
                    <a:pt x="1535520" y="1852325"/>
                    <a:pt x="1526540" y="1843081"/>
                    <a:pt x="1519937" y="1828555"/>
                  </a:cubicBezTo>
                  <a:cubicBezTo>
                    <a:pt x="1464474" y="1705742"/>
                    <a:pt x="1396860" y="1589268"/>
                    <a:pt x="1328983" y="1473058"/>
                  </a:cubicBezTo>
                  <a:cubicBezTo>
                    <a:pt x="1324758" y="1465927"/>
                    <a:pt x="1323965" y="1459852"/>
                    <a:pt x="1325550" y="1451929"/>
                  </a:cubicBezTo>
                  <a:cubicBezTo>
                    <a:pt x="1335322" y="1406501"/>
                    <a:pt x="1344830" y="1360810"/>
                    <a:pt x="1346943" y="1314062"/>
                  </a:cubicBezTo>
                  <a:cubicBezTo>
                    <a:pt x="1348792" y="1274180"/>
                    <a:pt x="1341397" y="1236412"/>
                    <a:pt x="1322116" y="1201021"/>
                  </a:cubicBezTo>
                  <a:cubicBezTo>
                    <a:pt x="1304949" y="1169591"/>
                    <a:pt x="1283556" y="1141331"/>
                    <a:pt x="1262955" y="1112543"/>
                  </a:cubicBezTo>
                  <a:cubicBezTo>
                    <a:pt x="1240505" y="1081378"/>
                    <a:pt x="1218320" y="1049948"/>
                    <a:pt x="1203001" y="1014293"/>
                  </a:cubicBezTo>
                  <a:cubicBezTo>
                    <a:pt x="1165233" y="925286"/>
                    <a:pt x="1146745" y="831526"/>
                    <a:pt x="1137765" y="736181"/>
                  </a:cubicBezTo>
                  <a:cubicBezTo>
                    <a:pt x="1129578" y="649816"/>
                    <a:pt x="1136709" y="562659"/>
                    <a:pt x="1138558" y="476029"/>
                  </a:cubicBezTo>
                  <a:cubicBezTo>
                    <a:pt x="1138558" y="471011"/>
                    <a:pt x="1140406" y="468898"/>
                    <a:pt x="1145160" y="468370"/>
                  </a:cubicBezTo>
                  <a:cubicBezTo>
                    <a:pt x="1183457" y="465729"/>
                    <a:pt x="1220961" y="455957"/>
                    <a:pt x="1258729" y="450410"/>
                  </a:cubicBezTo>
                  <a:cubicBezTo>
                    <a:pt x="1294649" y="445392"/>
                    <a:pt x="1330568" y="440902"/>
                    <a:pt x="1363054" y="422678"/>
                  </a:cubicBezTo>
                  <a:cubicBezTo>
                    <a:pt x="1368336" y="419773"/>
                    <a:pt x="1373883" y="419509"/>
                    <a:pt x="1379693" y="419773"/>
                  </a:cubicBezTo>
                  <a:cubicBezTo>
                    <a:pt x="1411651" y="420830"/>
                    <a:pt x="1442552" y="425584"/>
                    <a:pt x="1471869" y="439053"/>
                  </a:cubicBezTo>
                  <a:cubicBezTo>
                    <a:pt x="1508052" y="455693"/>
                    <a:pt x="1546613" y="463880"/>
                    <a:pt x="1586494" y="465729"/>
                  </a:cubicBezTo>
                  <a:cubicBezTo>
                    <a:pt x="1648297" y="468634"/>
                    <a:pt x="1708250" y="476557"/>
                    <a:pt x="1761601" y="511685"/>
                  </a:cubicBezTo>
                  <a:cubicBezTo>
                    <a:pt x="1769789" y="516967"/>
                    <a:pt x="1775863" y="522249"/>
                    <a:pt x="1779297" y="531757"/>
                  </a:cubicBezTo>
                  <a:cubicBezTo>
                    <a:pt x="1789069" y="559225"/>
                    <a:pt x="1806765" y="580618"/>
                    <a:pt x="1832384" y="594880"/>
                  </a:cubicBezTo>
                  <a:cubicBezTo>
                    <a:pt x="1843741" y="601219"/>
                    <a:pt x="1853777" y="608878"/>
                    <a:pt x="1861964" y="618915"/>
                  </a:cubicBezTo>
                  <a:cubicBezTo>
                    <a:pt x="1866190" y="624197"/>
                    <a:pt x="1870680" y="629215"/>
                    <a:pt x="1876755" y="632649"/>
                  </a:cubicBezTo>
                  <a:cubicBezTo>
                    <a:pt x="1889696" y="639780"/>
                    <a:pt x="1900261" y="634497"/>
                    <a:pt x="1901582" y="619971"/>
                  </a:cubicBezTo>
                  <a:cubicBezTo>
                    <a:pt x="1903430" y="602276"/>
                    <a:pt x="1888904" y="583788"/>
                    <a:pt x="1874906" y="572167"/>
                  </a:cubicBezTo>
                  <a:cubicBezTo>
                    <a:pt x="1880716" y="570846"/>
                    <a:pt x="1890224" y="579562"/>
                    <a:pt x="1893130" y="582203"/>
                  </a:cubicBezTo>
                  <a:cubicBezTo>
                    <a:pt x="1904487" y="592503"/>
                    <a:pt x="1913995" y="604653"/>
                    <a:pt x="1923767" y="616274"/>
                  </a:cubicBezTo>
                  <a:cubicBezTo>
                    <a:pt x="1927729" y="620764"/>
                    <a:pt x="1931690" y="625253"/>
                    <a:pt x="1936973" y="628423"/>
                  </a:cubicBezTo>
                  <a:cubicBezTo>
                    <a:pt x="1942519" y="631856"/>
                    <a:pt x="1947273" y="629479"/>
                    <a:pt x="1951235" y="625518"/>
                  </a:cubicBezTo>
                  <a:cubicBezTo>
                    <a:pt x="1955197" y="621556"/>
                    <a:pt x="1957838" y="617330"/>
                    <a:pt x="1954932" y="611255"/>
                  </a:cubicBezTo>
                  <a:cubicBezTo>
                    <a:pt x="1946217" y="593824"/>
                    <a:pt x="1925352" y="556584"/>
                    <a:pt x="1909769" y="543114"/>
                  </a:cubicBezTo>
                  <a:cubicBezTo>
                    <a:pt x="1909769" y="543114"/>
                    <a:pt x="1951499" y="578241"/>
                    <a:pt x="1964176" y="588013"/>
                  </a:cubicBezTo>
                  <a:cubicBezTo>
                    <a:pt x="1968402" y="591447"/>
                    <a:pt x="1972628" y="594616"/>
                    <a:pt x="1977910" y="596201"/>
                  </a:cubicBezTo>
                  <a:cubicBezTo>
                    <a:pt x="1989267" y="599899"/>
                    <a:pt x="1995870" y="595409"/>
                    <a:pt x="1996662" y="583259"/>
                  </a:cubicBezTo>
                  <a:cubicBezTo>
                    <a:pt x="1997455" y="572695"/>
                    <a:pt x="1992172" y="565036"/>
                    <a:pt x="1985041" y="557904"/>
                  </a:cubicBezTo>
                  <a:cubicBezTo>
                    <a:pt x="1979231" y="552358"/>
                    <a:pt x="1961799" y="535719"/>
                    <a:pt x="1955989" y="529644"/>
                  </a:cubicBezTo>
                  <a:cubicBezTo>
                    <a:pt x="1961271" y="528852"/>
                    <a:pt x="1975533" y="543378"/>
                    <a:pt x="1979231" y="544435"/>
                  </a:cubicBezTo>
                  <a:cubicBezTo>
                    <a:pt x="1986626" y="546548"/>
                    <a:pt x="1996134" y="541794"/>
                    <a:pt x="1995342" y="535983"/>
                  </a:cubicBezTo>
                  <a:cubicBezTo>
                    <a:pt x="1993757" y="522249"/>
                    <a:pt x="1985834" y="513005"/>
                    <a:pt x="1976061" y="501384"/>
                  </a:cubicBezTo>
                  <a:cubicBezTo>
                    <a:pt x="1959158" y="481840"/>
                    <a:pt x="1939085" y="469426"/>
                    <a:pt x="1924295" y="463088"/>
                  </a:cubicBezTo>
                  <a:cubicBezTo>
                    <a:pt x="1893130" y="449882"/>
                    <a:pt x="1873057" y="429281"/>
                    <a:pt x="1840571" y="420301"/>
                  </a:cubicBezTo>
                  <a:cubicBezTo>
                    <a:pt x="1833704" y="418453"/>
                    <a:pt x="1827894" y="414491"/>
                    <a:pt x="1821819" y="410793"/>
                  </a:cubicBezTo>
                  <a:cubicBezTo>
                    <a:pt x="1811255" y="404455"/>
                    <a:pt x="1800954" y="396267"/>
                    <a:pt x="1787748" y="397323"/>
                  </a:cubicBezTo>
                  <a:cubicBezTo>
                    <a:pt x="1776128" y="398116"/>
                    <a:pt x="1765035" y="396003"/>
                    <a:pt x="1754470" y="391777"/>
                  </a:cubicBezTo>
                  <a:cubicBezTo>
                    <a:pt x="1733605" y="383590"/>
                    <a:pt x="1712476" y="376194"/>
                    <a:pt x="1692404" y="366158"/>
                  </a:cubicBezTo>
                  <a:cubicBezTo>
                    <a:pt x="1661766" y="350839"/>
                    <a:pt x="1629016" y="341595"/>
                    <a:pt x="1596530" y="330767"/>
                  </a:cubicBezTo>
                  <a:cubicBezTo>
                    <a:pt x="1570383" y="322051"/>
                    <a:pt x="1543972" y="313335"/>
                    <a:pt x="1518089" y="303299"/>
                  </a:cubicBezTo>
                  <a:cubicBezTo>
                    <a:pt x="1486395" y="290886"/>
                    <a:pt x="1452853" y="283226"/>
                    <a:pt x="1419046" y="285075"/>
                  </a:cubicBezTo>
                  <a:cubicBezTo>
                    <a:pt x="1380485" y="287188"/>
                    <a:pt x="1342717" y="285868"/>
                    <a:pt x="1305741" y="275831"/>
                  </a:cubicBezTo>
                  <a:cubicBezTo>
                    <a:pt x="1258201" y="263154"/>
                    <a:pt x="1210660" y="259456"/>
                    <a:pt x="1162064" y="266851"/>
                  </a:cubicBezTo>
                  <a:cubicBezTo>
                    <a:pt x="1147009" y="269228"/>
                    <a:pt x="1132219" y="268172"/>
                    <a:pt x="1117693" y="264210"/>
                  </a:cubicBezTo>
                  <a:cubicBezTo>
                    <a:pt x="1102110" y="259984"/>
                    <a:pt x="1086527" y="256815"/>
                    <a:pt x="1070680" y="255230"/>
                  </a:cubicBezTo>
                  <a:cubicBezTo>
                    <a:pt x="1030007" y="251269"/>
                    <a:pt x="989862" y="250212"/>
                    <a:pt x="952357" y="272134"/>
                  </a:cubicBezTo>
                  <a:cubicBezTo>
                    <a:pt x="938624" y="280057"/>
                    <a:pt x="922777" y="284283"/>
                    <a:pt x="906930" y="287452"/>
                  </a:cubicBezTo>
                  <a:cubicBezTo>
                    <a:pt x="894781" y="289829"/>
                    <a:pt x="882103" y="295111"/>
                    <a:pt x="870218" y="291414"/>
                  </a:cubicBezTo>
                  <a:cubicBezTo>
                    <a:pt x="858333" y="287980"/>
                    <a:pt x="847240" y="287980"/>
                    <a:pt x="835883" y="291414"/>
                  </a:cubicBezTo>
                  <a:cubicBezTo>
                    <a:pt x="831129" y="292999"/>
                    <a:pt x="827696" y="292470"/>
                    <a:pt x="824791" y="288245"/>
                  </a:cubicBezTo>
                  <a:cubicBezTo>
                    <a:pt x="816603" y="275567"/>
                    <a:pt x="809736" y="262626"/>
                    <a:pt x="811585" y="246515"/>
                  </a:cubicBezTo>
                  <a:cubicBezTo>
                    <a:pt x="812377" y="240704"/>
                    <a:pt x="811849" y="234365"/>
                    <a:pt x="810528" y="228555"/>
                  </a:cubicBezTo>
                  <a:cubicBezTo>
                    <a:pt x="807095" y="210595"/>
                    <a:pt x="811849" y="194484"/>
                    <a:pt x="813434" y="176525"/>
                  </a:cubicBezTo>
                  <a:cubicBezTo>
                    <a:pt x="817924" y="117627"/>
                    <a:pt x="792833" y="85934"/>
                    <a:pt x="769327" y="48958"/>
                  </a:cubicBezTo>
                  <a:cubicBezTo>
                    <a:pt x="754272" y="25187"/>
                    <a:pt x="727597" y="13038"/>
                    <a:pt x="699865" y="5643"/>
                  </a:cubicBezTo>
                  <a:cubicBezTo>
                    <a:pt x="652060" y="-7298"/>
                    <a:pt x="606897" y="3266"/>
                    <a:pt x="564639" y="24659"/>
                  </a:cubicBezTo>
                  <a:cubicBezTo>
                    <a:pt x="536379" y="39714"/>
                    <a:pt x="509703" y="59786"/>
                    <a:pt x="493592" y="90688"/>
                  </a:cubicBezTo>
                  <a:cubicBezTo>
                    <a:pt x="486461" y="104422"/>
                    <a:pt x="478538" y="126079"/>
                    <a:pt x="485405" y="139813"/>
                  </a:cubicBezTo>
                  <a:cubicBezTo>
                    <a:pt x="490687" y="150377"/>
                    <a:pt x="495705" y="153283"/>
                    <a:pt x="494121" y="164904"/>
                  </a:cubicBezTo>
                  <a:cubicBezTo>
                    <a:pt x="492800" y="174148"/>
                    <a:pt x="492536" y="183656"/>
                    <a:pt x="493064" y="192900"/>
                  </a:cubicBezTo>
                  <a:cubicBezTo>
                    <a:pt x="494121" y="206633"/>
                    <a:pt x="490951" y="223273"/>
                    <a:pt x="499139" y="235422"/>
                  </a:cubicBezTo>
                  <a:cubicBezTo>
                    <a:pt x="510231" y="251797"/>
                    <a:pt x="511552" y="267115"/>
                    <a:pt x="503629" y="284811"/>
                  </a:cubicBezTo>
                  <a:cubicBezTo>
                    <a:pt x="500459" y="291414"/>
                    <a:pt x="492272" y="304355"/>
                    <a:pt x="506270" y="312279"/>
                  </a:cubicBezTo>
                  <a:cubicBezTo>
                    <a:pt x="515778" y="317561"/>
                    <a:pt x="522117" y="319938"/>
                    <a:pt x="530040" y="326541"/>
                  </a:cubicBezTo>
                  <a:cubicBezTo>
                    <a:pt x="536907" y="332087"/>
                    <a:pt x="534266" y="333936"/>
                    <a:pt x="536115" y="341595"/>
                  </a:cubicBezTo>
                  <a:cubicBezTo>
                    <a:pt x="536907" y="345557"/>
                    <a:pt x="558300" y="336841"/>
                    <a:pt x="559092" y="340803"/>
                  </a:cubicBezTo>
                  <a:cubicBezTo>
                    <a:pt x="559885" y="346085"/>
                    <a:pt x="536379" y="349783"/>
                    <a:pt x="540605" y="356650"/>
                  </a:cubicBezTo>
                  <a:cubicBezTo>
                    <a:pt x="553018" y="376458"/>
                    <a:pt x="546679" y="385967"/>
                    <a:pt x="547471" y="392305"/>
                  </a:cubicBezTo>
                  <a:cubicBezTo>
                    <a:pt x="549584" y="410529"/>
                    <a:pt x="560413" y="418981"/>
                    <a:pt x="578637" y="418453"/>
                  </a:cubicBezTo>
                  <a:cubicBezTo>
                    <a:pt x="586824" y="418188"/>
                    <a:pt x="594748" y="416076"/>
                    <a:pt x="602671" y="413434"/>
                  </a:cubicBezTo>
                  <a:cubicBezTo>
                    <a:pt x="616141" y="408944"/>
                    <a:pt x="629875" y="405775"/>
                    <a:pt x="644401" y="404983"/>
                  </a:cubicBezTo>
                  <a:cubicBezTo>
                    <a:pt x="657607" y="404190"/>
                    <a:pt x="666851" y="409473"/>
                    <a:pt x="673718" y="420301"/>
                  </a:cubicBezTo>
                  <a:cubicBezTo>
                    <a:pt x="682169" y="433771"/>
                    <a:pt x="687188" y="448297"/>
                    <a:pt x="689829" y="463880"/>
                  </a:cubicBezTo>
                  <a:cubicBezTo>
                    <a:pt x="691149" y="471803"/>
                    <a:pt x="689036" y="477086"/>
                    <a:pt x="682698" y="481312"/>
                  </a:cubicBezTo>
                  <a:cubicBezTo>
                    <a:pt x="677151" y="485009"/>
                    <a:pt x="671605" y="488971"/>
                    <a:pt x="665794" y="492140"/>
                  </a:cubicBezTo>
                  <a:cubicBezTo>
                    <a:pt x="601351" y="527531"/>
                    <a:pt x="560149" y="580618"/>
                    <a:pt x="544038" y="652457"/>
                  </a:cubicBezTo>
                  <a:cubicBezTo>
                    <a:pt x="538492" y="677812"/>
                    <a:pt x="530568" y="700790"/>
                    <a:pt x="509703" y="717693"/>
                  </a:cubicBezTo>
                  <a:cubicBezTo>
                    <a:pt x="503100" y="722975"/>
                    <a:pt x="500723" y="730106"/>
                    <a:pt x="502836" y="738822"/>
                  </a:cubicBezTo>
                  <a:cubicBezTo>
                    <a:pt x="503893" y="743576"/>
                    <a:pt x="502308" y="748066"/>
                    <a:pt x="499931" y="752028"/>
                  </a:cubicBezTo>
                  <a:cubicBezTo>
                    <a:pt x="489366" y="770252"/>
                    <a:pt x="478274" y="787947"/>
                    <a:pt x="468766" y="806699"/>
                  </a:cubicBezTo>
                  <a:cubicBezTo>
                    <a:pt x="463483" y="817000"/>
                    <a:pt x="457673" y="817528"/>
                    <a:pt x="448429" y="813831"/>
                  </a:cubicBezTo>
                  <a:cubicBezTo>
                    <a:pt x="418584" y="802210"/>
                    <a:pt x="388739" y="790853"/>
                    <a:pt x="358894" y="779760"/>
                  </a:cubicBezTo>
                  <a:cubicBezTo>
                    <a:pt x="346745" y="775270"/>
                    <a:pt x="335917" y="768667"/>
                    <a:pt x="326408" y="759951"/>
                  </a:cubicBezTo>
                  <a:cubicBezTo>
                    <a:pt x="297092" y="732483"/>
                    <a:pt x="269624" y="703167"/>
                    <a:pt x="243213" y="672794"/>
                  </a:cubicBezTo>
                  <a:cubicBezTo>
                    <a:pt x="237402" y="666191"/>
                    <a:pt x="235025" y="656947"/>
                    <a:pt x="237138" y="648231"/>
                  </a:cubicBezTo>
                  <a:cubicBezTo>
                    <a:pt x="242949" y="622612"/>
                    <a:pt x="248495" y="596993"/>
                    <a:pt x="246646" y="570318"/>
                  </a:cubicBezTo>
                  <a:cubicBezTo>
                    <a:pt x="245854" y="557376"/>
                    <a:pt x="249816" y="544171"/>
                    <a:pt x="259852" y="533606"/>
                  </a:cubicBezTo>
                  <a:cubicBezTo>
                    <a:pt x="263549" y="529644"/>
                    <a:pt x="267247" y="525419"/>
                    <a:pt x="264342" y="519344"/>
                  </a:cubicBezTo>
                  <a:cubicBezTo>
                    <a:pt x="261172" y="513005"/>
                    <a:pt x="255626" y="509572"/>
                    <a:pt x="248759" y="510100"/>
                  </a:cubicBezTo>
                  <a:cubicBezTo>
                    <a:pt x="227366" y="510892"/>
                    <a:pt x="209406" y="520664"/>
                    <a:pt x="204124" y="543906"/>
                  </a:cubicBezTo>
                  <a:cubicBezTo>
                    <a:pt x="203067" y="548925"/>
                    <a:pt x="202011" y="553679"/>
                    <a:pt x="200955" y="559225"/>
                  </a:cubicBezTo>
                  <a:cubicBezTo>
                    <a:pt x="184844" y="545755"/>
                    <a:pt x="177184" y="532021"/>
                    <a:pt x="165563" y="508251"/>
                  </a:cubicBezTo>
                  <a:cubicBezTo>
                    <a:pt x="154471" y="485801"/>
                    <a:pt x="143642" y="467842"/>
                    <a:pt x="130700" y="449882"/>
                  </a:cubicBezTo>
                  <a:cubicBezTo>
                    <a:pt x="125418" y="442487"/>
                    <a:pt x="114589" y="427696"/>
                    <a:pt x="105345" y="431394"/>
                  </a:cubicBezTo>
                  <a:cubicBezTo>
                    <a:pt x="95045" y="435356"/>
                    <a:pt x="92404" y="445920"/>
                    <a:pt x="94517" y="450410"/>
                  </a:cubicBezTo>
                  <a:cubicBezTo>
                    <a:pt x="94781" y="450938"/>
                    <a:pt x="110099" y="486330"/>
                    <a:pt x="113005" y="495045"/>
                  </a:cubicBezTo>
                  <a:cubicBezTo>
                    <a:pt x="109043" y="490556"/>
                    <a:pt x="84745" y="443015"/>
                    <a:pt x="80255" y="439053"/>
                  </a:cubicBezTo>
                  <a:cubicBezTo>
                    <a:pt x="73652" y="432715"/>
                    <a:pt x="65200" y="433507"/>
                    <a:pt x="58333" y="437205"/>
                  </a:cubicBezTo>
                  <a:cubicBezTo>
                    <a:pt x="51730" y="440638"/>
                    <a:pt x="51730" y="448826"/>
                    <a:pt x="53843" y="455428"/>
                  </a:cubicBezTo>
                  <a:cubicBezTo>
                    <a:pt x="55692" y="461767"/>
                    <a:pt x="58861" y="467842"/>
                    <a:pt x="61503" y="474180"/>
                  </a:cubicBezTo>
                  <a:cubicBezTo>
                    <a:pt x="62031" y="476822"/>
                    <a:pt x="79991" y="510892"/>
                    <a:pt x="81047" y="513269"/>
                  </a:cubicBezTo>
                  <a:cubicBezTo>
                    <a:pt x="79991" y="511421"/>
                    <a:pt x="58069" y="474709"/>
                    <a:pt x="57541" y="473916"/>
                  </a:cubicBezTo>
                  <a:cubicBezTo>
                    <a:pt x="53051" y="466785"/>
                    <a:pt x="47769" y="459654"/>
                    <a:pt x="37996" y="463352"/>
                  </a:cubicBezTo>
                  <a:cubicBezTo>
                    <a:pt x="27696" y="467314"/>
                    <a:pt x="30337" y="476822"/>
                    <a:pt x="31658" y="484745"/>
                  </a:cubicBezTo>
                  <a:cubicBezTo>
                    <a:pt x="34035" y="499799"/>
                    <a:pt x="41958" y="512477"/>
                    <a:pt x="49882" y="525154"/>
                  </a:cubicBezTo>
                  <a:cubicBezTo>
                    <a:pt x="58861" y="539681"/>
                    <a:pt x="67577" y="554207"/>
                    <a:pt x="76029" y="568997"/>
                  </a:cubicBezTo>
                  <a:cubicBezTo>
                    <a:pt x="78406" y="572959"/>
                    <a:pt x="80255" y="577977"/>
                    <a:pt x="76029" y="581939"/>
                  </a:cubicBezTo>
                  <a:cubicBezTo>
                    <a:pt x="71803" y="585901"/>
                    <a:pt x="67049" y="583259"/>
                    <a:pt x="63351" y="580618"/>
                  </a:cubicBezTo>
                  <a:cubicBezTo>
                    <a:pt x="57541" y="576657"/>
                    <a:pt x="32186" y="554735"/>
                    <a:pt x="25055" y="548396"/>
                  </a:cubicBezTo>
                  <a:cubicBezTo>
                    <a:pt x="18716" y="542850"/>
                    <a:pt x="11057" y="539945"/>
                    <a:pt x="3926" y="546548"/>
                  </a:cubicBezTo>
                  <a:cubicBezTo>
                    <a:pt x="-2941" y="552886"/>
                    <a:pt x="492" y="558697"/>
                    <a:pt x="4454" y="566092"/>
                  </a:cubicBezTo>
                  <a:cubicBezTo>
                    <a:pt x="6567" y="570054"/>
                    <a:pt x="67577" y="623141"/>
                    <a:pt x="71803" y="628951"/>
                  </a:cubicBezTo>
                  <a:cubicBezTo>
                    <a:pt x="83952" y="646118"/>
                    <a:pt x="95309" y="658268"/>
                    <a:pt x="106930" y="675699"/>
                  </a:cubicBezTo>
                  <a:cubicBezTo>
                    <a:pt x="113005" y="684679"/>
                    <a:pt x="119079" y="693395"/>
                    <a:pt x="127267" y="700262"/>
                  </a:cubicBezTo>
                  <a:cubicBezTo>
                    <a:pt x="158168" y="726673"/>
                    <a:pt x="181938" y="758631"/>
                    <a:pt x="203860" y="792701"/>
                  </a:cubicBezTo>
                  <a:cubicBezTo>
                    <a:pt x="244269" y="854768"/>
                    <a:pt x="294451" y="908383"/>
                    <a:pt x="347538" y="959621"/>
                  </a:cubicBezTo>
                  <a:cubicBezTo>
                    <a:pt x="371572" y="982599"/>
                    <a:pt x="398247" y="1001879"/>
                    <a:pt x="424659" y="1021688"/>
                  </a:cubicBezTo>
                  <a:cubicBezTo>
                    <a:pt x="450014" y="1040968"/>
                    <a:pt x="459522" y="1042289"/>
                    <a:pt x="484612" y="1023008"/>
                  </a:cubicBezTo>
                  <a:cubicBezTo>
                    <a:pt x="486725" y="1021424"/>
                    <a:pt x="488574" y="1020103"/>
                    <a:pt x="490423" y="1018518"/>
                  </a:cubicBezTo>
                  <a:cubicBezTo>
                    <a:pt x="509703" y="1002408"/>
                    <a:pt x="528984" y="986297"/>
                    <a:pt x="545887" y="967280"/>
                  </a:cubicBezTo>
                  <a:cubicBezTo>
                    <a:pt x="569921" y="940605"/>
                    <a:pt x="597917" y="917627"/>
                    <a:pt x="621687" y="890688"/>
                  </a:cubicBezTo>
                  <a:cubicBezTo>
                    <a:pt x="645986" y="863484"/>
                    <a:pt x="676887" y="842091"/>
                    <a:pt x="695903" y="810133"/>
                  </a:cubicBezTo>
                  <a:cubicBezTo>
                    <a:pt x="698809" y="805115"/>
                    <a:pt x="700921" y="808020"/>
                    <a:pt x="702506" y="811189"/>
                  </a:cubicBezTo>
                  <a:cubicBezTo>
                    <a:pt x="706732" y="819905"/>
                    <a:pt x="712278" y="827564"/>
                    <a:pt x="717825" y="835488"/>
                  </a:cubicBezTo>
                  <a:cubicBezTo>
                    <a:pt x="737369" y="863748"/>
                    <a:pt x="753216" y="894121"/>
                    <a:pt x="767214" y="925022"/>
                  </a:cubicBezTo>
                  <a:cubicBezTo>
                    <a:pt x="787815" y="969657"/>
                    <a:pt x="809208" y="1013764"/>
                    <a:pt x="835619" y="1055230"/>
                  </a:cubicBezTo>
                  <a:cubicBezTo>
                    <a:pt x="839053" y="1060777"/>
                    <a:pt x="843543" y="1070285"/>
                    <a:pt x="845391" y="1076623"/>
                  </a:cubicBezTo>
                  <a:cubicBezTo>
                    <a:pt x="853315" y="1104884"/>
                    <a:pt x="857012" y="1133936"/>
                    <a:pt x="859654" y="1163253"/>
                  </a:cubicBezTo>
                  <a:cubicBezTo>
                    <a:pt x="860446" y="1172497"/>
                    <a:pt x="856484" y="1176987"/>
                    <a:pt x="847504" y="1180156"/>
                  </a:cubicBezTo>
                  <a:cubicBezTo>
                    <a:pt x="818716" y="1189928"/>
                    <a:pt x="789135" y="1194946"/>
                    <a:pt x="759819" y="1202077"/>
                  </a:cubicBezTo>
                  <a:cubicBezTo>
                    <a:pt x="721522" y="1211586"/>
                    <a:pt x="685339" y="1227432"/>
                    <a:pt x="648891" y="1242487"/>
                  </a:cubicBezTo>
                  <a:cubicBezTo>
                    <a:pt x="612179" y="1257805"/>
                    <a:pt x="574675" y="1271275"/>
                    <a:pt x="538492" y="1287650"/>
                  </a:cubicBezTo>
                  <a:cubicBezTo>
                    <a:pt x="500195" y="1305082"/>
                    <a:pt x="462427" y="1323306"/>
                    <a:pt x="429413" y="1349981"/>
                  </a:cubicBezTo>
                  <a:cubicBezTo>
                    <a:pt x="391380" y="1380354"/>
                    <a:pt x="377118" y="1419443"/>
                    <a:pt x="387155" y="1467511"/>
                  </a:cubicBezTo>
                  <a:cubicBezTo>
                    <a:pt x="394550" y="1502639"/>
                    <a:pt x="409868" y="1534068"/>
                    <a:pt x="428884" y="1563649"/>
                  </a:cubicBezTo>
                  <a:cubicBezTo>
                    <a:pt x="499931" y="1673256"/>
                    <a:pt x="576788" y="1778637"/>
                    <a:pt x="659456" y="1879793"/>
                  </a:cubicBezTo>
                  <a:cubicBezTo>
                    <a:pt x="667115" y="1889037"/>
                    <a:pt x="674510" y="1898809"/>
                    <a:pt x="680321" y="1909373"/>
                  </a:cubicBezTo>
                  <a:cubicBezTo>
                    <a:pt x="695903" y="1938162"/>
                    <a:pt x="708581" y="1968271"/>
                    <a:pt x="721522" y="1998380"/>
                  </a:cubicBezTo>
                  <a:cubicBezTo>
                    <a:pt x="721786" y="1999172"/>
                    <a:pt x="721258" y="2000228"/>
                    <a:pt x="720994" y="2001021"/>
                  </a:cubicBezTo>
                  <a:cubicBezTo>
                    <a:pt x="718617" y="2001285"/>
                    <a:pt x="718353" y="1999700"/>
                    <a:pt x="717825" y="1998380"/>
                  </a:cubicBezTo>
                  <a:cubicBezTo>
                    <a:pt x="708317" y="1979364"/>
                    <a:pt x="694054" y="1965101"/>
                    <a:pt x="676359" y="1953745"/>
                  </a:cubicBezTo>
                  <a:cubicBezTo>
                    <a:pt x="672925" y="1951632"/>
                    <a:pt x="669756" y="1950575"/>
                    <a:pt x="666587" y="1952952"/>
                  </a:cubicBezTo>
                  <a:cubicBezTo>
                    <a:pt x="663153" y="1955593"/>
                    <a:pt x="664474" y="1959291"/>
                    <a:pt x="666058" y="1962724"/>
                  </a:cubicBezTo>
                  <a:cubicBezTo>
                    <a:pt x="667907" y="1966158"/>
                    <a:pt x="670284" y="1969327"/>
                    <a:pt x="673982" y="1971176"/>
                  </a:cubicBezTo>
                  <a:cubicBezTo>
                    <a:pt x="677679" y="1972761"/>
                    <a:pt x="680849" y="1975402"/>
                    <a:pt x="682962" y="1978571"/>
                  </a:cubicBezTo>
                  <a:cubicBezTo>
                    <a:pt x="691677" y="1992305"/>
                    <a:pt x="701450" y="2005511"/>
                    <a:pt x="707788" y="2020829"/>
                  </a:cubicBezTo>
                  <a:cubicBezTo>
                    <a:pt x="712278" y="2031394"/>
                    <a:pt x="710429" y="2041430"/>
                    <a:pt x="702770" y="2048297"/>
                  </a:cubicBezTo>
                  <a:cubicBezTo>
                    <a:pt x="692206" y="2057805"/>
                    <a:pt x="682962" y="2059390"/>
                    <a:pt x="671869" y="2054372"/>
                  </a:cubicBezTo>
                  <a:cubicBezTo>
                    <a:pt x="653645" y="2046184"/>
                    <a:pt x="634365" y="2041166"/>
                    <a:pt x="614556" y="2038789"/>
                  </a:cubicBezTo>
                  <a:cubicBezTo>
                    <a:pt x="610595" y="2038261"/>
                    <a:pt x="605048" y="2038261"/>
                    <a:pt x="604520" y="2041958"/>
                  </a:cubicBezTo>
                  <a:cubicBezTo>
                    <a:pt x="604256" y="2044599"/>
                    <a:pt x="605576" y="2050938"/>
                    <a:pt x="611387" y="2051731"/>
                  </a:cubicBezTo>
                  <a:cubicBezTo>
                    <a:pt x="638591" y="2055692"/>
                    <a:pt x="660776" y="2076029"/>
                    <a:pt x="690621" y="2074708"/>
                  </a:cubicBezTo>
                  <a:cubicBezTo>
                    <a:pt x="685867" y="2082632"/>
                    <a:pt x="681641" y="2089499"/>
                    <a:pt x="677415" y="2096630"/>
                  </a:cubicBezTo>
                  <a:cubicBezTo>
                    <a:pt x="673454" y="2102969"/>
                    <a:pt x="669756" y="2109836"/>
                    <a:pt x="669492" y="2117231"/>
                  </a:cubicBezTo>
                  <a:cubicBezTo>
                    <a:pt x="668435" y="2141529"/>
                    <a:pt x="653909" y="2157376"/>
                    <a:pt x="635157" y="2169261"/>
                  </a:cubicBezTo>
                  <a:cubicBezTo>
                    <a:pt x="609538" y="2185108"/>
                    <a:pt x="582863" y="2199634"/>
                    <a:pt x="552754" y="2205709"/>
                  </a:cubicBezTo>
                  <a:cubicBezTo>
                    <a:pt x="535322" y="2209406"/>
                    <a:pt x="527927" y="2224989"/>
                    <a:pt x="533738" y="2242157"/>
                  </a:cubicBezTo>
                  <a:cubicBezTo>
                    <a:pt x="538756" y="2256419"/>
                    <a:pt x="548792" y="2265134"/>
                    <a:pt x="563846" y="2267511"/>
                  </a:cubicBezTo>
                  <a:cubicBezTo>
                    <a:pt x="613764" y="2274643"/>
                    <a:pt x="662625" y="2274114"/>
                    <a:pt x="710429" y="2254042"/>
                  </a:cubicBezTo>
                  <a:cubicBezTo>
                    <a:pt x="730766" y="2245326"/>
                    <a:pt x="752159" y="2237667"/>
                    <a:pt x="773553" y="2231856"/>
                  </a:cubicBezTo>
                  <a:cubicBezTo>
                    <a:pt x="824262" y="2217594"/>
                    <a:pt x="871803" y="2194880"/>
                    <a:pt x="921984" y="2178769"/>
                  </a:cubicBezTo>
                  <a:cubicBezTo>
                    <a:pt x="940472" y="2172959"/>
                    <a:pt x="957111" y="2163715"/>
                    <a:pt x="972430" y="2151566"/>
                  </a:cubicBezTo>
                  <a:cubicBezTo>
                    <a:pt x="979033" y="2146283"/>
                    <a:pt x="984843" y="2141265"/>
                    <a:pt x="989333" y="2134398"/>
                  </a:cubicBezTo>
                  <a:cubicBezTo>
                    <a:pt x="994087" y="2127531"/>
                    <a:pt x="993295" y="2121721"/>
                    <a:pt x="987749" y="2115382"/>
                  </a:cubicBezTo>
                  <a:cubicBezTo>
                    <a:pt x="973751" y="2099535"/>
                    <a:pt x="962130" y="2082104"/>
                    <a:pt x="952093" y="2063616"/>
                  </a:cubicBezTo>
                  <a:cubicBezTo>
                    <a:pt x="944170" y="2049089"/>
                    <a:pt x="934662" y="2035356"/>
                    <a:pt x="923041" y="2023735"/>
                  </a:cubicBezTo>
                  <a:cubicBezTo>
                    <a:pt x="912212" y="2012642"/>
                    <a:pt x="903496" y="2000228"/>
                    <a:pt x="889763" y="1990984"/>
                  </a:cubicBezTo>
                  <a:cubicBezTo>
                    <a:pt x="874972" y="1981212"/>
                    <a:pt x="869426" y="1961668"/>
                    <a:pt x="858861" y="1947142"/>
                  </a:cubicBezTo>
                  <a:cubicBezTo>
                    <a:pt x="844071" y="1926805"/>
                    <a:pt x="833771" y="1903827"/>
                    <a:pt x="821093" y="1882170"/>
                  </a:cubicBezTo>
                  <a:cubicBezTo>
                    <a:pt x="799436" y="1845458"/>
                    <a:pt x="778571" y="1808218"/>
                    <a:pt x="759555" y="1770186"/>
                  </a:cubicBezTo>
                  <a:cubicBezTo>
                    <a:pt x="744236" y="1739548"/>
                    <a:pt x="729446" y="1709440"/>
                    <a:pt x="725748" y="1675105"/>
                  </a:cubicBezTo>
                  <a:cubicBezTo>
                    <a:pt x="723635" y="1656353"/>
                    <a:pt x="716504" y="1638393"/>
                    <a:pt x="709109" y="1620961"/>
                  </a:cubicBezTo>
                  <a:cubicBezTo>
                    <a:pt x="692734" y="1583193"/>
                    <a:pt x="670020" y="1548859"/>
                    <a:pt x="643609" y="1517165"/>
                  </a:cubicBezTo>
                  <a:cubicBezTo>
                    <a:pt x="641496" y="1514788"/>
                    <a:pt x="639647" y="1511883"/>
                    <a:pt x="635949" y="1507128"/>
                  </a:cubicBezTo>
                  <a:cubicBezTo>
                    <a:pt x="689036" y="1522711"/>
                    <a:pt x="740274" y="1525881"/>
                    <a:pt x="792041" y="1524560"/>
                  </a:cubicBezTo>
                  <a:cubicBezTo>
                    <a:pt x="858597" y="1522711"/>
                    <a:pt x="924626" y="1516372"/>
                    <a:pt x="990654" y="1507393"/>
                  </a:cubicBezTo>
                  <a:cubicBezTo>
                    <a:pt x="996464" y="1506600"/>
                    <a:pt x="999634" y="1507657"/>
                    <a:pt x="1002275" y="1512939"/>
                  </a:cubicBezTo>
                  <a:cubicBezTo>
                    <a:pt x="1012839" y="1534068"/>
                    <a:pt x="1026045" y="1553613"/>
                    <a:pt x="1039779" y="1572893"/>
                  </a:cubicBezTo>
                  <a:cubicBezTo>
                    <a:pt x="1086527" y="1637601"/>
                    <a:pt x="1139878" y="1696762"/>
                    <a:pt x="1190852" y="1758036"/>
                  </a:cubicBezTo>
                  <a:cubicBezTo>
                    <a:pt x="1218848" y="1791579"/>
                    <a:pt x="1249749" y="1823008"/>
                    <a:pt x="1274840" y="1858664"/>
                  </a:cubicBezTo>
                  <a:cubicBezTo>
                    <a:pt x="1291479" y="1882170"/>
                    <a:pt x="1305213" y="1907525"/>
                    <a:pt x="1320268" y="1932087"/>
                  </a:cubicBezTo>
                  <a:cubicBezTo>
                    <a:pt x="1339020" y="1962460"/>
                    <a:pt x="1362526" y="1987815"/>
                    <a:pt x="1398709" y="1997323"/>
                  </a:cubicBezTo>
                  <a:cubicBezTo>
                    <a:pt x="1416141" y="2001813"/>
                    <a:pt x="1430403" y="2011321"/>
                    <a:pt x="1443873" y="2022678"/>
                  </a:cubicBezTo>
                  <a:cubicBezTo>
                    <a:pt x="1528125" y="2096102"/>
                    <a:pt x="1614226" y="2167148"/>
                    <a:pt x="1702440" y="2235554"/>
                  </a:cubicBezTo>
                  <a:cubicBezTo>
                    <a:pt x="1756055" y="2277019"/>
                    <a:pt x="1802275" y="2325616"/>
                    <a:pt x="1842156" y="2380024"/>
                  </a:cubicBezTo>
                  <a:cubicBezTo>
                    <a:pt x="1844269" y="2382665"/>
                    <a:pt x="1847438" y="2385042"/>
                    <a:pt x="1847438" y="2389004"/>
                  </a:cubicBezTo>
                  <a:cubicBezTo>
                    <a:pt x="1846646" y="2389268"/>
                    <a:pt x="1846118" y="2390060"/>
                    <a:pt x="1845589" y="2389796"/>
                  </a:cubicBezTo>
                  <a:cubicBezTo>
                    <a:pt x="1833704" y="2387683"/>
                    <a:pt x="1822876" y="2392437"/>
                    <a:pt x="1818914" y="2401681"/>
                  </a:cubicBezTo>
                  <a:cubicBezTo>
                    <a:pt x="1815216" y="2409869"/>
                    <a:pt x="1818386" y="2418584"/>
                    <a:pt x="1828950" y="2426244"/>
                  </a:cubicBezTo>
                  <a:cubicBezTo>
                    <a:pt x="1836874" y="2432054"/>
                    <a:pt x="1843477" y="2438657"/>
                    <a:pt x="1847702" y="2447637"/>
                  </a:cubicBezTo>
                  <a:cubicBezTo>
                    <a:pt x="1848759" y="2449750"/>
                    <a:pt x="1850079" y="2452655"/>
                    <a:pt x="1852192" y="2453447"/>
                  </a:cubicBezTo>
                  <a:cubicBezTo>
                    <a:pt x="1869360" y="2460843"/>
                    <a:pt x="1870944" y="2475369"/>
                    <a:pt x="1872001" y="2491480"/>
                  </a:cubicBezTo>
                  <a:cubicBezTo>
                    <a:pt x="1873057" y="2507062"/>
                    <a:pt x="1874378" y="2522909"/>
                    <a:pt x="1882301" y="2536907"/>
                  </a:cubicBezTo>
                  <a:cubicBezTo>
                    <a:pt x="1889168" y="2549321"/>
                    <a:pt x="1898148" y="2551962"/>
                    <a:pt x="1910825" y="2545887"/>
                  </a:cubicBezTo>
                  <a:cubicBezTo>
                    <a:pt x="1912410" y="2545095"/>
                    <a:pt x="1913731" y="2544038"/>
                    <a:pt x="1916372" y="2544831"/>
                  </a:cubicBezTo>
                  <a:cubicBezTo>
                    <a:pt x="1915844" y="2554075"/>
                    <a:pt x="1916108" y="2564375"/>
                    <a:pt x="1922711" y="2571770"/>
                  </a:cubicBezTo>
                  <a:cubicBezTo>
                    <a:pt x="1932747" y="2583127"/>
                    <a:pt x="1933011" y="2596069"/>
                    <a:pt x="1931690" y="2609802"/>
                  </a:cubicBezTo>
                  <a:cubicBezTo>
                    <a:pt x="1930106" y="2627234"/>
                    <a:pt x="1927200" y="2644137"/>
                    <a:pt x="1919277" y="2660248"/>
                  </a:cubicBezTo>
                  <a:cubicBezTo>
                    <a:pt x="1913995" y="2670813"/>
                    <a:pt x="1911882" y="2682434"/>
                    <a:pt x="1909241" y="2693791"/>
                  </a:cubicBezTo>
                  <a:cubicBezTo>
                    <a:pt x="1905279" y="2711222"/>
                    <a:pt x="1910297" y="2724956"/>
                    <a:pt x="1925616" y="2734464"/>
                  </a:cubicBezTo>
                  <a:cubicBezTo>
                    <a:pt x="1934331" y="2734464"/>
                    <a:pt x="1941199" y="2734464"/>
                    <a:pt x="1949914" y="2734464"/>
                  </a:cubicBezTo>
                  <a:cubicBezTo>
                    <a:pt x="1954932" y="2731823"/>
                    <a:pt x="1961535" y="2732351"/>
                    <a:pt x="1965761" y="2728654"/>
                  </a:cubicBezTo>
                  <a:cubicBezTo>
                    <a:pt x="1981872" y="2713863"/>
                    <a:pt x="2000624" y="2701450"/>
                    <a:pt x="2012773" y="2682698"/>
                  </a:cubicBezTo>
                  <a:cubicBezTo>
                    <a:pt x="2025451" y="2662889"/>
                    <a:pt x="2036543" y="2642289"/>
                    <a:pt x="2044467" y="2620103"/>
                  </a:cubicBezTo>
                  <a:cubicBezTo>
                    <a:pt x="2053975" y="2593163"/>
                    <a:pt x="2065596" y="2566752"/>
                    <a:pt x="2072199" y="2538492"/>
                  </a:cubicBezTo>
                  <a:cubicBezTo>
                    <a:pt x="2082235" y="2495177"/>
                    <a:pt x="2093856" y="2452919"/>
                    <a:pt x="2104685" y="2409604"/>
                  </a:cubicBezTo>
                  <a:cubicBezTo>
                    <a:pt x="2114457" y="2369987"/>
                    <a:pt x="2137963" y="2331691"/>
                    <a:pt x="2128455" y="2306600"/>
                  </a:cubicBezTo>
                  <a:cubicBezTo>
                    <a:pt x="2118683" y="2279397"/>
                    <a:pt x="2076689" y="2267247"/>
                    <a:pt x="2029941" y="2268832"/>
                  </a:cubicBezTo>
                  <a:close/>
                  <a:moveTo>
                    <a:pt x="65200" y="483689"/>
                  </a:moveTo>
                  <a:cubicBezTo>
                    <a:pt x="65993" y="485273"/>
                    <a:pt x="67049" y="486858"/>
                    <a:pt x="67841" y="488179"/>
                  </a:cubicBezTo>
                  <a:cubicBezTo>
                    <a:pt x="66785" y="487122"/>
                    <a:pt x="65993" y="485537"/>
                    <a:pt x="65200" y="483689"/>
                  </a:cubicBezTo>
                  <a:close/>
                  <a:moveTo>
                    <a:pt x="1847966" y="2414094"/>
                  </a:moveTo>
                  <a:cubicBezTo>
                    <a:pt x="1843741" y="2412510"/>
                    <a:pt x="1838194" y="2413302"/>
                    <a:pt x="1835817" y="2408284"/>
                  </a:cubicBezTo>
                  <a:cubicBezTo>
                    <a:pt x="1835553" y="2408020"/>
                    <a:pt x="1836874" y="2406435"/>
                    <a:pt x="1837666" y="2406435"/>
                  </a:cubicBezTo>
                  <a:cubicBezTo>
                    <a:pt x="1842948" y="2406171"/>
                    <a:pt x="1846646" y="2409076"/>
                    <a:pt x="1849815" y="2413566"/>
                  </a:cubicBezTo>
                  <a:cubicBezTo>
                    <a:pt x="1848495" y="2413830"/>
                    <a:pt x="1848231" y="2414094"/>
                    <a:pt x="1847966" y="2414094"/>
                  </a:cubicBezTo>
                  <a:close/>
                  <a:moveTo>
                    <a:pt x="1891017" y="2500724"/>
                  </a:moveTo>
                  <a:cubicBezTo>
                    <a:pt x="1897092" y="2508647"/>
                    <a:pt x="1901582" y="2517363"/>
                    <a:pt x="1901846" y="2530833"/>
                  </a:cubicBezTo>
                  <a:cubicBezTo>
                    <a:pt x="1892338" y="2520796"/>
                    <a:pt x="1892602" y="2510232"/>
                    <a:pt x="1891017" y="2500724"/>
                  </a:cubicBezTo>
                  <a:close/>
                </a:path>
              </a:pathLst>
            </a:custGeom>
            <a:grpFill/>
            <a:ln w="26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32">
              <a:extLst>
                <a:ext uri="{FF2B5EF4-FFF2-40B4-BE49-F238E27FC236}">
                  <a16:creationId xmlns:a16="http://schemas.microsoft.com/office/drawing/2014/main" id="{997F8231-64C3-4FD1-B542-A3550BF32360}"/>
                </a:ext>
              </a:extLst>
            </p:cNvPr>
            <p:cNvSpPr/>
            <p:nvPr/>
          </p:nvSpPr>
          <p:spPr>
            <a:xfrm rot="460064" flipH="1">
              <a:off x="2087327" y="1168159"/>
              <a:ext cx="4013443" cy="4499377"/>
            </a:xfrm>
            <a:custGeom>
              <a:avLst/>
              <a:gdLst>
                <a:gd name="connsiteX0" fmla="*/ 3002233 w 3017885"/>
                <a:gd name="connsiteY0" fmla="*/ 604118 h 3383280"/>
                <a:gd name="connsiteX1" fmla="*/ 2957573 w 3017885"/>
                <a:gd name="connsiteY1" fmla="*/ 595321 h 3383280"/>
                <a:gd name="connsiteX2" fmla="*/ 2930507 w 3017885"/>
                <a:gd name="connsiteY2" fmla="*/ 593291 h 3383280"/>
                <a:gd name="connsiteX3" fmla="*/ 2852692 w 3017885"/>
                <a:gd name="connsiteY3" fmla="*/ 682610 h 3383280"/>
                <a:gd name="connsiteX4" fmla="*/ 2849308 w 3017885"/>
                <a:gd name="connsiteY4" fmla="*/ 734036 h 3383280"/>
                <a:gd name="connsiteX5" fmla="*/ 2806002 w 3017885"/>
                <a:gd name="connsiteY5" fmla="*/ 671107 h 3383280"/>
                <a:gd name="connsiteX6" fmla="*/ 2851338 w 3017885"/>
                <a:gd name="connsiteY6" fmla="*/ 815234 h 3383280"/>
                <a:gd name="connsiteX7" fmla="*/ 2824272 w 3017885"/>
                <a:gd name="connsiteY7" fmla="*/ 947182 h 3383280"/>
                <a:gd name="connsiteX8" fmla="*/ 2705857 w 3017885"/>
                <a:gd name="connsiteY8" fmla="*/ 1185365 h 3383280"/>
                <a:gd name="connsiteX9" fmla="*/ 2705857 w 3017885"/>
                <a:gd name="connsiteY9" fmla="*/ 1185365 h 3383280"/>
                <a:gd name="connsiteX10" fmla="*/ 2705857 w 3017885"/>
                <a:gd name="connsiteY10" fmla="*/ 1185365 h 3383280"/>
                <a:gd name="connsiteX11" fmla="*/ 2668641 w 3017885"/>
                <a:gd name="connsiteY11" fmla="*/ 1163035 h 3383280"/>
                <a:gd name="connsiteX12" fmla="*/ 2389182 w 3017885"/>
                <a:gd name="connsiteY12" fmla="*/ 878840 h 3383280"/>
                <a:gd name="connsiteX13" fmla="*/ 2363470 w 3017885"/>
                <a:gd name="connsiteY13" fmla="*/ 845007 h 3383280"/>
                <a:gd name="connsiteX14" fmla="*/ 2327607 w 3017885"/>
                <a:gd name="connsiteY14" fmla="*/ 706293 h 3383280"/>
                <a:gd name="connsiteX15" fmla="*/ 2380386 w 3017885"/>
                <a:gd name="connsiteY15" fmla="*/ 775988 h 3383280"/>
                <a:gd name="connsiteX16" fmla="*/ 2415572 w 3017885"/>
                <a:gd name="connsiteY16" fmla="*/ 784785 h 3383280"/>
                <a:gd name="connsiteX17" fmla="*/ 2477824 w 3017885"/>
                <a:gd name="connsiteY17" fmla="*/ 738772 h 3383280"/>
                <a:gd name="connsiteX18" fmla="*/ 2477824 w 3017885"/>
                <a:gd name="connsiteY18" fmla="*/ 725916 h 3383280"/>
                <a:gd name="connsiteX19" fmla="*/ 2488651 w 3017885"/>
                <a:gd name="connsiteY19" fmla="*/ 726592 h 3383280"/>
                <a:gd name="connsiteX20" fmla="*/ 2495417 w 3017885"/>
                <a:gd name="connsiteY20" fmla="*/ 723886 h 3383280"/>
                <a:gd name="connsiteX21" fmla="*/ 2518424 w 3017885"/>
                <a:gd name="connsiteY21" fmla="*/ 708999 h 3383280"/>
                <a:gd name="connsiteX22" fmla="*/ 2533987 w 3017885"/>
                <a:gd name="connsiteY22" fmla="*/ 697496 h 3383280"/>
                <a:gd name="connsiteX23" fmla="*/ 2542783 w 3017885"/>
                <a:gd name="connsiteY23" fmla="*/ 655543 h 3383280"/>
                <a:gd name="connsiteX24" fmla="*/ 2561730 w 3017885"/>
                <a:gd name="connsiteY24" fmla="*/ 639304 h 3383280"/>
                <a:gd name="connsiteX25" fmla="*/ 2617892 w 3017885"/>
                <a:gd name="connsiteY25" fmla="*/ 590584 h 3383280"/>
                <a:gd name="connsiteX26" fmla="*/ 2642252 w 3017885"/>
                <a:gd name="connsiteY26" fmla="*/ 552015 h 3383280"/>
                <a:gd name="connsiteX27" fmla="*/ 2642928 w 3017885"/>
                <a:gd name="connsiteY27" fmla="*/ 445780 h 3383280"/>
                <a:gd name="connsiteX28" fmla="*/ 2642928 w 3017885"/>
                <a:gd name="connsiteY28" fmla="*/ 445780 h 3383280"/>
                <a:gd name="connsiteX29" fmla="*/ 2575263 w 3017885"/>
                <a:gd name="connsiteY29" fmla="*/ 341575 h 3383280"/>
                <a:gd name="connsiteX30" fmla="*/ 2575263 w 3017885"/>
                <a:gd name="connsiteY30" fmla="*/ 341575 h 3383280"/>
                <a:gd name="connsiteX31" fmla="*/ 2548873 w 3017885"/>
                <a:gd name="connsiteY31" fmla="*/ 316539 h 3383280"/>
                <a:gd name="connsiteX32" fmla="*/ 2525867 w 3017885"/>
                <a:gd name="connsiteY32" fmla="*/ 307066 h 3383280"/>
                <a:gd name="connsiteX33" fmla="*/ 2330990 w 3017885"/>
                <a:gd name="connsiteY33" fmla="*/ 236017 h 3383280"/>
                <a:gd name="connsiteX34" fmla="*/ 2171299 w 3017885"/>
                <a:gd name="connsiteY34" fmla="*/ 257670 h 3383280"/>
                <a:gd name="connsiteX35" fmla="*/ 2012285 w 3017885"/>
                <a:gd name="connsiteY35" fmla="*/ 332778 h 3383280"/>
                <a:gd name="connsiteX36" fmla="*/ 1904697 w 3017885"/>
                <a:gd name="connsiteY36" fmla="*/ 313155 h 3383280"/>
                <a:gd name="connsiteX37" fmla="*/ 1904697 w 3017885"/>
                <a:gd name="connsiteY37" fmla="*/ 313155 h 3383280"/>
                <a:gd name="connsiteX38" fmla="*/ 1782222 w 3017885"/>
                <a:gd name="connsiteY38" fmla="*/ 250903 h 3383280"/>
                <a:gd name="connsiteX39" fmla="*/ 1762599 w 3017885"/>
                <a:gd name="connsiteY39" fmla="*/ 208274 h 3383280"/>
                <a:gd name="connsiteX40" fmla="*/ 1639448 w 3017885"/>
                <a:gd name="connsiteY40" fmla="*/ 164291 h 3383280"/>
                <a:gd name="connsiteX41" fmla="*/ 1705083 w 3017885"/>
                <a:gd name="connsiteY41" fmla="*/ 234663 h 3383280"/>
                <a:gd name="connsiteX42" fmla="*/ 1731473 w 3017885"/>
                <a:gd name="connsiteY42" fmla="*/ 295562 h 3383280"/>
                <a:gd name="connsiteX43" fmla="*/ 1797108 w 3017885"/>
                <a:gd name="connsiteY43" fmla="*/ 376761 h 3383280"/>
                <a:gd name="connsiteX44" fmla="*/ 2019051 w 3017885"/>
                <a:gd name="connsiteY44" fmla="*/ 523596 h 3383280"/>
                <a:gd name="connsiteX45" fmla="*/ 1754479 w 3017885"/>
                <a:gd name="connsiteY45" fmla="*/ 395031 h 3383280"/>
                <a:gd name="connsiteX46" fmla="*/ 1493966 w 3017885"/>
                <a:gd name="connsiteY46" fmla="*/ 286089 h 3383280"/>
                <a:gd name="connsiteX47" fmla="*/ 1044667 w 3017885"/>
                <a:gd name="connsiteY47" fmla="*/ 152788 h 3383280"/>
                <a:gd name="connsiteX48" fmla="*/ 872796 w 3017885"/>
                <a:gd name="connsiteY48" fmla="*/ 116249 h 3383280"/>
                <a:gd name="connsiteX49" fmla="*/ 872796 w 3017885"/>
                <a:gd name="connsiteY49" fmla="*/ 116249 h 3383280"/>
                <a:gd name="connsiteX50" fmla="*/ 872796 w 3017885"/>
                <a:gd name="connsiteY50" fmla="*/ 116249 h 3383280"/>
                <a:gd name="connsiteX51" fmla="*/ 861970 w 3017885"/>
                <a:gd name="connsiteY51" fmla="*/ 102715 h 3383280"/>
                <a:gd name="connsiteX52" fmla="*/ 677243 w 3017885"/>
                <a:gd name="connsiteY52" fmla="*/ 38433 h 3383280"/>
                <a:gd name="connsiteX53" fmla="*/ 619727 w 3017885"/>
                <a:gd name="connsiteY53" fmla="*/ 9337 h 3383280"/>
                <a:gd name="connsiteX54" fmla="*/ 571008 w 3017885"/>
                <a:gd name="connsiteY54" fmla="*/ 24900 h 3383280"/>
                <a:gd name="connsiteX55" fmla="*/ 571008 w 3017885"/>
                <a:gd name="connsiteY55" fmla="*/ 24900 h 3383280"/>
                <a:gd name="connsiteX56" fmla="*/ 559505 w 3017885"/>
                <a:gd name="connsiteY56" fmla="*/ 35727 h 3383280"/>
                <a:gd name="connsiteX57" fmla="*/ 559505 w 3017885"/>
                <a:gd name="connsiteY57" fmla="*/ 35727 h 3383280"/>
                <a:gd name="connsiteX58" fmla="*/ 493192 w 3017885"/>
                <a:gd name="connsiteY58" fmla="*/ 104069 h 3383280"/>
                <a:gd name="connsiteX59" fmla="*/ 493192 w 3017885"/>
                <a:gd name="connsiteY59" fmla="*/ 104069 h 3383280"/>
                <a:gd name="connsiteX60" fmla="*/ 485072 w 3017885"/>
                <a:gd name="connsiteY60" fmla="*/ 139255 h 3383280"/>
                <a:gd name="connsiteX61" fmla="*/ 547325 w 3017885"/>
                <a:gd name="connsiteY61" fmla="*/ 169704 h 3383280"/>
                <a:gd name="connsiteX62" fmla="*/ 612960 w 3017885"/>
                <a:gd name="connsiteY62" fmla="*/ 192034 h 3383280"/>
                <a:gd name="connsiteX63" fmla="*/ 610254 w 3017885"/>
                <a:gd name="connsiteY63" fmla="*/ 220454 h 3383280"/>
                <a:gd name="connsiteX64" fmla="*/ 586571 w 3017885"/>
                <a:gd name="connsiteY64" fmla="*/ 244813 h 3383280"/>
                <a:gd name="connsiteX65" fmla="*/ 612960 w 3017885"/>
                <a:gd name="connsiteY65" fmla="*/ 254286 h 3383280"/>
                <a:gd name="connsiteX66" fmla="*/ 732052 w 3017885"/>
                <a:gd name="connsiteY66" fmla="*/ 236693 h 3383280"/>
                <a:gd name="connsiteX67" fmla="*/ 1008127 w 3017885"/>
                <a:gd name="connsiteY67" fmla="*/ 273909 h 3383280"/>
                <a:gd name="connsiteX68" fmla="*/ 1008127 w 3017885"/>
                <a:gd name="connsiteY68" fmla="*/ 273909 h 3383280"/>
                <a:gd name="connsiteX69" fmla="*/ 1313299 w 3017885"/>
                <a:gd name="connsiteY69" fmla="*/ 379468 h 3383280"/>
                <a:gd name="connsiteX70" fmla="*/ 1410738 w 3017885"/>
                <a:gd name="connsiteY70" fmla="*/ 421420 h 3383280"/>
                <a:gd name="connsiteX71" fmla="*/ 1777485 w 3017885"/>
                <a:gd name="connsiteY71" fmla="*/ 609531 h 3383280"/>
                <a:gd name="connsiteX72" fmla="*/ 1704407 w 3017885"/>
                <a:gd name="connsiteY72" fmla="*/ 711029 h 3383280"/>
                <a:gd name="connsiteX73" fmla="*/ 1612381 w 3017885"/>
                <a:gd name="connsiteY73" fmla="*/ 831474 h 3383280"/>
                <a:gd name="connsiteX74" fmla="*/ 1571105 w 3017885"/>
                <a:gd name="connsiteY74" fmla="*/ 891020 h 3383280"/>
                <a:gd name="connsiteX75" fmla="*/ 1439834 w 3017885"/>
                <a:gd name="connsiteY75" fmla="*/ 1104843 h 3383280"/>
                <a:gd name="connsiteX76" fmla="*/ 1439834 w 3017885"/>
                <a:gd name="connsiteY76" fmla="*/ 1104843 h 3383280"/>
                <a:gd name="connsiteX77" fmla="*/ 1439834 w 3017885"/>
                <a:gd name="connsiteY77" fmla="*/ 1104843 h 3383280"/>
                <a:gd name="connsiteX78" fmla="*/ 1388408 w 3017885"/>
                <a:gd name="connsiteY78" fmla="*/ 1175215 h 3383280"/>
                <a:gd name="connsiteX79" fmla="*/ 1388408 w 3017885"/>
                <a:gd name="connsiteY79" fmla="*/ 1175215 h 3383280"/>
                <a:gd name="connsiteX80" fmla="*/ 1388408 w 3017885"/>
                <a:gd name="connsiteY80" fmla="*/ 1175215 h 3383280"/>
                <a:gd name="connsiteX81" fmla="*/ 1390438 w 3017885"/>
                <a:gd name="connsiteY81" fmla="*/ 1183335 h 3383280"/>
                <a:gd name="connsiteX82" fmla="*/ 1374875 w 3017885"/>
                <a:gd name="connsiteY82" fmla="*/ 1200252 h 3383280"/>
                <a:gd name="connsiteX83" fmla="*/ 1324126 w 3017885"/>
                <a:gd name="connsiteY83" fmla="*/ 1236791 h 3383280"/>
                <a:gd name="connsiteX84" fmla="*/ 1203681 w 3017885"/>
                <a:gd name="connsiteY84" fmla="*/ 1327463 h 3383280"/>
                <a:gd name="connsiteX85" fmla="*/ 1085266 w 3017885"/>
                <a:gd name="connsiteY85" fmla="*/ 1497304 h 3383280"/>
                <a:gd name="connsiteX86" fmla="*/ 1005421 w 3017885"/>
                <a:gd name="connsiteY86" fmla="*/ 1774056 h 3383280"/>
                <a:gd name="connsiteX87" fmla="*/ 1005421 w 3017885"/>
                <a:gd name="connsiteY87" fmla="*/ 1774056 h 3383280"/>
                <a:gd name="connsiteX88" fmla="*/ 1005421 w 3017885"/>
                <a:gd name="connsiteY88" fmla="*/ 1774056 h 3383280"/>
                <a:gd name="connsiteX89" fmla="*/ 952642 w 3017885"/>
                <a:gd name="connsiteY89" fmla="*/ 1830218 h 3383280"/>
                <a:gd name="connsiteX90" fmla="*/ 794981 w 3017885"/>
                <a:gd name="connsiteY90" fmla="*/ 2026448 h 3383280"/>
                <a:gd name="connsiteX91" fmla="*/ 734759 w 3017885"/>
                <a:gd name="connsiteY91" fmla="*/ 2065695 h 3383280"/>
                <a:gd name="connsiteX92" fmla="*/ 650853 w 3017885"/>
                <a:gd name="connsiteY92" fmla="*/ 2144187 h 3383280"/>
                <a:gd name="connsiteX93" fmla="*/ 610930 w 3017885"/>
                <a:gd name="connsiteY93" fmla="*/ 2171930 h 3383280"/>
                <a:gd name="connsiteX94" fmla="*/ 566271 w 3017885"/>
                <a:gd name="connsiteY94" fmla="*/ 2206439 h 3383280"/>
                <a:gd name="connsiteX95" fmla="*/ 430263 w 3017885"/>
                <a:gd name="connsiteY95" fmla="*/ 2381693 h 3383280"/>
                <a:gd name="connsiteX96" fmla="*/ 333502 w 3017885"/>
                <a:gd name="connsiteY96" fmla="*/ 2566420 h 3383280"/>
                <a:gd name="connsiteX97" fmla="*/ 174487 w 3017885"/>
                <a:gd name="connsiteY97" fmla="*/ 2816106 h 3383280"/>
                <a:gd name="connsiteX98" fmla="*/ 128475 w 3017885"/>
                <a:gd name="connsiteY98" fmla="*/ 2819489 h 3383280"/>
                <a:gd name="connsiteX99" fmla="*/ 29006 w 3017885"/>
                <a:gd name="connsiteY99" fmla="*/ 2834376 h 3383280"/>
                <a:gd name="connsiteX100" fmla="*/ 17503 w 3017885"/>
                <a:gd name="connsiteY100" fmla="*/ 2836406 h 3383280"/>
                <a:gd name="connsiteX101" fmla="*/ 1940 w 3017885"/>
                <a:gd name="connsiteY101" fmla="*/ 2841142 h 3383280"/>
                <a:gd name="connsiteX102" fmla="*/ 31713 w 3017885"/>
                <a:gd name="connsiteY102" fmla="*/ 3159171 h 3383280"/>
                <a:gd name="connsiteX103" fmla="*/ 60809 w 3017885"/>
                <a:gd name="connsiteY103" fmla="*/ 3276909 h 3383280"/>
                <a:gd name="connsiteX104" fmla="*/ 60809 w 3017885"/>
                <a:gd name="connsiteY104" fmla="*/ 3276909 h 3383280"/>
                <a:gd name="connsiteX105" fmla="*/ 123738 w 3017885"/>
                <a:gd name="connsiteY105" fmla="*/ 3372317 h 3383280"/>
                <a:gd name="connsiteX106" fmla="*/ 189374 w 3017885"/>
                <a:gd name="connsiteY106" fmla="*/ 3368934 h 3383280"/>
                <a:gd name="connsiteX107" fmla="*/ 189374 w 3017885"/>
                <a:gd name="connsiteY107" fmla="*/ 3368934 h 3383280"/>
                <a:gd name="connsiteX108" fmla="*/ 189374 w 3017885"/>
                <a:gd name="connsiteY108" fmla="*/ 3368934 h 3383280"/>
                <a:gd name="connsiteX109" fmla="*/ 189374 w 3017885"/>
                <a:gd name="connsiteY109" fmla="*/ 3368934 h 3383280"/>
                <a:gd name="connsiteX110" fmla="*/ 189374 w 3017885"/>
                <a:gd name="connsiteY110" fmla="*/ 3368934 h 3383280"/>
                <a:gd name="connsiteX111" fmla="*/ 229297 w 3017885"/>
                <a:gd name="connsiteY111" fmla="*/ 3186237 h 3383280"/>
                <a:gd name="connsiteX112" fmla="*/ 242830 w 3017885"/>
                <a:gd name="connsiteY112" fmla="*/ 3132781 h 3383280"/>
                <a:gd name="connsiteX113" fmla="*/ 374778 w 3017885"/>
                <a:gd name="connsiteY113" fmla="*/ 2987977 h 3383280"/>
                <a:gd name="connsiteX114" fmla="*/ 374778 w 3017885"/>
                <a:gd name="connsiteY114" fmla="*/ 2987977 h 3383280"/>
                <a:gd name="connsiteX115" fmla="*/ 388311 w 3017885"/>
                <a:gd name="connsiteY115" fmla="*/ 2990683 h 3383280"/>
                <a:gd name="connsiteX116" fmla="*/ 367334 w 3017885"/>
                <a:gd name="connsiteY116" fmla="*/ 2945348 h 3383280"/>
                <a:gd name="connsiteX117" fmla="*/ 346358 w 3017885"/>
                <a:gd name="connsiteY117" fmla="*/ 2874975 h 3383280"/>
                <a:gd name="connsiteX118" fmla="*/ 439060 w 3017885"/>
                <a:gd name="connsiteY118" fmla="*/ 2734231 h 3383280"/>
                <a:gd name="connsiteX119" fmla="*/ 439060 w 3017885"/>
                <a:gd name="connsiteY119" fmla="*/ 2734231 h 3383280"/>
                <a:gd name="connsiteX120" fmla="*/ 558828 w 3017885"/>
                <a:gd name="connsiteY120" fmla="*/ 2578600 h 3383280"/>
                <a:gd name="connsiteX121" fmla="*/ 808514 w 3017885"/>
                <a:gd name="connsiteY121" fmla="*/ 2329591 h 3383280"/>
                <a:gd name="connsiteX122" fmla="*/ 953995 w 3017885"/>
                <a:gd name="connsiteY122" fmla="*/ 2247715 h 3383280"/>
                <a:gd name="connsiteX123" fmla="*/ 1151579 w 3017885"/>
                <a:gd name="connsiteY123" fmla="*/ 2091407 h 3383280"/>
                <a:gd name="connsiteX124" fmla="*/ 1151579 w 3017885"/>
                <a:gd name="connsiteY124" fmla="*/ 2091407 h 3383280"/>
                <a:gd name="connsiteX125" fmla="*/ 1151579 w 3017885"/>
                <a:gd name="connsiteY125" fmla="*/ 2091407 h 3383280"/>
                <a:gd name="connsiteX126" fmla="*/ 1443894 w 3017885"/>
                <a:gd name="connsiteY126" fmla="*/ 1784206 h 3383280"/>
                <a:gd name="connsiteX127" fmla="*/ 1519003 w 3017885"/>
                <a:gd name="connsiteY127" fmla="*/ 1746990 h 3383280"/>
                <a:gd name="connsiteX128" fmla="*/ 1916877 w 3017885"/>
                <a:gd name="connsiteY128" fmla="*/ 1736840 h 3383280"/>
                <a:gd name="connsiteX129" fmla="*/ 1916877 w 3017885"/>
                <a:gd name="connsiteY129" fmla="*/ 1736840 h 3383280"/>
                <a:gd name="connsiteX130" fmla="*/ 1916877 w 3017885"/>
                <a:gd name="connsiteY130" fmla="*/ 1736840 h 3383280"/>
                <a:gd name="connsiteX131" fmla="*/ 1916877 w 3017885"/>
                <a:gd name="connsiteY131" fmla="*/ 1736840 h 3383280"/>
                <a:gd name="connsiteX132" fmla="*/ 1916877 w 3017885"/>
                <a:gd name="connsiteY132" fmla="*/ 1736840 h 3383280"/>
                <a:gd name="connsiteX133" fmla="*/ 1916877 w 3017885"/>
                <a:gd name="connsiteY133" fmla="*/ 1736840 h 3383280"/>
                <a:gd name="connsiteX134" fmla="*/ 2014992 w 3017885"/>
                <a:gd name="connsiteY134" fmla="*/ 1736840 h 3383280"/>
                <a:gd name="connsiteX135" fmla="*/ 2033938 w 3017885"/>
                <a:gd name="connsiteY135" fmla="*/ 1772702 h 3383280"/>
                <a:gd name="connsiteX136" fmla="*/ 1876277 w 3017885"/>
                <a:gd name="connsiteY136" fmla="*/ 2129300 h 3383280"/>
                <a:gd name="connsiteX137" fmla="*/ 1803875 w 3017885"/>
                <a:gd name="connsiteY137" fmla="*/ 2301171 h 3383280"/>
                <a:gd name="connsiteX138" fmla="*/ 1803875 w 3017885"/>
                <a:gd name="connsiteY138" fmla="*/ 2301171 h 3383280"/>
                <a:gd name="connsiteX139" fmla="*/ 1635388 w 3017885"/>
                <a:gd name="connsiteY139" fmla="*/ 2355980 h 3383280"/>
                <a:gd name="connsiteX140" fmla="*/ 1635388 w 3017885"/>
                <a:gd name="connsiteY140" fmla="*/ 2355980 h 3383280"/>
                <a:gd name="connsiteX141" fmla="*/ 1635388 w 3017885"/>
                <a:gd name="connsiteY141" fmla="*/ 2355980 h 3383280"/>
                <a:gd name="connsiteX142" fmla="*/ 1598172 w 3017885"/>
                <a:gd name="connsiteY142" fmla="*/ 2383046 h 3383280"/>
                <a:gd name="connsiteX143" fmla="*/ 1651627 w 3017885"/>
                <a:gd name="connsiteY143" fmla="*/ 2462892 h 3383280"/>
                <a:gd name="connsiteX144" fmla="*/ 1656364 w 3017885"/>
                <a:gd name="connsiteY144" fmla="*/ 2458832 h 3383280"/>
                <a:gd name="connsiteX145" fmla="*/ 1657041 w 3017885"/>
                <a:gd name="connsiteY145" fmla="*/ 2458832 h 3383280"/>
                <a:gd name="connsiteX146" fmla="*/ 1651627 w 3017885"/>
                <a:gd name="connsiteY146" fmla="*/ 2462215 h 3383280"/>
                <a:gd name="connsiteX147" fmla="*/ 1718616 w 3017885"/>
                <a:gd name="connsiteY147" fmla="*/ 2561683 h 3383280"/>
                <a:gd name="connsiteX148" fmla="*/ 1718616 w 3017885"/>
                <a:gd name="connsiteY148" fmla="*/ 2561683 h 3383280"/>
                <a:gd name="connsiteX149" fmla="*/ 1795078 w 3017885"/>
                <a:gd name="connsiteY149" fmla="*/ 2660475 h 3383280"/>
                <a:gd name="connsiteX150" fmla="*/ 1956799 w 3017885"/>
                <a:gd name="connsiteY150" fmla="*/ 2828286 h 3383280"/>
                <a:gd name="connsiteX151" fmla="*/ 1956799 w 3017885"/>
                <a:gd name="connsiteY151" fmla="*/ 2828286 h 3383280"/>
                <a:gd name="connsiteX152" fmla="*/ 1956799 w 3017885"/>
                <a:gd name="connsiteY152" fmla="*/ 2828286 h 3383280"/>
                <a:gd name="connsiteX153" fmla="*/ 1981835 w 3017885"/>
                <a:gd name="connsiteY153" fmla="*/ 2828286 h 3383280"/>
                <a:gd name="connsiteX154" fmla="*/ 1942589 w 3017885"/>
                <a:gd name="connsiteY154" fmla="*/ 2642882 h 3383280"/>
                <a:gd name="connsiteX155" fmla="*/ 1930410 w 3017885"/>
                <a:gd name="connsiteY155" fmla="*/ 2555594 h 3383280"/>
                <a:gd name="connsiteX156" fmla="*/ 1930410 w 3017885"/>
                <a:gd name="connsiteY156" fmla="*/ 2555594 h 3383280"/>
                <a:gd name="connsiteX157" fmla="*/ 2006872 w 3017885"/>
                <a:gd name="connsiteY157" fmla="*/ 2380340 h 3383280"/>
                <a:gd name="connsiteX158" fmla="*/ 2006872 w 3017885"/>
                <a:gd name="connsiteY158" fmla="*/ 2380340 h 3383280"/>
                <a:gd name="connsiteX159" fmla="*/ 2006872 w 3017885"/>
                <a:gd name="connsiteY159" fmla="*/ 2380340 h 3383280"/>
                <a:gd name="connsiteX160" fmla="*/ 2004165 w 3017885"/>
                <a:gd name="connsiteY160" fmla="*/ 2344477 h 3383280"/>
                <a:gd name="connsiteX161" fmla="*/ 1985219 w 3017885"/>
                <a:gd name="connsiteY161" fmla="*/ 2277488 h 3383280"/>
                <a:gd name="connsiteX162" fmla="*/ 2006872 w 3017885"/>
                <a:gd name="connsiteY162" fmla="*/ 2218619 h 3383280"/>
                <a:gd name="connsiteX163" fmla="*/ 2006872 w 3017885"/>
                <a:gd name="connsiteY163" fmla="*/ 2218619 h 3383280"/>
                <a:gd name="connsiteX164" fmla="*/ 2006872 w 3017885"/>
                <a:gd name="connsiteY164" fmla="*/ 2218619 h 3383280"/>
                <a:gd name="connsiteX165" fmla="*/ 2270091 w 3017885"/>
                <a:gd name="connsiteY165" fmla="*/ 1875554 h 3383280"/>
                <a:gd name="connsiteX166" fmla="*/ 2349936 w 3017885"/>
                <a:gd name="connsiteY166" fmla="*/ 1759169 h 3383280"/>
                <a:gd name="connsiteX167" fmla="*/ 2274151 w 3017885"/>
                <a:gd name="connsiteY167" fmla="*/ 1507453 h 3383280"/>
                <a:gd name="connsiteX168" fmla="*/ 2274151 w 3017885"/>
                <a:gd name="connsiteY168" fmla="*/ 1507453 h 3383280"/>
                <a:gd name="connsiteX169" fmla="*/ 2274151 w 3017885"/>
                <a:gd name="connsiteY169" fmla="*/ 1507453 h 3383280"/>
                <a:gd name="connsiteX170" fmla="*/ 1945296 w 3017885"/>
                <a:gd name="connsiteY170" fmla="*/ 1388362 h 3383280"/>
                <a:gd name="connsiteX171" fmla="*/ 1732149 w 3017885"/>
                <a:gd name="connsiteY171" fmla="*/ 1349792 h 3383280"/>
                <a:gd name="connsiteX172" fmla="*/ 1784252 w 3017885"/>
                <a:gd name="connsiteY172" fmla="*/ 1299720 h 3383280"/>
                <a:gd name="connsiteX173" fmla="*/ 1879660 w 3017885"/>
                <a:gd name="connsiteY173" fmla="*/ 1227318 h 3383280"/>
                <a:gd name="connsiteX174" fmla="*/ 1879660 w 3017885"/>
                <a:gd name="connsiteY174" fmla="*/ 1227318 h 3383280"/>
                <a:gd name="connsiteX175" fmla="*/ 1914170 w 3017885"/>
                <a:gd name="connsiteY175" fmla="*/ 1197545 h 3383280"/>
                <a:gd name="connsiteX176" fmla="*/ 1914170 w 3017885"/>
                <a:gd name="connsiteY176" fmla="*/ 1197545 h 3383280"/>
                <a:gd name="connsiteX177" fmla="*/ 2063711 w 3017885"/>
                <a:gd name="connsiteY177" fmla="*/ 1167095 h 3383280"/>
                <a:gd name="connsiteX178" fmla="*/ 2063711 w 3017885"/>
                <a:gd name="connsiteY178" fmla="*/ 1167095 h 3383280"/>
                <a:gd name="connsiteX179" fmla="*/ 2063711 w 3017885"/>
                <a:gd name="connsiteY179" fmla="*/ 1167095 h 3383280"/>
                <a:gd name="connsiteX180" fmla="*/ 2155736 w 3017885"/>
                <a:gd name="connsiteY180" fmla="*/ 1083867 h 3383280"/>
                <a:gd name="connsiteX181" fmla="*/ 2230845 w 3017885"/>
                <a:gd name="connsiteY181" fmla="*/ 1037854 h 3383280"/>
                <a:gd name="connsiteX182" fmla="*/ 2364146 w 3017885"/>
                <a:gd name="connsiteY182" fmla="*/ 1141383 h 3383280"/>
                <a:gd name="connsiteX183" fmla="*/ 2697738 w 3017885"/>
                <a:gd name="connsiteY183" fmla="*/ 1371446 h 3383280"/>
                <a:gd name="connsiteX184" fmla="*/ 2697738 w 3017885"/>
                <a:gd name="connsiteY184" fmla="*/ 1371446 h 3383280"/>
                <a:gd name="connsiteX185" fmla="*/ 2697738 w 3017885"/>
                <a:gd name="connsiteY185" fmla="*/ 1371446 h 3383280"/>
                <a:gd name="connsiteX186" fmla="*/ 2827655 w 3017885"/>
                <a:gd name="connsiteY186" fmla="*/ 1326786 h 3383280"/>
                <a:gd name="connsiteX187" fmla="*/ 2931184 w 3017885"/>
                <a:gd name="connsiteY187" fmla="*/ 997255 h 3383280"/>
                <a:gd name="connsiteX188" fmla="*/ 2931184 w 3017885"/>
                <a:gd name="connsiteY188" fmla="*/ 997255 h 3383280"/>
                <a:gd name="connsiteX189" fmla="*/ 2931184 w 3017885"/>
                <a:gd name="connsiteY189" fmla="*/ 997255 h 3383280"/>
                <a:gd name="connsiteX190" fmla="*/ 2969753 w 3017885"/>
                <a:gd name="connsiteY190" fmla="*/ 824031 h 3383280"/>
                <a:gd name="connsiteX191" fmla="*/ 3015766 w 3017885"/>
                <a:gd name="connsiteY191" fmla="*/ 692083 h 3383280"/>
                <a:gd name="connsiteX192" fmla="*/ 3023209 w 3017885"/>
                <a:gd name="connsiteY192" fmla="*/ 632537 h 3383280"/>
                <a:gd name="connsiteX193" fmla="*/ 3002233 w 3017885"/>
                <a:gd name="connsiteY193" fmla="*/ 604118 h 3383280"/>
                <a:gd name="connsiteX194" fmla="*/ 1985219 w 3017885"/>
                <a:gd name="connsiteY194" fmla="*/ 1663084 h 3383280"/>
                <a:gd name="connsiteX195" fmla="*/ 1985219 w 3017885"/>
                <a:gd name="connsiteY195" fmla="*/ 1663084 h 3383280"/>
                <a:gd name="connsiteX196" fmla="*/ 1985219 w 3017885"/>
                <a:gd name="connsiteY196" fmla="*/ 1663084 h 3383280"/>
                <a:gd name="connsiteX197" fmla="*/ 1985219 w 3017885"/>
                <a:gd name="connsiteY197" fmla="*/ 1663084 h 3383280"/>
                <a:gd name="connsiteX198" fmla="*/ 1985219 w 3017885"/>
                <a:gd name="connsiteY198" fmla="*/ 1663084 h 3383280"/>
                <a:gd name="connsiteX199" fmla="*/ 2294451 w 3017885"/>
                <a:gd name="connsiteY199" fmla="*/ 413977 h 3383280"/>
                <a:gd name="connsiteX200" fmla="*/ 2366853 w 3017885"/>
                <a:gd name="connsiteY200" fmla="*/ 330749 h 3383280"/>
                <a:gd name="connsiteX201" fmla="*/ 2432488 w 3017885"/>
                <a:gd name="connsiteY201" fmla="*/ 325335 h 3383280"/>
                <a:gd name="connsiteX202" fmla="*/ 2387152 w 3017885"/>
                <a:gd name="connsiteY202" fmla="*/ 349695 h 3383280"/>
                <a:gd name="connsiteX203" fmla="*/ 2294451 w 3017885"/>
                <a:gd name="connsiteY203" fmla="*/ 413977 h 338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3017885" h="3383280">
                  <a:moveTo>
                    <a:pt x="3002233" y="604118"/>
                  </a:moveTo>
                  <a:cubicBezTo>
                    <a:pt x="2989376" y="604794"/>
                    <a:pt x="2970430" y="594644"/>
                    <a:pt x="2957573" y="595321"/>
                  </a:cubicBezTo>
                  <a:cubicBezTo>
                    <a:pt x="2957573" y="595321"/>
                    <a:pt x="2930507" y="593291"/>
                    <a:pt x="2930507" y="593291"/>
                  </a:cubicBezTo>
                  <a:cubicBezTo>
                    <a:pt x="2880435" y="577728"/>
                    <a:pt x="2856752" y="665017"/>
                    <a:pt x="2852692" y="682610"/>
                  </a:cubicBezTo>
                  <a:cubicBezTo>
                    <a:pt x="2852692" y="682610"/>
                    <a:pt x="2852692" y="726592"/>
                    <a:pt x="2849308" y="734036"/>
                  </a:cubicBezTo>
                  <a:cubicBezTo>
                    <a:pt x="2826979" y="719149"/>
                    <a:pt x="2844572" y="681256"/>
                    <a:pt x="2806002" y="671107"/>
                  </a:cubicBezTo>
                  <a:cubicBezTo>
                    <a:pt x="2800589" y="731329"/>
                    <a:pt x="2806002" y="776665"/>
                    <a:pt x="2851338" y="815234"/>
                  </a:cubicBezTo>
                  <a:cubicBezTo>
                    <a:pt x="2872991" y="836211"/>
                    <a:pt x="2831715" y="925529"/>
                    <a:pt x="2824272" y="947182"/>
                  </a:cubicBezTo>
                  <a:cubicBezTo>
                    <a:pt x="2793823" y="1037177"/>
                    <a:pt x="2762697" y="1102813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688264" y="1186718"/>
                    <a:pt x="2679468" y="1173185"/>
                    <a:pt x="2668641" y="1163035"/>
                  </a:cubicBezTo>
                  <a:cubicBezTo>
                    <a:pt x="2569173" y="1071687"/>
                    <a:pt x="2469704" y="990488"/>
                    <a:pt x="2389182" y="878840"/>
                  </a:cubicBezTo>
                  <a:lnTo>
                    <a:pt x="2363470" y="845007"/>
                  </a:lnTo>
                  <a:cubicBezTo>
                    <a:pt x="2307307" y="743509"/>
                    <a:pt x="2199042" y="713059"/>
                    <a:pt x="2327607" y="706293"/>
                  </a:cubicBezTo>
                  <a:cubicBezTo>
                    <a:pt x="2328960" y="706293"/>
                    <a:pt x="2358733" y="756365"/>
                    <a:pt x="2380386" y="775988"/>
                  </a:cubicBezTo>
                  <a:cubicBezTo>
                    <a:pt x="2387829" y="782078"/>
                    <a:pt x="2412189" y="785461"/>
                    <a:pt x="2415572" y="784785"/>
                  </a:cubicBezTo>
                  <a:cubicBezTo>
                    <a:pt x="2431135" y="782755"/>
                    <a:pt x="2464291" y="736065"/>
                    <a:pt x="2477824" y="738772"/>
                  </a:cubicBezTo>
                  <a:cubicBezTo>
                    <a:pt x="2488651" y="740125"/>
                    <a:pt x="2477148" y="729976"/>
                    <a:pt x="2477824" y="725916"/>
                  </a:cubicBezTo>
                  <a:cubicBezTo>
                    <a:pt x="2479854" y="721856"/>
                    <a:pt x="2484591" y="725239"/>
                    <a:pt x="2488651" y="726592"/>
                  </a:cubicBezTo>
                  <a:cubicBezTo>
                    <a:pt x="2494741" y="729299"/>
                    <a:pt x="2496094" y="726592"/>
                    <a:pt x="2495417" y="723886"/>
                  </a:cubicBezTo>
                  <a:cubicBezTo>
                    <a:pt x="2498801" y="715089"/>
                    <a:pt x="2506920" y="708999"/>
                    <a:pt x="2518424" y="708999"/>
                  </a:cubicBezTo>
                  <a:cubicBezTo>
                    <a:pt x="2525867" y="708999"/>
                    <a:pt x="2531280" y="704939"/>
                    <a:pt x="2533987" y="697496"/>
                  </a:cubicBezTo>
                  <a:cubicBezTo>
                    <a:pt x="2536017" y="683286"/>
                    <a:pt x="2533987" y="668400"/>
                    <a:pt x="2542783" y="655543"/>
                  </a:cubicBezTo>
                  <a:cubicBezTo>
                    <a:pt x="2547520" y="647424"/>
                    <a:pt x="2556993" y="640657"/>
                    <a:pt x="2561730" y="639304"/>
                  </a:cubicBezTo>
                  <a:cubicBezTo>
                    <a:pt x="2594886" y="628477"/>
                    <a:pt x="2612479" y="597351"/>
                    <a:pt x="2617892" y="590584"/>
                  </a:cubicBezTo>
                  <a:cubicBezTo>
                    <a:pt x="2623982" y="583141"/>
                    <a:pt x="2640898" y="556075"/>
                    <a:pt x="2642252" y="552015"/>
                  </a:cubicBezTo>
                  <a:cubicBezTo>
                    <a:pt x="2661875" y="522242"/>
                    <a:pt x="2642928" y="445780"/>
                    <a:pt x="2642928" y="445780"/>
                  </a:cubicBezTo>
                  <a:cubicBezTo>
                    <a:pt x="2642928" y="445780"/>
                    <a:pt x="2642928" y="445780"/>
                    <a:pt x="2642928" y="445780"/>
                  </a:cubicBezTo>
                  <a:cubicBezTo>
                    <a:pt x="2622629" y="409241"/>
                    <a:pt x="2621952" y="360521"/>
                    <a:pt x="2575263" y="341575"/>
                  </a:cubicBezTo>
                  <a:lnTo>
                    <a:pt x="2575263" y="341575"/>
                  </a:lnTo>
                  <a:cubicBezTo>
                    <a:pt x="2552933" y="323982"/>
                    <a:pt x="2571203" y="334132"/>
                    <a:pt x="2548873" y="316539"/>
                  </a:cubicBezTo>
                  <a:cubicBezTo>
                    <a:pt x="2540753" y="309096"/>
                    <a:pt x="2525867" y="307066"/>
                    <a:pt x="2525867" y="307066"/>
                  </a:cubicBezTo>
                  <a:cubicBezTo>
                    <a:pt x="2510980" y="210980"/>
                    <a:pt x="2424369" y="157525"/>
                    <a:pt x="2330990" y="236017"/>
                  </a:cubicBezTo>
                  <a:cubicBezTo>
                    <a:pt x="2287007" y="272556"/>
                    <a:pt x="2220695" y="232633"/>
                    <a:pt x="2171299" y="257670"/>
                  </a:cubicBezTo>
                  <a:cubicBezTo>
                    <a:pt x="2109724" y="270526"/>
                    <a:pt x="2076567" y="330749"/>
                    <a:pt x="2012285" y="332778"/>
                  </a:cubicBezTo>
                  <a:cubicBezTo>
                    <a:pt x="1976422" y="333455"/>
                    <a:pt x="1904697" y="313155"/>
                    <a:pt x="1904697" y="313155"/>
                  </a:cubicBezTo>
                  <a:cubicBezTo>
                    <a:pt x="1904697" y="313155"/>
                    <a:pt x="1904697" y="313155"/>
                    <a:pt x="1904697" y="313155"/>
                  </a:cubicBezTo>
                  <a:cubicBezTo>
                    <a:pt x="1871541" y="300299"/>
                    <a:pt x="1797108" y="283383"/>
                    <a:pt x="1782222" y="250903"/>
                  </a:cubicBezTo>
                  <a:cubicBezTo>
                    <a:pt x="1782222" y="250903"/>
                    <a:pt x="1762599" y="208274"/>
                    <a:pt x="1762599" y="208274"/>
                  </a:cubicBezTo>
                  <a:cubicBezTo>
                    <a:pt x="1727413" y="154141"/>
                    <a:pt x="1663130" y="169028"/>
                    <a:pt x="1639448" y="164291"/>
                  </a:cubicBezTo>
                  <a:cubicBezTo>
                    <a:pt x="1684783" y="189327"/>
                    <a:pt x="1686813" y="208274"/>
                    <a:pt x="1705083" y="234663"/>
                  </a:cubicBezTo>
                  <a:cubicBezTo>
                    <a:pt x="1713880" y="254963"/>
                    <a:pt x="1724706" y="271879"/>
                    <a:pt x="1731473" y="295562"/>
                  </a:cubicBezTo>
                  <a:cubicBezTo>
                    <a:pt x="1743653" y="314509"/>
                    <a:pt x="1776809" y="354431"/>
                    <a:pt x="1797108" y="376761"/>
                  </a:cubicBezTo>
                  <a:cubicBezTo>
                    <a:pt x="1865451" y="426157"/>
                    <a:pt x="2044088" y="491793"/>
                    <a:pt x="2019051" y="523596"/>
                  </a:cubicBezTo>
                  <a:cubicBezTo>
                    <a:pt x="1976422" y="488409"/>
                    <a:pt x="1754479" y="395031"/>
                    <a:pt x="1754479" y="395031"/>
                  </a:cubicBezTo>
                  <a:cubicBezTo>
                    <a:pt x="1667867" y="358491"/>
                    <a:pt x="1580578" y="322629"/>
                    <a:pt x="1493966" y="286089"/>
                  </a:cubicBezTo>
                  <a:cubicBezTo>
                    <a:pt x="1345779" y="237370"/>
                    <a:pt x="1197591" y="187974"/>
                    <a:pt x="1044667" y="152788"/>
                  </a:cubicBezTo>
                  <a:cubicBezTo>
                    <a:pt x="991888" y="135872"/>
                    <a:pt x="875503" y="119632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69413" y="111512"/>
                    <a:pt x="865353" y="107452"/>
                    <a:pt x="861970" y="102715"/>
                  </a:cubicBezTo>
                  <a:cubicBezTo>
                    <a:pt x="793628" y="100685"/>
                    <a:pt x="733405" y="75649"/>
                    <a:pt x="677243" y="38433"/>
                  </a:cubicBezTo>
                  <a:cubicBezTo>
                    <a:pt x="658296" y="28960"/>
                    <a:pt x="639350" y="19487"/>
                    <a:pt x="619727" y="9337"/>
                  </a:cubicBezTo>
                  <a:cubicBezTo>
                    <a:pt x="598751" y="-1490"/>
                    <a:pt x="578451" y="-9609"/>
                    <a:pt x="571008" y="24900"/>
                  </a:cubicBezTo>
                  <a:cubicBezTo>
                    <a:pt x="571008" y="24900"/>
                    <a:pt x="571008" y="24900"/>
                    <a:pt x="571008" y="24900"/>
                  </a:cubicBezTo>
                  <a:cubicBezTo>
                    <a:pt x="566948" y="28283"/>
                    <a:pt x="562888" y="31667"/>
                    <a:pt x="559505" y="35727"/>
                  </a:cubicBezTo>
                  <a:cubicBezTo>
                    <a:pt x="559505" y="35727"/>
                    <a:pt x="559505" y="35727"/>
                    <a:pt x="559505" y="35727"/>
                  </a:cubicBezTo>
                  <a:cubicBezTo>
                    <a:pt x="503342" y="24900"/>
                    <a:pt x="499959" y="66176"/>
                    <a:pt x="493192" y="104069"/>
                  </a:cubicBezTo>
                  <a:lnTo>
                    <a:pt x="493192" y="104069"/>
                  </a:lnTo>
                  <a:cubicBezTo>
                    <a:pt x="459360" y="108129"/>
                    <a:pt x="464096" y="124368"/>
                    <a:pt x="485072" y="139255"/>
                  </a:cubicBezTo>
                  <a:cubicBezTo>
                    <a:pt x="504019" y="152111"/>
                    <a:pt x="526348" y="159555"/>
                    <a:pt x="547325" y="169704"/>
                  </a:cubicBezTo>
                  <a:cubicBezTo>
                    <a:pt x="568978" y="177148"/>
                    <a:pt x="591308" y="183914"/>
                    <a:pt x="612960" y="192034"/>
                  </a:cubicBezTo>
                  <a:cubicBezTo>
                    <a:pt x="644087" y="204214"/>
                    <a:pt x="614990" y="210980"/>
                    <a:pt x="610254" y="220454"/>
                  </a:cubicBezTo>
                  <a:cubicBezTo>
                    <a:pt x="597397" y="223837"/>
                    <a:pt x="583864" y="229250"/>
                    <a:pt x="586571" y="244813"/>
                  </a:cubicBezTo>
                  <a:cubicBezTo>
                    <a:pt x="589278" y="259023"/>
                    <a:pt x="603487" y="254963"/>
                    <a:pt x="612960" y="254286"/>
                  </a:cubicBezTo>
                  <a:cubicBezTo>
                    <a:pt x="652883" y="249550"/>
                    <a:pt x="694159" y="255640"/>
                    <a:pt x="732052" y="236693"/>
                  </a:cubicBezTo>
                  <a:cubicBezTo>
                    <a:pt x="847083" y="204214"/>
                    <a:pt x="916779" y="256993"/>
                    <a:pt x="1008127" y="273909"/>
                  </a:cubicBezTo>
                  <a:lnTo>
                    <a:pt x="1008127" y="273909"/>
                  </a:lnTo>
                  <a:cubicBezTo>
                    <a:pt x="1108273" y="313832"/>
                    <a:pt x="1209771" y="349695"/>
                    <a:pt x="1313299" y="379468"/>
                  </a:cubicBezTo>
                  <a:cubicBezTo>
                    <a:pt x="1315329" y="384204"/>
                    <a:pt x="1383672" y="404504"/>
                    <a:pt x="1410738" y="421420"/>
                  </a:cubicBezTo>
                  <a:cubicBezTo>
                    <a:pt x="1498026" y="478260"/>
                    <a:pt x="1782222" y="578405"/>
                    <a:pt x="1777485" y="609531"/>
                  </a:cubicBezTo>
                  <a:cubicBezTo>
                    <a:pt x="1746359" y="681933"/>
                    <a:pt x="1708466" y="706293"/>
                    <a:pt x="1704407" y="711029"/>
                  </a:cubicBezTo>
                  <a:cubicBezTo>
                    <a:pt x="1673280" y="750952"/>
                    <a:pt x="1623208" y="775988"/>
                    <a:pt x="1612381" y="831474"/>
                  </a:cubicBezTo>
                  <a:cubicBezTo>
                    <a:pt x="1612381" y="831474"/>
                    <a:pt x="1581932" y="869367"/>
                    <a:pt x="1571105" y="891020"/>
                  </a:cubicBezTo>
                  <a:cubicBezTo>
                    <a:pt x="1531183" y="964775"/>
                    <a:pt x="1489230" y="1037177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18858" y="1125819"/>
                    <a:pt x="1376228" y="1130556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9762" y="1177922"/>
                    <a:pt x="1390438" y="1180628"/>
                    <a:pt x="1390438" y="1183335"/>
                  </a:cubicBezTo>
                  <a:cubicBezTo>
                    <a:pt x="1385025" y="1189425"/>
                    <a:pt x="1376228" y="1197545"/>
                    <a:pt x="1374875" y="1200252"/>
                  </a:cubicBezTo>
                  <a:cubicBezTo>
                    <a:pt x="1364049" y="1222581"/>
                    <a:pt x="1349162" y="1207018"/>
                    <a:pt x="1324126" y="1236791"/>
                  </a:cubicBezTo>
                  <a:cubicBezTo>
                    <a:pt x="1293000" y="1278744"/>
                    <a:pt x="1251047" y="1307163"/>
                    <a:pt x="1203681" y="1327463"/>
                  </a:cubicBezTo>
                  <a:cubicBezTo>
                    <a:pt x="1130602" y="1360619"/>
                    <a:pt x="1102859" y="1425578"/>
                    <a:pt x="1085266" y="1497304"/>
                  </a:cubicBezTo>
                  <a:cubicBezTo>
                    <a:pt x="1067673" y="1560909"/>
                    <a:pt x="1065643" y="1701654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987828" y="1793002"/>
                    <a:pt x="970911" y="1811949"/>
                    <a:pt x="952642" y="1830218"/>
                  </a:cubicBezTo>
                  <a:cubicBezTo>
                    <a:pt x="893096" y="1889764"/>
                    <a:pt x="859263" y="1970286"/>
                    <a:pt x="794981" y="2026448"/>
                  </a:cubicBezTo>
                  <a:cubicBezTo>
                    <a:pt x="776035" y="2040658"/>
                    <a:pt x="759118" y="2056898"/>
                    <a:pt x="734759" y="2065695"/>
                  </a:cubicBezTo>
                  <a:cubicBezTo>
                    <a:pt x="696866" y="2079228"/>
                    <a:pt x="667770" y="2105617"/>
                    <a:pt x="650853" y="2144187"/>
                  </a:cubicBezTo>
                  <a:cubicBezTo>
                    <a:pt x="637320" y="2153660"/>
                    <a:pt x="624464" y="2163133"/>
                    <a:pt x="610930" y="2171930"/>
                  </a:cubicBezTo>
                  <a:cubicBezTo>
                    <a:pt x="589954" y="2187493"/>
                    <a:pt x="583188" y="2190876"/>
                    <a:pt x="566271" y="2206439"/>
                  </a:cubicBezTo>
                  <a:cubicBezTo>
                    <a:pt x="516199" y="2252452"/>
                    <a:pt x="462066" y="2314704"/>
                    <a:pt x="430263" y="2381693"/>
                  </a:cubicBezTo>
                  <a:cubicBezTo>
                    <a:pt x="395754" y="2443945"/>
                    <a:pt x="368011" y="2504168"/>
                    <a:pt x="333502" y="2566420"/>
                  </a:cubicBezTo>
                  <a:cubicBezTo>
                    <a:pt x="303052" y="2635439"/>
                    <a:pt x="213733" y="2811370"/>
                    <a:pt x="174487" y="2816106"/>
                  </a:cubicBezTo>
                  <a:cubicBezTo>
                    <a:pt x="174487" y="2816106"/>
                    <a:pt x="160278" y="2815429"/>
                    <a:pt x="128475" y="2819489"/>
                  </a:cubicBezTo>
                  <a:cubicBezTo>
                    <a:pt x="94642" y="2824226"/>
                    <a:pt x="58103" y="2807986"/>
                    <a:pt x="29006" y="2834376"/>
                  </a:cubicBezTo>
                  <a:cubicBezTo>
                    <a:pt x="29006" y="2834376"/>
                    <a:pt x="17503" y="2836406"/>
                    <a:pt x="17503" y="2836406"/>
                  </a:cubicBezTo>
                  <a:cubicBezTo>
                    <a:pt x="9383" y="2837759"/>
                    <a:pt x="3970" y="2835052"/>
                    <a:pt x="1940" y="2841142"/>
                  </a:cubicBezTo>
                  <a:cubicBezTo>
                    <a:pt x="-8886" y="2959557"/>
                    <a:pt x="29006" y="3048199"/>
                    <a:pt x="31713" y="3159171"/>
                  </a:cubicBezTo>
                  <a:cubicBezTo>
                    <a:pt x="33066" y="3167967"/>
                    <a:pt x="43216" y="3249166"/>
                    <a:pt x="60809" y="3276909"/>
                  </a:cubicBezTo>
                  <a:cubicBezTo>
                    <a:pt x="60809" y="3276909"/>
                    <a:pt x="60809" y="3276909"/>
                    <a:pt x="60809" y="3276909"/>
                  </a:cubicBezTo>
                  <a:cubicBezTo>
                    <a:pt x="81786" y="3320215"/>
                    <a:pt x="112235" y="3356078"/>
                    <a:pt x="123738" y="3372317"/>
                  </a:cubicBezTo>
                  <a:cubicBezTo>
                    <a:pt x="136595" y="3387204"/>
                    <a:pt x="168397" y="3389910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219823" y="3312095"/>
                    <a:pt x="196817" y="3243076"/>
                    <a:pt x="229297" y="3186237"/>
                  </a:cubicBezTo>
                  <a:cubicBezTo>
                    <a:pt x="250950" y="3172704"/>
                    <a:pt x="250950" y="3153757"/>
                    <a:pt x="242830" y="3132781"/>
                  </a:cubicBezTo>
                  <a:cubicBezTo>
                    <a:pt x="263129" y="3018426"/>
                    <a:pt x="273279" y="3007600"/>
                    <a:pt x="374778" y="2987977"/>
                  </a:cubicBezTo>
                  <a:cubicBezTo>
                    <a:pt x="374778" y="2987977"/>
                    <a:pt x="374778" y="2987977"/>
                    <a:pt x="374778" y="2987977"/>
                  </a:cubicBezTo>
                  <a:cubicBezTo>
                    <a:pt x="379514" y="2988653"/>
                    <a:pt x="383574" y="2990007"/>
                    <a:pt x="388311" y="2990683"/>
                  </a:cubicBezTo>
                  <a:cubicBezTo>
                    <a:pt x="396431" y="2991360"/>
                    <a:pt x="384927" y="2947377"/>
                    <a:pt x="367334" y="2945348"/>
                  </a:cubicBezTo>
                  <a:cubicBezTo>
                    <a:pt x="296285" y="2938581"/>
                    <a:pt x="331472" y="2906778"/>
                    <a:pt x="346358" y="2874975"/>
                  </a:cubicBezTo>
                  <a:cubicBezTo>
                    <a:pt x="369364" y="2822873"/>
                    <a:pt x="409287" y="2781597"/>
                    <a:pt x="439060" y="2734231"/>
                  </a:cubicBezTo>
                  <a:lnTo>
                    <a:pt x="439060" y="2734231"/>
                  </a:lnTo>
                  <a:cubicBezTo>
                    <a:pt x="478983" y="2682805"/>
                    <a:pt x="518905" y="2630702"/>
                    <a:pt x="558828" y="2578600"/>
                  </a:cubicBezTo>
                  <a:cubicBezTo>
                    <a:pt x="558828" y="2578600"/>
                    <a:pt x="707016" y="2394549"/>
                    <a:pt x="808514" y="2329591"/>
                  </a:cubicBezTo>
                  <a:cubicBezTo>
                    <a:pt x="862647" y="2313351"/>
                    <a:pt x="917456" y="2276135"/>
                    <a:pt x="953995" y="2247715"/>
                  </a:cubicBezTo>
                  <a:cubicBezTo>
                    <a:pt x="1031810" y="2211176"/>
                    <a:pt x="1098123" y="2159073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258490" y="1998029"/>
                    <a:pt x="1364725" y="1903974"/>
                    <a:pt x="1443894" y="1784206"/>
                  </a:cubicBezTo>
                  <a:cubicBezTo>
                    <a:pt x="1462840" y="1755786"/>
                    <a:pt x="1483817" y="1746313"/>
                    <a:pt x="1519003" y="1746990"/>
                  </a:cubicBezTo>
                  <a:cubicBezTo>
                    <a:pt x="1651627" y="1751050"/>
                    <a:pt x="1784929" y="1759169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16877" y="1736840"/>
                    <a:pt x="1916877" y="1736840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49356" y="1736840"/>
                    <a:pt x="1981835" y="1736840"/>
                    <a:pt x="2014992" y="1736840"/>
                  </a:cubicBezTo>
                  <a:cubicBezTo>
                    <a:pt x="2044764" y="1736840"/>
                    <a:pt x="2049501" y="1749696"/>
                    <a:pt x="2033938" y="1772702"/>
                  </a:cubicBezTo>
                  <a:cubicBezTo>
                    <a:pt x="1959506" y="1882321"/>
                    <a:pt x="1939206" y="2014945"/>
                    <a:pt x="1876277" y="2129300"/>
                  </a:cubicBezTo>
                  <a:cubicBezTo>
                    <a:pt x="1847858" y="2186139"/>
                    <a:pt x="1807258" y="2235535"/>
                    <a:pt x="1803875" y="2301171"/>
                  </a:cubicBezTo>
                  <a:cubicBezTo>
                    <a:pt x="1803875" y="2301171"/>
                    <a:pt x="1803875" y="2301171"/>
                    <a:pt x="1803875" y="2301171"/>
                  </a:cubicBezTo>
                  <a:cubicBezTo>
                    <a:pt x="1745682" y="2314027"/>
                    <a:pt x="1697640" y="2355303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2004" y="2355303"/>
                    <a:pt x="1595465" y="2362747"/>
                    <a:pt x="1598172" y="2383046"/>
                  </a:cubicBezTo>
                  <a:cubicBezTo>
                    <a:pt x="1599525" y="2395903"/>
                    <a:pt x="1634711" y="2448682"/>
                    <a:pt x="1651627" y="2462892"/>
                  </a:cubicBezTo>
                  <a:cubicBezTo>
                    <a:pt x="1651627" y="2462892"/>
                    <a:pt x="1656364" y="2458832"/>
                    <a:pt x="1656364" y="2458832"/>
                  </a:cubicBezTo>
                  <a:cubicBezTo>
                    <a:pt x="1656364" y="2458832"/>
                    <a:pt x="1657041" y="2458832"/>
                    <a:pt x="1657041" y="2458832"/>
                  </a:cubicBezTo>
                  <a:cubicBezTo>
                    <a:pt x="1655011" y="2460185"/>
                    <a:pt x="1653657" y="2461538"/>
                    <a:pt x="1651627" y="2462215"/>
                  </a:cubicBezTo>
                  <a:cubicBezTo>
                    <a:pt x="1659747" y="2504844"/>
                    <a:pt x="1688843" y="2533264"/>
                    <a:pt x="1718616" y="2561683"/>
                  </a:cubicBezTo>
                  <a:cubicBezTo>
                    <a:pt x="1718616" y="2561683"/>
                    <a:pt x="1718616" y="2561683"/>
                    <a:pt x="1718616" y="2561683"/>
                  </a:cubicBezTo>
                  <a:cubicBezTo>
                    <a:pt x="1744329" y="2594840"/>
                    <a:pt x="1769365" y="2627319"/>
                    <a:pt x="1795078" y="2660475"/>
                  </a:cubicBezTo>
                  <a:cubicBezTo>
                    <a:pt x="1837031" y="2728141"/>
                    <a:pt x="1874247" y="279986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64919" y="2828286"/>
                    <a:pt x="1973716" y="2828286"/>
                    <a:pt x="1981835" y="2828286"/>
                  </a:cubicBezTo>
                  <a:cubicBezTo>
                    <a:pt x="1987249" y="2762650"/>
                    <a:pt x="1952739" y="2705135"/>
                    <a:pt x="1942589" y="2642882"/>
                  </a:cubicBezTo>
                  <a:cubicBezTo>
                    <a:pt x="1949356" y="2612433"/>
                    <a:pt x="1940560" y="2584013"/>
                    <a:pt x="1930410" y="2555594"/>
                  </a:cubicBezTo>
                  <a:cubicBezTo>
                    <a:pt x="1930410" y="2555594"/>
                    <a:pt x="1930410" y="2555594"/>
                    <a:pt x="1930410" y="2555594"/>
                  </a:cubicBezTo>
                  <a:cubicBezTo>
                    <a:pt x="1927703" y="2484545"/>
                    <a:pt x="1941236" y="2420939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25142" y="2366807"/>
                    <a:pt x="2029201" y="2347860"/>
                    <a:pt x="2004165" y="2344477"/>
                  </a:cubicBezTo>
                  <a:cubicBezTo>
                    <a:pt x="1938529" y="2336357"/>
                    <a:pt x="1967626" y="2306584"/>
                    <a:pt x="1985219" y="2277488"/>
                  </a:cubicBezTo>
                  <a:cubicBezTo>
                    <a:pt x="1996045" y="2259218"/>
                    <a:pt x="2009578" y="2242302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97544" y="2106294"/>
                    <a:pt x="2193629" y="1998706"/>
                    <a:pt x="2270091" y="1875554"/>
                  </a:cubicBezTo>
                  <a:cubicBezTo>
                    <a:pt x="2284977" y="1828865"/>
                    <a:pt x="2322870" y="1797739"/>
                    <a:pt x="2349936" y="1759169"/>
                  </a:cubicBezTo>
                  <a:cubicBezTo>
                    <a:pt x="2437225" y="1633311"/>
                    <a:pt x="2416249" y="1561586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68738" y="1500687"/>
                    <a:pt x="2054914" y="1406632"/>
                    <a:pt x="1945296" y="1388362"/>
                  </a:cubicBezTo>
                  <a:cubicBezTo>
                    <a:pt x="1874247" y="1376859"/>
                    <a:pt x="1799815" y="1380919"/>
                    <a:pt x="1732149" y="1349792"/>
                  </a:cubicBezTo>
                  <a:cubicBezTo>
                    <a:pt x="1733503" y="1315960"/>
                    <a:pt x="1763276" y="1312576"/>
                    <a:pt x="1784252" y="1299720"/>
                  </a:cubicBezTo>
                  <a:cubicBezTo>
                    <a:pt x="1818085" y="1278744"/>
                    <a:pt x="1864097" y="1272654"/>
                    <a:pt x="1879660" y="1227318"/>
                  </a:cubicBezTo>
                  <a:cubicBezTo>
                    <a:pt x="1879660" y="1227318"/>
                    <a:pt x="1879660" y="1227318"/>
                    <a:pt x="1879660" y="1227318"/>
                  </a:cubicBezTo>
                  <a:cubicBezTo>
                    <a:pt x="1891164" y="1217845"/>
                    <a:pt x="1902667" y="1207695"/>
                    <a:pt x="1914170" y="1197545"/>
                  </a:cubicBezTo>
                  <a:cubicBezTo>
                    <a:pt x="1914170" y="1197545"/>
                    <a:pt x="1914170" y="1197545"/>
                    <a:pt x="1914170" y="1197545"/>
                  </a:cubicBezTo>
                  <a:cubicBezTo>
                    <a:pt x="1962889" y="1181305"/>
                    <a:pt x="2016345" y="1188748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111753" y="1158299"/>
                    <a:pt x="2138143" y="1125819"/>
                    <a:pt x="2155736" y="1083867"/>
                  </a:cubicBezTo>
                  <a:cubicBezTo>
                    <a:pt x="2169946" y="1050034"/>
                    <a:pt x="2190246" y="1028381"/>
                    <a:pt x="2230845" y="1037854"/>
                  </a:cubicBezTo>
                  <a:cubicBezTo>
                    <a:pt x="2280917" y="1065597"/>
                    <a:pt x="2324223" y="1100783"/>
                    <a:pt x="2364146" y="1141383"/>
                  </a:cubicBezTo>
                  <a:cubicBezTo>
                    <a:pt x="2459555" y="1240851"/>
                    <a:pt x="2573233" y="1313930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758637" y="1407308"/>
                    <a:pt x="2795853" y="1394452"/>
                    <a:pt x="2827655" y="1326786"/>
                  </a:cubicBezTo>
                  <a:cubicBezTo>
                    <a:pt x="2837129" y="1271977"/>
                    <a:pt x="2919004" y="1056124"/>
                    <a:pt x="2931184" y="997255"/>
                  </a:cubicBezTo>
                  <a:lnTo>
                    <a:pt x="2931184" y="997255"/>
                  </a:lnTo>
                  <a:lnTo>
                    <a:pt x="2931184" y="997255"/>
                  </a:lnTo>
                  <a:cubicBezTo>
                    <a:pt x="2946070" y="942446"/>
                    <a:pt x="2969753" y="824031"/>
                    <a:pt x="2969753" y="824031"/>
                  </a:cubicBezTo>
                  <a:cubicBezTo>
                    <a:pt x="2979226" y="790198"/>
                    <a:pt x="3013059" y="728622"/>
                    <a:pt x="3015766" y="692083"/>
                  </a:cubicBezTo>
                  <a:cubicBezTo>
                    <a:pt x="3022532" y="664340"/>
                    <a:pt x="3023209" y="646070"/>
                    <a:pt x="3023209" y="632537"/>
                  </a:cubicBezTo>
                  <a:cubicBezTo>
                    <a:pt x="3023886" y="616974"/>
                    <a:pt x="3002233" y="604118"/>
                    <a:pt x="3002233" y="604118"/>
                  </a:cubicBezTo>
                  <a:close/>
                  <a:moveTo>
                    <a:pt x="1985219" y="1663084"/>
                  </a:moveTo>
                  <a:cubicBezTo>
                    <a:pt x="1985219" y="1663084"/>
                    <a:pt x="1985219" y="1663084"/>
                    <a:pt x="1985219" y="1663084"/>
                  </a:cubicBezTo>
                  <a:cubicBezTo>
                    <a:pt x="1985219" y="1663084"/>
                    <a:pt x="1984542" y="1663084"/>
                    <a:pt x="1985219" y="1663084"/>
                  </a:cubicBezTo>
                  <a:cubicBezTo>
                    <a:pt x="1984542" y="1663084"/>
                    <a:pt x="1984542" y="1663084"/>
                    <a:pt x="1985219" y="1663084"/>
                  </a:cubicBezTo>
                  <a:cubicBezTo>
                    <a:pt x="1984542" y="1663084"/>
                    <a:pt x="1985219" y="1663084"/>
                    <a:pt x="1985219" y="1663084"/>
                  </a:cubicBezTo>
                  <a:close/>
                  <a:moveTo>
                    <a:pt x="2294451" y="413977"/>
                  </a:moveTo>
                  <a:cubicBezTo>
                    <a:pt x="2280241" y="426157"/>
                    <a:pt x="2341816" y="341575"/>
                    <a:pt x="2366853" y="330749"/>
                  </a:cubicBezTo>
                  <a:cubicBezTo>
                    <a:pt x="2391889" y="319922"/>
                    <a:pt x="2424369" y="307742"/>
                    <a:pt x="2432488" y="325335"/>
                  </a:cubicBezTo>
                  <a:cubicBezTo>
                    <a:pt x="2439932" y="342252"/>
                    <a:pt x="2412189" y="338868"/>
                    <a:pt x="2387152" y="349695"/>
                  </a:cubicBezTo>
                  <a:cubicBezTo>
                    <a:pt x="2362116" y="359845"/>
                    <a:pt x="2343846" y="370671"/>
                    <a:pt x="2294451" y="413977"/>
                  </a:cubicBezTo>
                  <a:close/>
                </a:path>
              </a:pathLst>
            </a:custGeom>
            <a:grpFill/>
            <a:ln w="6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2A827C-87CC-4158-A4C5-DF9EF3DB7937}"/>
                </a:ext>
              </a:extLst>
            </p:cNvPr>
            <p:cNvSpPr/>
            <p:nvPr/>
          </p:nvSpPr>
          <p:spPr>
            <a:xfrm>
              <a:off x="2379393" y="5741784"/>
              <a:ext cx="5164030" cy="501155"/>
            </a:xfrm>
            <a:prstGeom prst="ellipse">
              <a:avLst/>
            </a:prstGeom>
            <a:grpFill/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680360" y="1656854"/>
            <a:ext cx="477715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4800" b="1">
                <a:solidFill>
                  <a:schemeClr val="accent4"/>
                </a:solidFill>
                <a:latin typeface="+mj-lt"/>
                <a:cs typeface="Arial"/>
              </a:rPr>
              <a:t>Physical View</a:t>
            </a:r>
            <a:endParaRPr lang="ko-KR" altLang="en-US" sz="4800" b="1">
              <a:solidFill>
                <a:schemeClr val="accent4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6753986" y="2487851"/>
            <a:ext cx="4777096" cy="37965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endParaRPr lang="en-US" altLang="ko-KR" sz="1850">
              <a:solidFill>
                <a:schemeClr val="accent1">
                  <a:lumMod val="50000"/>
                </a:schemeClr>
              </a:solidFill>
              <a:cs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20D5FB-35C9-4AC0-BE0C-92291B493374}"/>
              </a:ext>
            </a:extLst>
          </p:cNvPr>
          <p:cNvGrpSpPr/>
          <p:nvPr/>
        </p:nvGrpSpPr>
        <p:grpSpPr>
          <a:xfrm>
            <a:off x="6185184" y="1802051"/>
            <a:ext cx="167980" cy="1055579"/>
            <a:chOff x="6583680" y="2944791"/>
            <a:chExt cx="167980" cy="10555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1155C4-0332-4DBE-99E5-A86A26574EBC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2D33E-0741-469C-BBB7-605D491D2CF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9373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10">
            <a:extLst>
              <a:ext uri="{FF2B5EF4-FFF2-40B4-BE49-F238E27FC236}">
                <a16:creationId xmlns:a16="http://schemas.microsoft.com/office/drawing/2014/main" id="{0FC9D3FD-A70B-0C4A-A52F-21280134BC99}"/>
              </a:ext>
            </a:extLst>
          </p:cNvPr>
          <p:cNvSpPr/>
          <p:nvPr/>
        </p:nvSpPr>
        <p:spPr>
          <a:xfrm flipH="1">
            <a:off x="108897" y="137477"/>
            <a:ext cx="1059502" cy="1290923"/>
          </a:xfrm>
          <a:custGeom>
            <a:avLst/>
            <a:gdLst>
              <a:gd name="connsiteX0" fmla="*/ 44313 w 2823151"/>
              <a:gd name="connsiteY0" fmla="*/ 2550154 h 2549768"/>
              <a:gd name="connsiteX1" fmla="*/ 734 w 2823151"/>
              <a:gd name="connsiteY1" fmla="*/ 2446485 h 2549768"/>
              <a:gd name="connsiteX2" fmla="*/ 10208 w 2823151"/>
              <a:gd name="connsiteY2" fmla="*/ 2351478 h 2549768"/>
              <a:gd name="connsiteX3" fmla="*/ 13185 w 2823151"/>
              <a:gd name="connsiteY3" fmla="*/ 2327388 h 2549768"/>
              <a:gd name="connsiteX4" fmla="*/ 1817 w 2823151"/>
              <a:gd name="connsiteY4" fmla="*/ 2133313 h 2549768"/>
              <a:gd name="connsiteX5" fmla="*/ 14268 w 2823151"/>
              <a:gd name="connsiteY5" fmla="*/ 2059960 h 2549768"/>
              <a:gd name="connsiteX6" fmla="*/ 74899 w 2823151"/>
              <a:gd name="connsiteY6" fmla="*/ 2046426 h 2549768"/>
              <a:gd name="connsiteX7" fmla="*/ 101967 w 2823151"/>
              <a:gd name="connsiteY7" fmla="*/ 2051840 h 2549768"/>
              <a:gd name="connsiteX8" fmla="*/ 125245 w 2823151"/>
              <a:gd name="connsiteY8" fmla="*/ 2058336 h 2549768"/>
              <a:gd name="connsiteX9" fmla="*/ 195079 w 2823151"/>
              <a:gd name="connsiteY9" fmla="*/ 2050486 h 2549768"/>
              <a:gd name="connsiteX10" fmla="*/ 328523 w 2823151"/>
              <a:gd name="connsiteY10" fmla="*/ 1931930 h 2549768"/>
              <a:gd name="connsiteX11" fmla="*/ 403771 w 2823151"/>
              <a:gd name="connsiteY11" fmla="*/ 1852893 h 2549768"/>
              <a:gd name="connsiteX12" fmla="*/ 473064 w 2823151"/>
              <a:gd name="connsiteY12" fmla="*/ 1774668 h 2549768"/>
              <a:gd name="connsiteX13" fmla="*/ 568071 w 2823151"/>
              <a:gd name="connsiteY13" fmla="*/ 1697796 h 2549768"/>
              <a:gd name="connsiteX14" fmla="*/ 649003 w 2823151"/>
              <a:gd name="connsiteY14" fmla="*/ 1653405 h 2549768"/>
              <a:gd name="connsiteX15" fmla="*/ 708823 w 2823151"/>
              <a:gd name="connsiteY15" fmla="*/ 1625255 h 2549768"/>
              <a:gd name="connsiteX16" fmla="*/ 727499 w 2823151"/>
              <a:gd name="connsiteY16" fmla="*/ 1613886 h 2549768"/>
              <a:gd name="connsiteX17" fmla="*/ 795168 w 2823151"/>
              <a:gd name="connsiteY17" fmla="*/ 1552713 h 2549768"/>
              <a:gd name="connsiteX18" fmla="*/ 820341 w 2823151"/>
              <a:gd name="connsiteY18" fmla="*/ 1515631 h 2549768"/>
              <a:gd name="connsiteX19" fmla="*/ 867439 w 2823151"/>
              <a:gd name="connsiteY19" fmla="*/ 1442819 h 2549768"/>
              <a:gd name="connsiteX20" fmla="*/ 981393 w 2823151"/>
              <a:gd name="connsiteY20" fmla="*/ 1296383 h 2549768"/>
              <a:gd name="connsiteX21" fmla="*/ 1016581 w 2823151"/>
              <a:gd name="connsiteY21" fmla="*/ 1263090 h 2549768"/>
              <a:gd name="connsiteX22" fmla="*/ 1046356 w 2823151"/>
              <a:gd name="connsiteY22" fmla="*/ 1222759 h 2549768"/>
              <a:gd name="connsiteX23" fmla="*/ 1065303 w 2823151"/>
              <a:gd name="connsiteY23" fmla="*/ 1157797 h 2549768"/>
              <a:gd name="connsiteX24" fmla="*/ 1114566 w 2823151"/>
              <a:gd name="connsiteY24" fmla="*/ 1020023 h 2549768"/>
              <a:gd name="connsiteX25" fmla="*/ 1167618 w 2823151"/>
              <a:gd name="connsiteY25" fmla="*/ 962910 h 2549768"/>
              <a:gd name="connsiteX26" fmla="*/ 1210385 w 2823151"/>
              <a:gd name="connsiteY26" fmla="*/ 936113 h 2549768"/>
              <a:gd name="connsiteX27" fmla="*/ 1265603 w 2823151"/>
              <a:gd name="connsiteY27" fmla="*/ 900925 h 2549768"/>
              <a:gd name="connsiteX28" fmla="*/ 1275348 w 2823151"/>
              <a:gd name="connsiteY28" fmla="*/ 896053 h 2549768"/>
              <a:gd name="connsiteX29" fmla="*/ 1319738 w 2823151"/>
              <a:gd name="connsiteY29" fmla="*/ 866279 h 2549768"/>
              <a:gd name="connsiteX30" fmla="*/ 1368189 w 2823151"/>
              <a:gd name="connsiteY30" fmla="*/ 823783 h 2549768"/>
              <a:gd name="connsiteX31" fmla="*/ 1397152 w 2823151"/>
              <a:gd name="connsiteY31" fmla="*/ 795362 h 2549768"/>
              <a:gd name="connsiteX32" fmla="*/ 1426926 w 2823151"/>
              <a:gd name="connsiteY32" fmla="*/ 764505 h 2549768"/>
              <a:gd name="connsiteX33" fmla="*/ 1438565 w 2823151"/>
              <a:gd name="connsiteY33" fmla="*/ 753136 h 2549768"/>
              <a:gd name="connsiteX34" fmla="*/ 1474294 w 2823151"/>
              <a:gd name="connsiteY34" fmla="*/ 707121 h 2549768"/>
              <a:gd name="connsiteX35" fmla="*/ 1506234 w 2823151"/>
              <a:gd name="connsiteY35" fmla="*/ 658400 h 2549768"/>
              <a:gd name="connsiteX36" fmla="*/ 1524369 w 2823151"/>
              <a:gd name="connsiteY36" fmla="*/ 635122 h 2549768"/>
              <a:gd name="connsiteX37" fmla="*/ 1642384 w 2823151"/>
              <a:gd name="connsiteY37" fmla="*/ 499784 h 2549768"/>
              <a:gd name="connsiteX38" fmla="*/ 1685151 w 2823151"/>
              <a:gd name="connsiteY38" fmla="*/ 458370 h 2549768"/>
              <a:gd name="connsiteX39" fmla="*/ 1744429 w 2823151"/>
              <a:gd name="connsiteY39" fmla="*/ 385017 h 2549768"/>
              <a:gd name="connsiteX40" fmla="*/ 1738745 w 2823151"/>
              <a:gd name="connsiteY40" fmla="*/ 361739 h 2549768"/>
              <a:gd name="connsiteX41" fmla="*/ 1641031 w 2823151"/>
              <a:gd name="connsiteY41" fmla="*/ 283513 h 2549768"/>
              <a:gd name="connsiteX42" fmla="*/ 1602595 w 2823151"/>
              <a:gd name="connsiteY42" fmla="*/ 248867 h 2549768"/>
              <a:gd name="connsiteX43" fmla="*/ 1585813 w 2823151"/>
              <a:gd name="connsiteY43" fmla="*/ 242912 h 2549768"/>
              <a:gd name="connsiteX44" fmla="*/ 1455076 w 2823151"/>
              <a:gd name="connsiteY44" fmla="*/ 238311 h 2549768"/>
              <a:gd name="connsiteX45" fmla="*/ 1364129 w 2823151"/>
              <a:gd name="connsiteY45" fmla="*/ 221258 h 2549768"/>
              <a:gd name="connsiteX46" fmla="*/ 1182776 w 2823151"/>
              <a:gd name="connsiteY46" fmla="*/ 226401 h 2549768"/>
              <a:gd name="connsiteX47" fmla="*/ 1140010 w 2823151"/>
              <a:gd name="connsiteY47" fmla="*/ 243724 h 2549768"/>
              <a:gd name="connsiteX48" fmla="*/ 1109694 w 2823151"/>
              <a:gd name="connsiteY48" fmla="*/ 255904 h 2549768"/>
              <a:gd name="connsiteX49" fmla="*/ 1039318 w 2823151"/>
              <a:gd name="connsiteY49" fmla="*/ 310852 h 2549768"/>
              <a:gd name="connsiteX50" fmla="*/ 1035258 w 2823151"/>
              <a:gd name="connsiteY50" fmla="*/ 336837 h 2549768"/>
              <a:gd name="connsiteX51" fmla="*/ 1030115 w 2823151"/>
              <a:gd name="connsiteY51" fmla="*/ 348746 h 2549768"/>
              <a:gd name="connsiteX52" fmla="*/ 1007378 w 2823151"/>
              <a:gd name="connsiteY52" fmla="*/ 341438 h 2549768"/>
              <a:gd name="connsiteX53" fmla="*/ 1014686 w 2823151"/>
              <a:gd name="connsiteY53" fmla="*/ 271062 h 2549768"/>
              <a:gd name="connsiteX54" fmla="*/ 1023348 w 2823151"/>
              <a:gd name="connsiteY54" fmla="*/ 249950 h 2549768"/>
              <a:gd name="connsiteX55" fmla="*/ 1017393 w 2823151"/>
              <a:gd name="connsiteY55" fmla="*/ 241017 h 2549768"/>
              <a:gd name="connsiteX56" fmla="*/ 960551 w 2823151"/>
              <a:gd name="connsiteY56" fmla="*/ 236957 h 2549768"/>
              <a:gd name="connsiteX57" fmla="*/ 864461 w 2823151"/>
              <a:gd name="connsiteY57" fmla="*/ 246431 h 2549768"/>
              <a:gd name="connsiteX58" fmla="*/ 850115 w 2823151"/>
              <a:gd name="connsiteY58" fmla="*/ 232085 h 2549768"/>
              <a:gd name="connsiteX59" fmla="*/ 862296 w 2823151"/>
              <a:gd name="connsiteY59" fmla="*/ 212326 h 2549768"/>
              <a:gd name="connsiteX60" fmla="*/ 948371 w 2823151"/>
              <a:gd name="connsiteY60" fmla="*/ 194461 h 2549768"/>
              <a:gd name="connsiteX61" fmla="*/ 962987 w 2823151"/>
              <a:gd name="connsiteY61" fmla="*/ 184446 h 2549768"/>
              <a:gd name="connsiteX62" fmla="*/ 953784 w 2823151"/>
              <a:gd name="connsiteY62" fmla="*/ 182551 h 2549768"/>
              <a:gd name="connsiteX63" fmla="*/ 853634 w 2823151"/>
              <a:gd name="connsiteY63" fmla="*/ 176867 h 2549768"/>
              <a:gd name="connsiteX64" fmla="*/ 836852 w 2823151"/>
              <a:gd name="connsiteY64" fmla="*/ 144115 h 2549768"/>
              <a:gd name="connsiteX65" fmla="*/ 852822 w 2823151"/>
              <a:gd name="connsiteY65" fmla="*/ 138702 h 2549768"/>
              <a:gd name="connsiteX66" fmla="*/ 958657 w 2823151"/>
              <a:gd name="connsiteY66" fmla="*/ 141409 h 2549768"/>
              <a:gd name="connsiteX67" fmla="*/ 970566 w 2823151"/>
              <a:gd name="connsiteY67" fmla="*/ 137890 h 2549768"/>
              <a:gd name="connsiteX68" fmla="*/ 938356 w 2823151"/>
              <a:gd name="connsiteY68" fmla="*/ 128416 h 2549768"/>
              <a:gd name="connsiteX69" fmla="*/ 879078 w 2823151"/>
              <a:gd name="connsiteY69" fmla="*/ 108386 h 2549768"/>
              <a:gd name="connsiteX70" fmla="*/ 869604 w 2823151"/>
              <a:gd name="connsiteY70" fmla="*/ 82130 h 2549768"/>
              <a:gd name="connsiteX71" fmla="*/ 892612 w 2823151"/>
              <a:gd name="connsiteY71" fmla="*/ 72927 h 2549768"/>
              <a:gd name="connsiteX72" fmla="*/ 986536 w 2823151"/>
              <a:gd name="connsiteY72" fmla="*/ 100536 h 2549768"/>
              <a:gd name="connsiteX73" fmla="*/ 995468 w 2823151"/>
              <a:gd name="connsiteY73" fmla="*/ 96747 h 2549768"/>
              <a:gd name="connsiteX74" fmla="*/ 995468 w 2823151"/>
              <a:gd name="connsiteY74" fmla="*/ 87003 h 2549768"/>
              <a:gd name="connsiteX75" fmla="*/ 957574 w 2823151"/>
              <a:gd name="connsiteY75" fmla="*/ 43153 h 2549768"/>
              <a:gd name="connsiteX76" fmla="*/ 943228 w 2823151"/>
              <a:gd name="connsiteY76" fmla="*/ 29619 h 2549768"/>
              <a:gd name="connsiteX77" fmla="*/ 940251 w 2823151"/>
              <a:gd name="connsiteY77" fmla="*/ 6612 h 2549768"/>
              <a:gd name="connsiteX78" fmla="*/ 962987 w 2823151"/>
              <a:gd name="connsiteY78" fmla="*/ 2552 h 2549768"/>
              <a:gd name="connsiteX79" fmla="*/ 975438 w 2823151"/>
              <a:gd name="connsiteY79" fmla="*/ 11484 h 2549768"/>
              <a:gd name="connsiteX80" fmla="*/ 995739 w 2823151"/>
              <a:gd name="connsiteY80" fmla="*/ 29890 h 2549768"/>
              <a:gd name="connsiteX81" fmla="*/ 1100491 w 2823151"/>
              <a:gd name="connsiteY81" fmla="*/ 81318 h 2549768"/>
              <a:gd name="connsiteX82" fmla="*/ 1159498 w 2823151"/>
              <a:gd name="connsiteY82" fmla="*/ 101890 h 2549768"/>
              <a:gd name="connsiteX83" fmla="*/ 1211197 w 2823151"/>
              <a:gd name="connsiteY83" fmla="*/ 106762 h 2549768"/>
              <a:gd name="connsiteX84" fmla="*/ 1399047 w 2823151"/>
              <a:gd name="connsiteY84" fmla="*/ 83484 h 2549768"/>
              <a:gd name="connsiteX85" fmla="*/ 1581753 w 2823151"/>
              <a:gd name="connsiteY85" fmla="*/ 88897 h 2549768"/>
              <a:gd name="connsiteX86" fmla="*/ 1602595 w 2823151"/>
              <a:gd name="connsiteY86" fmla="*/ 90521 h 2549768"/>
              <a:gd name="connsiteX87" fmla="*/ 1643467 w 2823151"/>
              <a:gd name="connsiteY87" fmla="*/ 104055 h 2549768"/>
              <a:gd name="connsiteX88" fmla="*/ 1720610 w 2823151"/>
              <a:gd name="connsiteY88" fmla="*/ 143033 h 2549768"/>
              <a:gd name="connsiteX89" fmla="*/ 1783948 w 2823151"/>
              <a:gd name="connsiteY89" fmla="*/ 173890 h 2549768"/>
              <a:gd name="connsiteX90" fmla="*/ 1796128 w 2823151"/>
              <a:gd name="connsiteY90" fmla="*/ 179032 h 2549768"/>
              <a:gd name="connsiteX91" fmla="*/ 1891135 w 2823151"/>
              <a:gd name="connsiteY91" fmla="*/ 221258 h 2549768"/>
              <a:gd name="connsiteX92" fmla="*/ 1976940 w 2823151"/>
              <a:gd name="connsiteY92" fmla="*/ 261047 h 2549768"/>
              <a:gd name="connsiteX93" fmla="*/ 2044338 w 2823151"/>
              <a:gd name="connsiteY93" fmla="*/ 314370 h 2549768"/>
              <a:gd name="connsiteX94" fmla="*/ 2058955 w 2823151"/>
              <a:gd name="connsiteY94" fmla="*/ 328987 h 2549768"/>
              <a:gd name="connsiteX95" fmla="*/ 2077631 w 2823151"/>
              <a:gd name="connsiteY95" fmla="*/ 321408 h 2549768"/>
              <a:gd name="connsiteX96" fmla="*/ 2105782 w 2823151"/>
              <a:gd name="connsiteY96" fmla="*/ 267002 h 2549768"/>
              <a:gd name="connsiteX97" fmla="*/ 2135556 w 2823151"/>
              <a:gd name="connsiteY97" fmla="*/ 238311 h 2549768"/>
              <a:gd name="connsiteX98" fmla="*/ 2188067 w 2823151"/>
              <a:gd name="connsiteY98" fmla="*/ 213679 h 2549768"/>
              <a:gd name="connsiteX99" fmla="*/ 2326112 w 2823151"/>
              <a:gd name="connsiteY99" fmla="*/ 207724 h 2549768"/>
              <a:gd name="connsiteX100" fmla="*/ 2362382 w 2823151"/>
              <a:gd name="connsiteY100" fmla="*/ 229649 h 2549768"/>
              <a:gd name="connsiteX101" fmla="*/ 2390533 w 2823151"/>
              <a:gd name="connsiteY101" fmla="*/ 244536 h 2549768"/>
              <a:gd name="connsiteX102" fmla="*/ 2411916 w 2823151"/>
              <a:gd name="connsiteY102" fmla="*/ 253198 h 2549768"/>
              <a:gd name="connsiteX103" fmla="*/ 2420578 w 2823151"/>
              <a:gd name="connsiteY103" fmla="*/ 257529 h 2549768"/>
              <a:gd name="connsiteX104" fmla="*/ 2445751 w 2823151"/>
              <a:gd name="connsiteY104" fmla="*/ 280536 h 2549768"/>
              <a:gd name="connsiteX105" fmla="*/ 2459284 w 2823151"/>
              <a:gd name="connsiteY105" fmla="*/ 295423 h 2549768"/>
              <a:gd name="connsiteX106" fmla="*/ 2512608 w 2823151"/>
              <a:gd name="connsiteY106" fmla="*/ 393949 h 2549768"/>
              <a:gd name="connsiteX107" fmla="*/ 2513420 w 2823151"/>
              <a:gd name="connsiteY107" fmla="*/ 403694 h 2549768"/>
              <a:gd name="connsiteX108" fmla="*/ 2502322 w 2823151"/>
              <a:gd name="connsiteY108" fmla="*/ 445107 h 2549768"/>
              <a:gd name="connsiteX109" fmla="*/ 2479856 w 2823151"/>
              <a:gd name="connsiteY109" fmla="*/ 450250 h 2549768"/>
              <a:gd name="connsiteX110" fmla="*/ 2440608 w 2823151"/>
              <a:gd name="connsiteY110" fmla="*/ 445107 h 2549768"/>
              <a:gd name="connsiteX111" fmla="*/ 2433029 w 2823151"/>
              <a:gd name="connsiteY111" fmla="*/ 450520 h 2549768"/>
              <a:gd name="connsiteX112" fmla="*/ 2421931 w 2823151"/>
              <a:gd name="connsiteY112" fmla="*/ 489227 h 2549768"/>
              <a:gd name="connsiteX113" fmla="*/ 2408939 w 2823151"/>
              <a:gd name="connsiteY113" fmla="*/ 500866 h 2549768"/>
              <a:gd name="connsiteX114" fmla="*/ 2397570 w 2823151"/>
              <a:gd name="connsiteY114" fmla="*/ 516836 h 2549768"/>
              <a:gd name="connsiteX115" fmla="*/ 2387826 w 2823151"/>
              <a:gd name="connsiteY115" fmla="*/ 582069 h 2549768"/>
              <a:gd name="connsiteX116" fmla="*/ 2374021 w 2823151"/>
              <a:gd name="connsiteY116" fmla="*/ 593167 h 2549768"/>
              <a:gd name="connsiteX117" fmla="*/ 2364277 w 2823151"/>
              <a:gd name="connsiteY117" fmla="*/ 592625 h 2549768"/>
              <a:gd name="connsiteX118" fmla="*/ 2341811 w 2823151"/>
              <a:gd name="connsiteY118" fmla="*/ 603723 h 2549768"/>
              <a:gd name="connsiteX119" fmla="*/ 2341270 w 2823151"/>
              <a:gd name="connsiteY119" fmla="*/ 604535 h 2549768"/>
              <a:gd name="connsiteX120" fmla="*/ 2299315 w 2823151"/>
              <a:gd name="connsiteY120" fmla="*/ 631873 h 2549768"/>
              <a:gd name="connsiteX121" fmla="*/ 2289300 w 2823151"/>
              <a:gd name="connsiteY121" fmla="*/ 638099 h 2549768"/>
              <a:gd name="connsiteX122" fmla="*/ 2291736 w 2823151"/>
              <a:gd name="connsiteY122" fmla="*/ 645678 h 2549768"/>
              <a:gd name="connsiteX123" fmla="*/ 2317992 w 2823151"/>
              <a:gd name="connsiteY123" fmla="*/ 661648 h 2549768"/>
              <a:gd name="connsiteX124" fmla="*/ 2323946 w 2823151"/>
              <a:gd name="connsiteY124" fmla="*/ 664084 h 2549768"/>
              <a:gd name="connsiteX125" fmla="*/ 2402713 w 2823151"/>
              <a:gd name="connsiteY125" fmla="*/ 711452 h 2549768"/>
              <a:gd name="connsiteX126" fmla="*/ 2434382 w 2823151"/>
              <a:gd name="connsiteY126" fmla="*/ 733106 h 2549768"/>
              <a:gd name="connsiteX127" fmla="*/ 2462803 w 2823151"/>
              <a:gd name="connsiteY127" fmla="*/ 730670 h 2549768"/>
              <a:gd name="connsiteX128" fmla="*/ 2480127 w 2823151"/>
              <a:gd name="connsiteY128" fmla="*/ 715512 h 2549768"/>
              <a:gd name="connsiteX129" fmla="*/ 2562141 w 2823151"/>
              <a:gd name="connsiteY129" fmla="*/ 620505 h 2549768"/>
              <a:gd name="connsiteX130" fmla="*/ 2633870 w 2823151"/>
              <a:gd name="connsiteY130" fmla="*/ 473799 h 2549768"/>
              <a:gd name="connsiteX131" fmla="*/ 2630893 w 2823151"/>
              <a:gd name="connsiteY131" fmla="*/ 441859 h 2549768"/>
              <a:gd name="connsiteX132" fmla="*/ 2624126 w 2823151"/>
              <a:gd name="connsiteY132" fmla="*/ 424536 h 2549768"/>
              <a:gd name="connsiteX133" fmla="*/ 2606262 w 2823151"/>
              <a:gd name="connsiteY133" fmla="*/ 376355 h 2549768"/>
              <a:gd name="connsiteX134" fmla="*/ 2556728 w 2823151"/>
              <a:gd name="connsiteY134" fmla="*/ 330070 h 2549768"/>
              <a:gd name="connsiteX135" fmla="*/ 2546442 w 2823151"/>
              <a:gd name="connsiteY135" fmla="*/ 317077 h 2549768"/>
              <a:gd name="connsiteX136" fmla="*/ 2559705 w 2823151"/>
              <a:gd name="connsiteY136" fmla="*/ 308416 h 2549768"/>
              <a:gd name="connsiteX137" fmla="*/ 2592728 w 2823151"/>
              <a:gd name="connsiteY137" fmla="*/ 309769 h 2549768"/>
              <a:gd name="connsiteX138" fmla="*/ 2619795 w 2823151"/>
              <a:gd name="connsiteY138" fmla="*/ 326822 h 2549768"/>
              <a:gd name="connsiteX139" fmla="*/ 2658502 w 2823151"/>
              <a:gd name="connsiteY139" fmla="*/ 324386 h 2549768"/>
              <a:gd name="connsiteX140" fmla="*/ 2674201 w 2823151"/>
              <a:gd name="connsiteY140" fmla="*/ 269709 h 2549768"/>
              <a:gd name="connsiteX141" fmla="*/ 2688006 w 2823151"/>
              <a:gd name="connsiteY141" fmla="*/ 212055 h 2549768"/>
              <a:gd name="connsiteX142" fmla="*/ 2711555 w 2823151"/>
              <a:gd name="connsiteY142" fmla="*/ 201769 h 2549768"/>
              <a:gd name="connsiteX143" fmla="*/ 2719675 w 2823151"/>
              <a:gd name="connsiteY143" fmla="*/ 219634 h 2549768"/>
              <a:gd name="connsiteX144" fmla="*/ 2712096 w 2823151"/>
              <a:gd name="connsiteY144" fmla="*/ 257258 h 2549768"/>
              <a:gd name="connsiteX145" fmla="*/ 2724006 w 2823151"/>
              <a:gd name="connsiteY145" fmla="*/ 230732 h 2549768"/>
              <a:gd name="connsiteX146" fmla="*/ 2734833 w 2823151"/>
              <a:gd name="connsiteY146" fmla="*/ 200687 h 2549768"/>
              <a:gd name="connsiteX147" fmla="*/ 2757299 w 2823151"/>
              <a:gd name="connsiteY147" fmla="*/ 193378 h 2549768"/>
              <a:gd name="connsiteX148" fmla="*/ 2765419 w 2823151"/>
              <a:gd name="connsiteY148" fmla="*/ 212055 h 2549768"/>
              <a:gd name="connsiteX149" fmla="*/ 2769479 w 2823151"/>
              <a:gd name="connsiteY149" fmla="*/ 219363 h 2549768"/>
              <a:gd name="connsiteX150" fmla="*/ 2782742 w 2823151"/>
              <a:gd name="connsiteY150" fmla="*/ 238581 h 2549768"/>
              <a:gd name="connsiteX151" fmla="*/ 2770291 w 2823151"/>
              <a:gd name="connsiteY151" fmla="*/ 321137 h 2549768"/>
              <a:gd name="connsiteX152" fmla="*/ 2773269 w 2823151"/>
              <a:gd name="connsiteY152" fmla="*/ 337378 h 2549768"/>
              <a:gd name="connsiteX153" fmla="*/ 2792216 w 2823151"/>
              <a:gd name="connsiteY153" fmla="*/ 290551 h 2549768"/>
              <a:gd name="connsiteX154" fmla="*/ 2798442 w 2823151"/>
              <a:gd name="connsiteY154" fmla="*/ 274310 h 2549768"/>
              <a:gd name="connsiteX155" fmla="*/ 2823885 w 2823151"/>
              <a:gd name="connsiteY155" fmla="*/ 275122 h 2549768"/>
              <a:gd name="connsiteX156" fmla="*/ 2823885 w 2823151"/>
              <a:gd name="connsiteY156" fmla="*/ 297047 h 2549768"/>
              <a:gd name="connsiteX157" fmla="*/ 2799253 w 2823151"/>
              <a:gd name="connsiteY157" fmla="*/ 361468 h 2549768"/>
              <a:gd name="connsiteX158" fmla="*/ 2798171 w 2823151"/>
              <a:gd name="connsiteY158" fmla="*/ 376897 h 2549768"/>
              <a:gd name="connsiteX159" fmla="*/ 2780848 w 2823151"/>
              <a:gd name="connsiteY159" fmla="*/ 438069 h 2549768"/>
              <a:gd name="connsiteX160" fmla="*/ 2745660 w 2823151"/>
              <a:gd name="connsiteY160" fmla="*/ 494641 h 2549768"/>
              <a:gd name="connsiteX161" fmla="*/ 2707224 w 2823151"/>
              <a:gd name="connsiteY161" fmla="*/ 583964 h 2549768"/>
              <a:gd name="connsiteX162" fmla="*/ 2675555 w 2823151"/>
              <a:gd name="connsiteY162" fmla="*/ 675182 h 2549768"/>
              <a:gd name="connsiteX163" fmla="*/ 2616277 w 2823151"/>
              <a:gd name="connsiteY163" fmla="*/ 788054 h 2549768"/>
              <a:gd name="connsiteX164" fmla="*/ 2565389 w 2823151"/>
              <a:gd name="connsiteY164" fmla="*/ 862219 h 2549768"/>
              <a:gd name="connsiteX165" fmla="*/ 2543735 w 2823151"/>
              <a:gd name="connsiteY165" fmla="*/ 891452 h 2549768"/>
              <a:gd name="connsiteX166" fmla="*/ 2494743 w 2823151"/>
              <a:gd name="connsiteY166" fmla="*/ 911752 h 2549768"/>
              <a:gd name="connsiteX167" fmla="*/ 2442773 w 2823151"/>
              <a:gd name="connsiteY167" fmla="*/ 897136 h 2549768"/>
              <a:gd name="connsiteX168" fmla="*/ 2302563 w 2823151"/>
              <a:gd name="connsiteY168" fmla="*/ 851392 h 2549768"/>
              <a:gd name="connsiteX169" fmla="*/ 2193481 w 2823151"/>
              <a:gd name="connsiteY169" fmla="*/ 799693 h 2549768"/>
              <a:gd name="connsiteX170" fmla="*/ 2180759 w 2823151"/>
              <a:gd name="connsiteY170" fmla="*/ 797527 h 2549768"/>
              <a:gd name="connsiteX171" fmla="*/ 2158834 w 2823151"/>
              <a:gd name="connsiteY171" fmla="*/ 789678 h 2549768"/>
              <a:gd name="connsiteX172" fmla="*/ 2109571 w 2823151"/>
              <a:gd name="connsiteY172" fmla="*/ 754490 h 2549768"/>
              <a:gd name="connsiteX173" fmla="*/ 2085481 w 2823151"/>
              <a:gd name="connsiteY173" fmla="*/ 760174 h 2549768"/>
              <a:gd name="connsiteX174" fmla="*/ 2005631 w 2823151"/>
              <a:gd name="connsiteY174" fmla="*/ 818099 h 2549768"/>
              <a:gd name="connsiteX175" fmla="*/ 1927406 w 2823151"/>
              <a:gd name="connsiteY175" fmla="*/ 850850 h 2549768"/>
              <a:gd name="connsiteX176" fmla="*/ 1841331 w 2823151"/>
              <a:gd name="connsiteY176" fmla="*/ 908775 h 2549768"/>
              <a:gd name="connsiteX177" fmla="*/ 1799376 w 2823151"/>
              <a:gd name="connsiteY177" fmla="*/ 936925 h 2549768"/>
              <a:gd name="connsiteX178" fmla="*/ 1723858 w 2823151"/>
              <a:gd name="connsiteY178" fmla="*/ 981858 h 2549768"/>
              <a:gd name="connsiteX179" fmla="*/ 1646444 w 2823151"/>
              <a:gd name="connsiteY179" fmla="*/ 1037887 h 2549768"/>
              <a:gd name="connsiteX180" fmla="*/ 1640219 w 2823151"/>
              <a:gd name="connsiteY180" fmla="*/ 1044925 h 2549768"/>
              <a:gd name="connsiteX181" fmla="*/ 1648339 w 2823151"/>
              <a:gd name="connsiteY181" fmla="*/ 1048444 h 2549768"/>
              <a:gd name="connsiteX182" fmla="*/ 1745512 w 2823151"/>
              <a:gd name="connsiteY182" fmla="*/ 1085256 h 2549768"/>
              <a:gd name="connsiteX183" fmla="*/ 1756339 w 2823151"/>
              <a:gd name="connsiteY183" fmla="*/ 1090669 h 2549768"/>
              <a:gd name="connsiteX184" fmla="*/ 1852429 w 2823151"/>
              <a:gd name="connsiteY184" fmla="*/ 1143722 h 2549768"/>
              <a:gd name="connsiteX185" fmla="*/ 1962865 w 2823151"/>
              <a:gd name="connsiteY185" fmla="*/ 1205165 h 2549768"/>
              <a:gd name="connsiteX186" fmla="*/ 2099827 w 2823151"/>
              <a:gd name="connsiteY186" fmla="*/ 1282849 h 2549768"/>
              <a:gd name="connsiteX187" fmla="*/ 2145571 w 2823151"/>
              <a:gd name="connsiteY187" fmla="*/ 1316413 h 2549768"/>
              <a:gd name="connsiteX188" fmla="*/ 2157751 w 2823151"/>
              <a:gd name="connsiteY188" fmla="*/ 1347541 h 2549768"/>
              <a:gd name="connsiteX189" fmla="*/ 2130954 w 2823151"/>
              <a:gd name="connsiteY189" fmla="*/ 1434428 h 2549768"/>
              <a:gd name="connsiteX190" fmla="*/ 2034052 w 2823151"/>
              <a:gd name="connsiteY190" fmla="*/ 1545405 h 2549768"/>
              <a:gd name="connsiteX191" fmla="*/ 1898985 w 2823151"/>
              <a:gd name="connsiteY191" fmla="*/ 1686157 h 2549768"/>
              <a:gd name="connsiteX192" fmla="*/ 1822654 w 2823151"/>
              <a:gd name="connsiteY192" fmla="*/ 1754367 h 2549768"/>
              <a:gd name="connsiteX193" fmla="*/ 1742264 w 2823151"/>
              <a:gd name="connsiteY193" fmla="*/ 1844231 h 2549768"/>
              <a:gd name="connsiteX194" fmla="*/ 1693813 w 2823151"/>
              <a:gd name="connsiteY194" fmla="*/ 1938968 h 2549768"/>
              <a:gd name="connsiteX195" fmla="*/ 1701933 w 2823151"/>
              <a:gd name="connsiteY195" fmla="*/ 1973073 h 2549768"/>
              <a:gd name="connsiteX196" fmla="*/ 1698685 w 2823151"/>
              <a:gd name="connsiteY196" fmla="*/ 1987419 h 2549768"/>
              <a:gd name="connsiteX197" fmla="*/ 1697602 w 2823151"/>
              <a:gd name="connsiteY197" fmla="*/ 1997434 h 2549768"/>
              <a:gd name="connsiteX198" fmla="*/ 1748489 w 2823151"/>
              <a:gd name="connsiteY198" fmla="*/ 2055629 h 2549768"/>
              <a:gd name="connsiteX199" fmla="*/ 1790444 w 2823151"/>
              <a:gd name="connsiteY199" fmla="*/ 2082697 h 2549768"/>
              <a:gd name="connsiteX200" fmla="*/ 1806143 w 2823151"/>
              <a:gd name="connsiteY200" fmla="*/ 2100020 h 2549768"/>
              <a:gd name="connsiteX201" fmla="*/ 1818865 w 2823151"/>
              <a:gd name="connsiteY201" fmla="*/ 2107058 h 2549768"/>
              <a:gd name="connsiteX202" fmla="*/ 1877331 w 2823151"/>
              <a:gd name="connsiteY202" fmla="*/ 2117885 h 2549768"/>
              <a:gd name="connsiteX203" fmla="*/ 1909541 w 2823151"/>
              <a:gd name="connsiteY203" fmla="*/ 2160652 h 2549768"/>
              <a:gd name="connsiteX204" fmla="*/ 1883015 w 2823151"/>
              <a:gd name="connsiteY204" fmla="*/ 2198005 h 2549768"/>
              <a:gd name="connsiteX205" fmla="*/ 1818594 w 2823151"/>
              <a:gd name="connsiteY205" fmla="*/ 2210997 h 2549768"/>
              <a:gd name="connsiteX206" fmla="*/ 1755797 w 2823151"/>
              <a:gd name="connsiteY206" fmla="*/ 2209373 h 2549768"/>
              <a:gd name="connsiteX207" fmla="*/ 1685422 w 2823151"/>
              <a:gd name="connsiteY207" fmla="*/ 2189614 h 2549768"/>
              <a:gd name="connsiteX208" fmla="*/ 1546294 w 2823151"/>
              <a:gd name="connsiteY208" fmla="*/ 2131960 h 2549768"/>
              <a:gd name="connsiteX209" fmla="*/ 1471588 w 2823151"/>
              <a:gd name="connsiteY209" fmla="*/ 2105975 h 2549768"/>
              <a:gd name="connsiteX210" fmla="*/ 1412310 w 2823151"/>
              <a:gd name="connsiteY210" fmla="*/ 2073223 h 2549768"/>
              <a:gd name="connsiteX211" fmla="*/ 1397964 w 2823151"/>
              <a:gd name="connsiteY211" fmla="*/ 2052652 h 2549768"/>
              <a:gd name="connsiteX212" fmla="*/ 1405813 w 2823151"/>
              <a:gd name="connsiteY212" fmla="*/ 2032622 h 2549768"/>
              <a:gd name="connsiteX213" fmla="*/ 1437482 w 2823151"/>
              <a:gd name="connsiteY213" fmla="*/ 1993644 h 2549768"/>
              <a:gd name="connsiteX214" fmla="*/ 1459407 w 2823151"/>
              <a:gd name="connsiteY214" fmla="*/ 1950878 h 2549768"/>
              <a:gd name="connsiteX215" fmla="*/ 1481061 w 2823151"/>
              <a:gd name="connsiteY215" fmla="*/ 1913795 h 2549768"/>
              <a:gd name="connsiteX216" fmla="*/ 1501633 w 2823151"/>
              <a:gd name="connsiteY216" fmla="*/ 1904863 h 2549768"/>
              <a:gd name="connsiteX217" fmla="*/ 1514084 w 2823151"/>
              <a:gd name="connsiteY217" fmla="*/ 1901344 h 2549768"/>
              <a:gd name="connsiteX218" fmla="*/ 1532219 w 2823151"/>
              <a:gd name="connsiteY218" fmla="*/ 1878066 h 2549768"/>
              <a:gd name="connsiteX219" fmla="*/ 1558475 w 2823151"/>
              <a:gd name="connsiteY219" fmla="*/ 1840171 h 2549768"/>
              <a:gd name="connsiteX220" fmla="*/ 1610174 w 2823151"/>
              <a:gd name="connsiteY220" fmla="*/ 1774126 h 2549768"/>
              <a:gd name="connsiteX221" fmla="*/ 1668369 w 2823151"/>
              <a:gd name="connsiteY221" fmla="*/ 1683720 h 2549768"/>
              <a:gd name="connsiteX222" fmla="*/ 1711407 w 2823151"/>
              <a:gd name="connsiteY222" fmla="*/ 1613345 h 2549768"/>
              <a:gd name="connsiteX223" fmla="*/ 1746594 w 2823151"/>
              <a:gd name="connsiteY223" fmla="*/ 1547300 h 2549768"/>
              <a:gd name="connsiteX224" fmla="*/ 1775557 w 2823151"/>
              <a:gd name="connsiteY224" fmla="*/ 1502097 h 2549768"/>
              <a:gd name="connsiteX225" fmla="*/ 1844309 w 2823151"/>
              <a:gd name="connsiteY225" fmla="*/ 1426037 h 2549768"/>
              <a:gd name="connsiteX226" fmla="*/ 1841060 w 2823151"/>
              <a:gd name="connsiteY226" fmla="*/ 1414668 h 2549768"/>
              <a:gd name="connsiteX227" fmla="*/ 1708700 w 2823151"/>
              <a:gd name="connsiteY227" fmla="*/ 1392744 h 2549768"/>
              <a:gd name="connsiteX228" fmla="*/ 1590685 w 2823151"/>
              <a:gd name="connsiteY228" fmla="*/ 1377315 h 2549768"/>
              <a:gd name="connsiteX229" fmla="*/ 1555497 w 2823151"/>
              <a:gd name="connsiteY229" fmla="*/ 1368383 h 2549768"/>
              <a:gd name="connsiteX230" fmla="*/ 1440460 w 2823151"/>
              <a:gd name="connsiteY230" fmla="*/ 1338067 h 2549768"/>
              <a:gd name="connsiteX231" fmla="*/ 1413122 w 2823151"/>
              <a:gd name="connsiteY231" fmla="*/ 1329406 h 2549768"/>
              <a:gd name="connsiteX232" fmla="*/ 1398505 w 2823151"/>
              <a:gd name="connsiteY232" fmla="*/ 1331030 h 2549768"/>
              <a:gd name="connsiteX233" fmla="*/ 1299438 w 2823151"/>
              <a:gd name="connsiteY233" fmla="*/ 1406007 h 2549768"/>
              <a:gd name="connsiteX234" fmla="*/ 1222024 w 2823151"/>
              <a:gd name="connsiteY234" fmla="*/ 1480713 h 2549768"/>
              <a:gd name="connsiteX235" fmla="*/ 1162476 w 2823151"/>
              <a:gd name="connsiteY235" fmla="*/ 1534578 h 2549768"/>
              <a:gd name="connsiteX236" fmla="*/ 1090746 w 2823151"/>
              <a:gd name="connsiteY236" fmla="*/ 1594668 h 2549768"/>
              <a:gd name="connsiteX237" fmla="*/ 939168 w 2823151"/>
              <a:gd name="connsiteY237" fmla="*/ 1706999 h 2549768"/>
              <a:gd name="connsiteX238" fmla="*/ 886386 w 2823151"/>
              <a:gd name="connsiteY238" fmla="*/ 1748141 h 2549768"/>
              <a:gd name="connsiteX239" fmla="*/ 768642 w 2823151"/>
              <a:gd name="connsiteY239" fmla="*/ 1825284 h 2549768"/>
              <a:gd name="connsiteX240" fmla="*/ 711259 w 2823151"/>
              <a:gd name="connsiteY240" fmla="*/ 1855058 h 2549768"/>
              <a:gd name="connsiteX241" fmla="*/ 632221 w 2823151"/>
              <a:gd name="connsiteY241" fmla="*/ 1908111 h 2549768"/>
              <a:gd name="connsiteX242" fmla="*/ 586477 w 2823151"/>
              <a:gd name="connsiteY242" fmla="*/ 1940592 h 2549768"/>
              <a:gd name="connsiteX243" fmla="*/ 505815 w 2823151"/>
              <a:gd name="connsiteY243" fmla="*/ 1995539 h 2549768"/>
              <a:gd name="connsiteX244" fmla="*/ 418387 w 2823151"/>
              <a:gd name="connsiteY244" fmla="*/ 2056712 h 2549768"/>
              <a:gd name="connsiteX245" fmla="*/ 321214 w 2823151"/>
              <a:gd name="connsiteY245" fmla="*/ 2154697 h 2549768"/>
              <a:gd name="connsiteX246" fmla="*/ 290357 w 2823151"/>
              <a:gd name="connsiteY246" fmla="*/ 2183930 h 2549768"/>
              <a:gd name="connsiteX247" fmla="*/ 275741 w 2823151"/>
              <a:gd name="connsiteY247" fmla="*/ 2200170 h 2549768"/>
              <a:gd name="connsiteX248" fmla="*/ 237034 w 2823151"/>
              <a:gd name="connsiteY248" fmla="*/ 2243208 h 2549768"/>
              <a:gd name="connsiteX249" fmla="*/ 233786 w 2823151"/>
              <a:gd name="connsiteY249" fmla="*/ 2257283 h 2549768"/>
              <a:gd name="connsiteX250" fmla="*/ 219170 w 2823151"/>
              <a:gd name="connsiteY250" fmla="*/ 2286516 h 2549768"/>
              <a:gd name="connsiteX251" fmla="*/ 201034 w 2823151"/>
              <a:gd name="connsiteY251" fmla="*/ 2304381 h 2549768"/>
              <a:gd name="connsiteX252" fmla="*/ 177756 w 2823151"/>
              <a:gd name="connsiteY252" fmla="*/ 2340110 h 2549768"/>
              <a:gd name="connsiteX253" fmla="*/ 165576 w 2823151"/>
              <a:gd name="connsiteY253" fmla="*/ 2359328 h 2549768"/>
              <a:gd name="connsiteX254" fmla="*/ 162869 w 2823151"/>
              <a:gd name="connsiteY254" fmla="*/ 2363929 h 2549768"/>
              <a:gd name="connsiteX255" fmla="*/ 148252 w 2823151"/>
              <a:gd name="connsiteY255" fmla="*/ 2394516 h 2549768"/>
              <a:gd name="connsiteX256" fmla="*/ 136884 w 2823151"/>
              <a:gd name="connsiteY256" fmla="*/ 2424831 h 2549768"/>
              <a:gd name="connsiteX257" fmla="*/ 101155 w 2823151"/>
              <a:gd name="connsiteY257" fmla="*/ 2504139 h 2549768"/>
              <a:gd name="connsiteX258" fmla="*/ 99260 w 2823151"/>
              <a:gd name="connsiteY258" fmla="*/ 2511718 h 2549768"/>
              <a:gd name="connsiteX259" fmla="*/ 70298 w 2823151"/>
              <a:gd name="connsiteY259" fmla="*/ 2548530 h 2549768"/>
              <a:gd name="connsiteX260" fmla="*/ 44313 w 2823151"/>
              <a:gd name="connsiteY260" fmla="*/ 2550154 h 254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2823151" h="2549768">
                <a:moveTo>
                  <a:pt x="44313" y="2550154"/>
                </a:moveTo>
                <a:cubicBezTo>
                  <a:pt x="8584" y="2524711"/>
                  <a:pt x="3982" y="2485463"/>
                  <a:pt x="734" y="2446485"/>
                </a:cubicBezTo>
                <a:cubicBezTo>
                  <a:pt x="-1973" y="2414546"/>
                  <a:pt x="3170" y="2382606"/>
                  <a:pt x="10208" y="2351478"/>
                </a:cubicBezTo>
                <a:cubicBezTo>
                  <a:pt x="11832" y="2343629"/>
                  <a:pt x="12644" y="2335508"/>
                  <a:pt x="13185" y="2327388"/>
                </a:cubicBezTo>
                <a:cubicBezTo>
                  <a:pt x="18599" y="2259178"/>
                  <a:pt x="1005" y="2201794"/>
                  <a:pt x="1817" y="2133313"/>
                </a:cubicBezTo>
                <a:cubicBezTo>
                  <a:pt x="2087" y="2108411"/>
                  <a:pt x="3711" y="2083238"/>
                  <a:pt x="14268" y="2059960"/>
                </a:cubicBezTo>
                <a:cubicBezTo>
                  <a:pt x="24283" y="2037494"/>
                  <a:pt x="57847" y="2028562"/>
                  <a:pt x="74899" y="2046426"/>
                </a:cubicBezTo>
                <a:cubicBezTo>
                  <a:pt x="81125" y="2052923"/>
                  <a:pt x="92764" y="2051569"/>
                  <a:pt x="101967" y="2051840"/>
                </a:cubicBezTo>
                <a:cubicBezTo>
                  <a:pt x="110087" y="2052110"/>
                  <a:pt x="117937" y="2055088"/>
                  <a:pt x="125245" y="2058336"/>
                </a:cubicBezTo>
                <a:cubicBezTo>
                  <a:pt x="150147" y="2069163"/>
                  <a:pt x="173967" y="2064020"/>
                  <a:pt x="195079" y="2050486"/>
                </a:cubicBezTo>
                <a:cubicBezTo>
                  <a:pt x="245966" y="2018547"/>
                  <a:pt x="288733" y="1977133"/>
                  <a:pt x="328523" y="1931930"/>
                </a:cubicBezTo>
                <a:cubicBezTo>
                  <a:pt x="352613" y="1904592"/>
                  <a:pt x="376974" y="1877524"/>
                  <a:pt x="403771" y="1852893"/>
                </a:cubicBezTo>
                <a:cubicBezTo>
                  <a:pt x="429485" y="1829074"/>
                  <a:pt x="451410" y="1802006"/>
                  <a:pt x="473064" y="1774668"/>
                </a:cubicBezTo>
                <a:cubicBezTo>
                  <a:pt x="499049" y="1741916"/>
                  <a:pt x="530447" y="1716202"/>
                  <a:pt x="568071" y="1697796"/>
                </a:cubicBezTo>
                <a:cubicBezTo>
                  <a:pt x="595680" y="1684262"/>
                  <a:pt x="622206" y="1668563"/>
                  <a:pt x="649003" y="1653405"/>
                </a:cubicBezTo>
                <a:cubicBezTo>
                  <a:pt x="667950" y="1642578"/>
                  <a:pt x="689334" y="1635811"/>
                  <a:pt x="708823" y="1625255"/>
                </a:cubicBezTo>
                <a:cubicBezTo>
                  <a:pt x="715319" y="1621736"/>
                  <a:pt x="722356" y="1618758"/>
                  <a:pt x="727499" y="1613886"/>
                </a:cubicBezTo>
                <a:cubicBezTo>
                  <a:pt x="750236" y="1593585"/>
                  <a:pt x="774326" y="1574909"/>
                  <a:pt x="795168" y="1552713"/>
                </a:cubicBezTo>
                <a:cubicBezTo>
                  <a:pt x="805454" y="1541886"/>
                  <a:pt x="811950" y="1528082"/>
                  <a:pt x="820341" y="1515631"/>
                </a:cubicBezTo>
                <a:cubicBezTo>
                  <a:pt x="836582" y="1491811"/>
                  <a:pt x="852552" y="1467450"/>
                  <a:pt x="867439" y="1442819"/>
                </a:cubicBezTo>
                <a:cubicBezTo>
                  <a:pt x="899649" y="1389496"/>
                  <a:pt x="935108" y="1338879"/>
                  <a:pt x="981393" y="1296383"/>
                </a:cubicBezTo>
                <a:cubicBezTo>
                  <a:pt x="993303" y="1285556"/>
                  <a:pt x="1004671" y="1273917"/>
                  <a:pt x="1016581" y="1263090"/>
                </a:cubicBezTo>
                <a:cubicBezTo>
                  <a:pt x="1029303" y="1251451"/>
                  <a:pt x="1035258" y="1235210"/>
                  <a:pt x="1046356" y="1222759"/>
                </a:cubicBezTo>
                <a:cubicBezTo>
                  <a:pt x="1063137" y="1203812"/>
                  <a:pt x="1060431" y="1179722"/>
                  <a:pt x="1065303" y="1157797"/>
                </a:cubicBezTo>
                <a:cubicBezTo>
                  <a:pt x="1075859" y="1109617"/>
                  <a:pt x="1086686" y="1061707"/>
                  <a:pt x="1114566" y="1020023"/>
                </a:cubicBezTo>
                <a:cubicBezTo>
                  <a:pt x="1129182" y="998098"/>
                  <a:pt x="1147588" y="979963"/>
                  <a:pt x="1167618" y="962910"/>
                </a:cubicBezTo>
                <a:cubicBezTo>
                  <a:pt x="1180611" y="951813"/>
                  <a:pt x="1196851" y="945858"/>
                  <a:pt x="1210385" y="936113"/>
                </a:cubicBezTo>
                <a:cubicBezTo>
                  <a:pt x="1228250" y="923392"/>
                  <a:pt x="1248280" y="914189"/>
                  <a:pt x="1265603" y="900925"/>
                </a:cubicBezTo>
                <a:cubicBezTo>
                  <a:pt x="1268581" y="898760"/>
                  <a:pt x="1271558" y="896865"/>
                  <a:pt x="1275348" y="896053"/>
                </a:cubicBezTo>
                <a:cubicBezTo>
                  <a:pt x="1294565" y="892805"/>
                  <a:pt x="1305934" y="878459"/>
                  <a:pt x="1319738" y="866279"/>
                </a:cubicBezTo>
                <a:cubicBezTo>
                  <a:pt x="1335708" y="851933"/>
                  <a:pt x="1346806" y="831632"/>
                  <a:pt x="1368189" y="823783"/>
                </a:cubicBezTo>
                <a:cubicBezTo>
                  <a:pt x="1382265" y="818640"/>
                  <a:pt x="1391197" y="808084"/>
                  <a:pt x="1397152" y="795362"/>
                </a:cubicBezTo>
                <a:cubicBezTo>
                  <a:pt x="1403648" y="781557"/>
                  <a:pt x="1412310" y="770189"/>
                  <a:pt x="1426926" y="764505"/>
                </a:cubicBezTo>
                <a:cubicBezTo>
                  <a:pt x="1432610" y="762339"/>
                  <a:pt x="1436400" y="757467"/>
                  <a:pt x="1438565" y="753136"/>
                </a:cubicBezTo>
                <a:cubicBezTo>
                  <a:pt x="1447497" y="735272"/>
                  <a:pt x="1462926" y="723091"/>
                  <a:pt x="1474294" y="707121"/>
                </a:cubicBezTo>
                <a:cubicBezTo>
                  <a:pt x="1485663" y="691422"/>
                  <a:pt x="1494324" y="673828"/>
                  <a:pt x="1506234" y="658400"/>
                </a:cubicBezTo>
                <a:cubicBezTo>
                  <a:pt x="1512189" y="650550"/>
                  <a:pt x="1517332" y="642159"/>
                  <a:pt x="1524369" y="635122"/>
                </a:cubicBezTo>
                <a:cubicBezTo>
                  <a:pt x="1566053" y="592084"/>
                  <a:pt x="1603136" y="544986"/>
                  <a:pt x="1642384" y="499784"/>
                </a:cubicBezTo>
                <a:cubicBezTo>
                  <a:pt x="1655377" y="484626"/>
                  <a:pt x="1669452" y="470551"/>
                  <a:pt x="1685151" y="458370"/>
                </a:cubicBezTo>
                <a:cubicBezTo>
                  <a:pt x="1710595" y="438340"/>
                  <a:pt x="1727647" y="411814"/>
                  <a:pt x="1744429" y="385017"/>
                </a:cubicBezTo>
                <a:cubicBezTo>
                  <a:pt x="1750655" y="374731"/>
                  <a:pt x="1748760" y="368506"/>
                  <a:pt x="1738745" y="361739"/>
                </a:cubicBezTo>
                <a:cubicBezTo>
                  <a:pt x="1703557" y="338731"/>
                  <a:pt x="1671076" y="312746"/>
                  <a:pt x="1641031" y="283513"/>
                </a:cubicBezTo>
                <a:cubicBezTo>
                  <a:pt x="1628850" y="271333"/>
                  <a:pt x="1615046" y="260777"/>
                  <a:pt x="1602595" y="248867"/>
                </a:cubicBezTo>
                <a:cubicBezTo>
                  <a:pt x="1597723" y="244265"/>
                  <a:pt x="1592580" y="242641"/>
                  <a:pt x="1585813" y="242912"/>
                </a:cubicBezTo>
                <a:cubicBezTo>
                  <a:pt x="1542234" y="244536"/>
                  <a:pt x="1498384" y="246701"/>
                  <a:pt x="1455076" y="238311"/>
                </a:cubicBezTo>
                <a:cubicBezTo>
                  <a:pt x="1424761" y="232356"/>
                  <a:pt x="1394716" y="224235"/>
                  <a:pt x="1364129" y="221258"/>
                </a:cubicBezTo>
                <a:cubicBezTo>
                  <a:pt x="1303769" y="215574"/>
                  <a:pt x="1243137" y="216656"/>
                  <a:pt x="1182776" y="226401"/>
                </a:cubicBezTo>
                <a:cubicBezTo>
                  <a:pt x="1167077" y="228837"/>
                  <a:pt x="1152190" y="230732"/>
                  <a:pt x="1140010" y="243724"/>
                </a:cubicBezTo>
                <a:cubicBezTo>
                  <a:pt x="1132972" y="251303"/>
                  <a:pt x="1119979" y="252386"/>
                  <a:pt x="1109694" y="255904"/>
                </a:cubicBezTo>
                <a:cubicBezTo>
                  <a:pt x="1080190" y="266461"/>
                  <a:pt x="1055559" y="283513"/>
                  <a:pt x="1039318" y="310852"/>
                </a:cubicBezTo>
                <a:cubicBezTo>
                  <a:pt x="1034716" y="318431"/>
                  <a:pt x="1036070" y="327904"/>
                  <a:pt x="1035258" y="336837"/>
                </a:cubicBezTo>
                <a:cubicBezTo>
                  <a:pt x="1034716" y="341167"/>
                  <a:pt x="1038777" y="348476"/>
                  <a:pt x="1030115" y="348746"/>
                </a:cubicBezTo>
                <a:cubicBezTo>
                  <a:pt x="1021724" y="349017"/>
                  <a:pt x="1010356" y="353077"/>
                  <a:pt x="1007378" y="341438"/>
                </a:cubicBezTo>
                <a:cubicBezTo>
                  <a:pt x="1001423" y="317348"/>
                  <a:pt x="993574" y="292716"/>
                  <a:pt x="1014686" y="271062"/>
                </a:cubicBezTo>
                <a:cubicBezTo>
                  <a:pt x="1020100" y="265378"/>
                  <a:pt x="1021453" y="257258"/>
                  <a:pt x="1023348" y="249950"/>
                </a:cubicBezTo>
                <a:cubicBezTo>
                  <a:pt x="1024972" y="244536"/>
                  <a:pt x="1020912" y="242912"/>
                  <a:pt x="1017393" y="241017"/>
                </a:cubicBezTo>
                <a:cubicBezTo>
                  <a:pt x="998987" y="231002"/>
                  <a:pt x="979228" y="231544"/>
                  <a:pt x="960551" y="236957"/>
                </a:cubicBezTo>
                <a:cubicBezTo>
                  <a:pt x="928882" y="246160"/>
                  <a:pt x="896942" y="246701"/>
                  <a:pt x="864461" y="246431"/>
                </a:cubicBezTo>
                <a:cubicBezTo>
                  <a:pt x="854988" y="246431"/>
                  <a:pt x="850386" y="241288"/>
                  <a:pt x="850115" y="232085"/>
                </a:cubicBezTo>
                <a:cubicBezTo>
                  <a:pt x="849845" y="222882"/>
                  <a:pt x="849845" y="213408"/>
                  <a:pt x="862296" y="212326"/>
                </a:cubicBezTo>
                <a:cubicBezTo>
                  <a:pt x="891800" y="209619"/>
                  <a:pt x="919679" y="200416"/>
                  <a:pt x="948371" y="194461"/>
                </a:cubicBezTo>
                <a:cubicBezTo>
                  <a:pt x="954326" y="193378"/>
                  <a:pt x="960822" y="191754"/>
                  <a:pt x="962987" y="184446"/>
                </a:cubicBezTo>
                <a:cubicBezTo>
                  <a:pt x="960551" y="181198"/>
                  <a:pt x="956762" y="182551"/>
                  <a:pt x="953784" y="182551"/>
                </a:cubicBezTo>
                <a:cubicBezTo>
                  <a:pt x="920221" y="182822"/>
                  <a:pt x="886927" y="180115"/>
                  <a:pt x="853634" y="176867"/>
                </a:cubicBezTo>
                <a:cubicBezTo>
                  <a:pt x="837123" y="175243"/>
                  <a:pt x="828461" y="158190"/>
                  <a:pt x="836852" y="144115"/>
                </a:cubicBezTo>
                <a:cubicBezTo>
                  <a:pt x="840642" y="137890"/>
                  <a:pt x="847138" y="138702"/>
                  <a:pt x="852822" y="138702"/>
                </a:cubicBezTo>
                <a:cubicBezTo>
                  <a:pt x="888010" y="138972"/>
                  <a:pt x="923469" y="138972"/>
                  <a:pt x="958657" y="141409"/>
                </a:cubicBezTo>
                <a:cubicBezTo>
                  <a:pt x="962446" y="141679"/>
                  <a:pt x="966777" y="143574"/>
                  <a:pt x="970566" y="137890"/>
                </a:cubicBezTo>
                <a:cubicBezTo>
                  <a:pt x="959739" y="133288"/>
                  <a:pt x="948641" y="132206"/>
                  <a:pt x="938356" y="128416"/>
                </a:cubicBezTo>
                <a:cubicBezTo>
                  <a:pt x="918867" y="121108"/>
                  <a:pt x="898025" y="117318"/>
                  <a:pt x="879078" y="108386"/>
                </a:cubicBezTo>
                <a:cubicBezTo>
                  <a:pt x="867168" y="102702"/>
                  <a:pt x="864461" y="94852"/>
                  <a:pt x="869604" y="82130"/>
                </a:cubicBezTo>
                <a:cubicBezTo>
                  <a:pt x="873935" y="71303"/>
                  <a:pt x="880702" y="67514"/>
                  <a:pt x="892612" y="72927"/>
                </a:cubicBezTo>
                <a:cubicBezTo>
                  <a:pt x="922657" y="86732"/>
                  <a:pt x="956762" y="86191"/>
                  <a:pt x="986536" y="100536"/>
                </a:cubicBezTo>
                <a:cubicBezTo>
                  <a:pt x="991408" y="102973"/>
                  <a:pt x="993032" y="99454"/>
                  <a:pt x="995468" y="96747"/>
                </a:cubicBezTo>
                <a:cubicBezTo>
                  <a:pt x="998446" y="93499"/>
                  <a:pt x="998175" y="90792"/>
                  <a:pt x="995468" y="87003"/>
                </a:cubicBezTo>
                <a:cubicBezTo>
                  <a:pt x="983829" y="71303"/>
                  <a:pt x="970837" y="56958"/>
                  <a:pt x="957574" y="43153"/>
                </a:cubicBezTo>
                <a:cubicBezTo>
                  <a:pt x="952972" y="38281"/>
                  <a:pt x="947829" y="34221"/>
                  <a:pt x="943228" y="29619"/>
                </a:cubicBezTo>
                <a:cubicBezTo>
                  <a:pt x="936190" y="22852"/>
                  <a:pt x="935108" y="14191"/>
                  <a:pt x="940251" y="6612"/>
                </a:cubicBezTo>
                <a:cubicBezTo>
                  <a:pt x="945935" y="-1508"/>
                  <a:pt x="954867" y="-1238"/>
                  <a:pt x="962987" y="2552"/>
                </a:cubicBezTo>
                <a:cubicBezTo>
                  <a:pt x="967589" y="4717"/>
                  <a:pt x="971649" y="8236"/>
                  <a:pt x="975438" y="11484"/>
                </a:cubicBezTo>
                <a:cubicBezTo>
                  <a:pt x="982476" y="17439"/>
                  <a:pt x="988972" y="23935"/>
                  <a:pt x="995739" y="29890"/>
                </a:cubicBezTo>
                <a:cubicBezTo>
                  <a:pt x="1040942" y="70221"/>
                  <a:pt x="1040942" y="69950"/>
                  <a:pt x="1100491" y="81318"/>
                </a:cubicBezTo>
                <a:cubicBezTo>
                  <a:pt x="1121062" y="85108"/>
                  <a:pt x="1141092" y="91063"/>
                  <a:pt x="1159498" y="101890"/>
                </a:cubicBezTo>
                <a:cubicBezTo>
                  <a:pt x="1175468" y="111363"/>
                  <a:pt x="1193603" y="109469"/>
                  <a:pt x="1211197" y="106762"/>
                </a:cubicBezTo>
                <a:cubicBezTo>
                  <a:pt x="1273723" y="97559"/>
                  <a:pt x="1336250" y="88356"/>
                  <a:pt x="1399047" y="83484"/>
                </a:cubicBezTo>
                <a:cubicBezTo>
                  <a:pt x="1459949" y="78882"/>
                  <a:pt x="1521121" y="82401"/>
                  <a:pt x="1581753" y="88897"/>
                </a:cubicBezTo>
                <a:cubicBezTo>
                  <a:pt x="1588790" y="89709"/>
                  <a:pt x="1595557" y="90521"/>
                  <a:pt x="1602595" y="90521"/>
                </a:cubicBezTo>
                <a:cubicBezTo>
                  <a:pt x="1617753" y="90251"/>
                  <a:pt x="1631287" y="94311"/>
                  <a:pt x="1643467" y="104055"/>
                </a:cubicBezTo>
                <a:cubicBezTo>
                  <a:pt x="1666204" y="122461"/>
                  <a:pt x="1694354" y="131393"/>
                  <a:pt x="1720610" y="143033"/>
                </a:cubicBezTo>
                <a:cubicBezTo>
                  <a:pt x="1741993" y="152506"/>
                  <a:pt x="1762835" y="163604"/>
                  <a:pt x="1783948" y="173890"/>
                </a:cubicBezTo>
                <a:cubicBezTo>
                  <a:pt x="1787737" y="175784"/>
                  <a:pt x="1791797" y="178220"/>
                  <a:pt x="1796128" y="179032"/>
                </a:cubicBezTo>
                <a:cubicBezTo>
                  <a:pt x="1830775" y="186611"/>
                  <a:pt x="1861632" y="202852"/>
                  <a:pt x="1891135" y="221258"/>
                </a:cubicBezTo>
                <a:cubicBezTo>
                  <a:pt x="1918203" y="238040"/>
                  <a:pt x="1948248" y="248055"/>
                  <a:pt x="1976940" y="261047"/>
                </a:cubicBezTo>
                <a:cubicBezTo>
                  <a:pt x="2003737" y="273228"/>
                  <a:pt x="2027015" y="290280"/>
                  <a:pt x="2044338" y="314370"/>
                </a:cubicBezTo>
                <a:cubicBezTo>
                  <a:pt x="2048398" y="320055"/>
                  <a:pt x="2053000" y="325198"/>
                  <a:pt x="2058955" y="328987"/>
                </a:cubicBezTo>
                <a:cubicBezTo>
                  <a:pt x="2065992" y="333859"/>
                  <a:pt x="2077902" y="329799"/>
                  <a:pt x="2077631" y="321408"/>
                </a:cubicBezTo>
                <a:cubicBezTo>
                  <a:pt x="2077090" y="297859"/>
                  <a:pt x="2089270" y="281889"/>
                  <a:pt x="2105782" y="267002"/>
                </a:cubicBezTo>
                <a:cubicBezTo>
                  <a:pt x="2116067" y="257799"/>
                  <a:pt x="2124458" y="246972"/>
                  <a:pt x="2135556" y="238311"/>
                </a:cubicBezTo>
                <a:cubicBezTo>
                  <a:pt x="2151526" y="226130"/>
                  <a:pt x="2169390" y="219634"/>
                  <a:pt x="2188067" y="213679"/>
                </a:cubicBezTo>
                <a:cubicBezTo>
                  <a:pt x="2233541" y="198521"/>
                  <a:pt x="2279826" y="200687"/>
                  <a:pt x="2326112" y="207724"/>
                </a:cubicBezTo>
                <a:cubicBezTo>
                  <a:pt x="2340187" y="209890"/>
                  <a:pt x="2353180" y="215574"/>
                  <a:pt x="2362382" y="229649"/>
                </a:cubicBezTo>
                <a:cubicBezTo>
                  <a:pt x="2367525" y="237769"/>
                  <a:pt x="2378352" y="244536"/>
                  <a:pt x="2390533" y="244536"/>
                </a:cubicBezTo>
                <a:cubicBezTo>
                  <a:pt x="2398924" y="244536"/>
                  <a:pt x="2406773" y="245348"/>
                  <a:pt x="2411916" y="253198"/>
                </a:cubicBezTo>
                <a:cubicBezTo>
                  <a:pt x="2413811" y="255904"/>
                  <a:pt x="2417330" y="257799"/>
                  <a:pt x="2420578" y="257529"/>
                </a:cubicBezTo>
                <a:cubicBezTo>
                  <a:pt x="2437089" y="256446"/>
                  <a:pt x="2441149" y="269168"/>
                  <a:pt x="2445751" y="280536"/>
                </a:cubicBezTo>
                <a:cubicBezTo>
                  <a:pt x="2448728" y="287574"/>
                  <a:pt x="2452518" y="292175"/>
                  <a:pt x="2459284" y="295423"/>
                </a:cubicBezTo>
                <a:cubicBezTo>
                  <a:pt x="2496096" y="313829"/>
                  <a:pt x="2517751" y="351453"/>
                  <a:pt x="2512608" y="393949"/>
                </a:cubicBezTo>
                <a:cubicBezTo>
                  <a:pt x="2512066" y="397468"/>
                  <a:pt x="2512878" y="400445"/>
                  <a:pt x="2513420" y="403694"/>
                </a:cubicBezTo>
                <a:cubicBezTo>
                  <a:pt x="2516939" y="419393"/>
                  <a:pt x="2510442" y="432927"/>
                  <a:pt x="2502322" y="445107"/>
                </a:cubicBezTo>
                <a:cubicBezTo>
                  <a:pt x="2497720" y="452145"/>
                  <a:pt x="2487976" y="452686"/>
                  <a:pt x="2479856" y="450250"/>
                </a:cubicBezTo>
                <a:cubicBezTo>
                  <a:pt x="2466864" y="446460"/>
                  <a:pt x="2453600" y="447272"/>
                  <a:pt x="2440608" y="445107"/>
                </a:cubicBezTo>
                <a:cubicBezTo>
                  <a:pt x="2435736" y="444295"/>
                  <a:pt x="2434112" y="446460"/>
                  <a:pt x="2433029" y="450520"/>
                </a:cubicBezTo>
                <a:cubicBezTo>
                  <a:pt x="2429781" y="463513"/>
                  <a:pt x="2422473" y="475423"/>
                  <a:pt x="2421931" y="489227"/>
                </a:cubicBezTo>
                <a:cubicBezTo>
                  <a:pt x="2421661" y="496535"/>
                  <a:pt x="2415435" y="499513"/>
                  <a:pt x="2408939" y="500866"/>
                </a:cubicBezTo>
                <a:cubicBezTo>
                  <a:pt x="2400277" y="502761"/>
                  <a:pt x="2397300" y="507904"/>
                  <a:pt x="2397570" y="516836"/>
                </a:cubicBezTo>
                <a:cubicBezTo>
                  <a:pt x="2398112" y="539032"/>
                  <a:pt x="2392157" y="560415"/>
                  <a:pt x="2387826" y="582069"/>
                </a:cubicBezTo>
                <a:cubicBezTo>
                  <a:pt x="2386202" y="589919"/>
                  <a:pt x="2381871" y="593437"/>
                  <a:pt x="2374021" y="593167"/>
                </a:cubicBezTo>
                <a:cubicBezTo>
                  <a:pt x="2370774" y="593167"/>
                  <a:pt x="2367255" y="593437"/>
                  <a:pt x="2364277" y="592625"/>
                </a:cubicBezTo>
                <a:cubicBezTo>
                  <a:pt x="2352909" y="589107"/>
                  <a:pt x="2345059" y="591813"/>
                  <a:pt x="2341811" y="603723"/>
                </a:cubicBezTo>
                <a:cubicBezTo>
                  <a:pt x="2341811" y="603994"/>
                  <a:pt x="2341540" y="604535"/>
                  <a:pt x="2341270" y="604535"/>
                </a:cubicBezTo>
                <a:cubicBezTo>
                  <a:pt x="2326653" y="612655"/>
                  <a:pt x="2318533" y="630791"/>
                  <a:pt x="2299315" y="631873"/>
                </a:cubicBezTo>
                <a:cubicBezTo>
                  <a:pt x="2294984" y="632144"/>
                  <a:pt x="2291736" y="634580"/>
                  <a:pt x="2289300" y="638099"/>
                </a:cubicBezTo>
                <a:cubicBezTo>
                  <a:pt x="2286864" y="641618"/>
                  <a:pt x="2287135" y="644595"/>
                  <a:pt x="2291736" y="645678"/>
                </a:cubicBezTo>
                <a:cubicBezTo>
                  <a:pt x="2302563" y="647843"/>
                  <a:pt x="2311766" y="651903"/>
                  <a:pt x="2317992" y="661648"/>
                </a:cubicBezTo>
                <a:cubicBezTo>
                  <a:pt x="2318804" y="663001"/>
                  <a:pt x="2322052" y="663272"/>
                  <a:pt x="2323946" y="664084"/>
                </a:cubicBezTo>
                <a:cubicBezTo>
                  <a:pt x="2352367" y="676264"/>
                  <a:pt x="2380247" y="688986"/>
                  <a:pt x="2402713" y="711452"/>
                </a:cubicBezTo>
                <a:cubicBezTo>
                  <a:pt x="2411646" y="720385"/>
                  <a:pt x="2423285" y="726881"/>
                  <a:pt x="2434382" y="733106"/>
                </a:cubicBezTo>
                <a:cubicBezTo>
                  <a:pt x="2443856" y="738520"/>
                  <a:pt x="2453600" y="735813"/>
                  <a:pt x="2462803" y="730670"/>
                </a:cubicBezTo>
                <a:cubicBezTo>
                  <a:pt x="2469570" y="726881"/>
                  <a:pt x="2475254" y="721467"/>
                  <a:pt x="2480127" y="715512"/>
                </a:cubicBezTo>
                <a:cubicBezTo>
                  <a:pt x="2506924" y="683573"/>
                  <a:pt x="2539134" y="655693"/>
                  <a:pt x="2562141" y="620505"/>
                </a:cubicBezTo>
                <a:cubicBezTo>
                  <a:pt x="2592186" y="574761"/>
                  <a:pt x="2618171" y="526580"/>
                  <a:pt x="2633870" y="473799"/>
                </a:cubicBezTo>
                <a:cubicBezTo>
                  <a:pt x="2637119" y="463242"/>
                  <a:pt x="2637119" y="452145"/>
                  <a:pt x="2630893" y="441859"/>
                </a:cubicBezTo>
                <a:cubicBezTo>
                  <a:pt x="2627645" y="436716"/>
                  <a:pt x="2624938" y="430490"/>
                  <a:pt x="2624126" y="424536"/>
                </a:cubicBezTo>
                <a:cubicBezTo>
                  <a:pt x="2621961" y="406942"/>
                  <a:pt x="2614111" y="391513"/>
                  <a:pt x="2606262" y="376355"/>
                </a:cubicBezTo>
                <a:cubicBezTo>
                  <a:pt x="2595705" y="355513"/>
                  <a:pt x="2579194" y="339002"/>
                  <a:pt x="2556728" y="330070"/>
                </a:cubicBezTo>
                <a:cubicBezTo>
                  <a:pt x="2550232" y="327634"/>
                  <a:pt x="2545360" y="324927"/>
                  <a:pt x="2546442" y="317077"/>
                </a:cubicBezTo>
                <a:cubicBezTo>
                  <a:pt x="2547525" y="308957"/>
                  <a:pt x="2553750" y="308686"/>
                  <a:pt x="2559705" y="308416"/>
                </a:cubicBezTo>
                <a:cubicBezTo>
                  <a:pt x="2570803" y="307874"/>
                  <a:pt x="2581901" y="307333"/>
                  <a:pt x="2592728" y="309769"/>
                </a:cubicBezTo>
                <a:cubicBezTo>
                  <a:pt x="2603826" y="312205"/>
                  <a:pt x="2613029" y="317077"/>
                  <a:pt x="2619795" y="326822"/>
                </a:cubicBezTo>
                <a:cubicBezTo>
                  <a:pt x="2634953" y="348476"/>
                  <a:pt x="2647404" y="347664"/>
                  <a:pt x="2658502" y="324386"/>
                </a:cubicBezTo>
                <a:cubicBezTo>
                  <a:pt x="2666893" y="307333"/>
                  <a:pt x="2673389" y="289468"/>
                  <a:pt x="2674201" y="269709"/>
                </a:cubicBezTo>
                <a:cubicBezTo>
                  <a:pt x="2675284" y="249950"/>
                  <a:pt x="2682051" y="231002"/>
                  <a:pt x="2688006" y="212055"/>
                </a:cubicBezTo>
                <a:cubicBezTo>
                  <a:pt x="2691254" y="202311"/>
                  <a:pt x="2700998" y="198792"/>
                  <a:pt x="2711555" y="201769"/>
                </a:cubicBezTo>
                <a:cubicBezTo>
                  <a:pt x="2721299" y="204476"/>
                  <a:pt x="2720758" y="212596"/>
                  <a:pt x="2719675" y="219634"/>
                </a:cubicBezTo>
                <a:cubicBezTo>
                  <a:pt x="2718051" y="231002"/>
                  <a:pt x="2715073" y="242371"/>
                  <a:pt x="2712096" y="257258"/>
                </a:cubicBezTo>
                <a:cubicBezTo>
                  <a:pt x="2719133" y="247514"/>
                  <a:pt x="2721840" y="239123"/>
                  <a:pt x="2724006" y="230732"/>
                </a:cubicBezTo>
                <a:cubicBezTo>
                  <a:pt x="2726442" y="220446"/>
                  <a:pt x="2729419" y="210160"/>
                  <a:pt x="2734833" y="200687"/>
                </a:cubicBezTo>
                <a:cubicBezTo>
                  <a:pt x="2739705" y="192025"/>
                  <a:pt x="2747825" y="189318"/>
                  <a:pt x="2757299" y="193378"/>
                </a:cubicBezTo>
                <a:cubicBezTo>
                  <a:pt x="2765961" y="196897"/>
                  <a:pt x="2768667" y="203393"/>
                  <a:pt x="2765419" y="212055"/>
                </a:cubicBezTo>
                <a:cubicBezTo>
                  <a:pt x="2763524" y="216927"/>
                  <a:pt x="2764607" y="218551"/>
                  <a:pt x="2769479" y="219363"/>
                </a:cubicBezTo>
                <a:cubicBezTo>
                  <a:pt x="2780306" y="220987"/>
                  <a:pt x="2783825" y="228296"/>
                  <a:pt x="2782742" y="238581"/>
                </a:cubicBezTo>
                <a:cubicBezTo>
                  <a:pt x="2779765" y="266190"/>
                  <a:pt x="2778682" y="294340"/>
                  <a:pt x="2770291" y="321137"/>
                </a:cubicBezTo>
                <a:cubicBezTo>
                  <a:pt x="2768667" y="326280"/>
                  <a:pt x="2766773" y="331694"/>
                  <a:pt x="2773269" y="337378"/>
                </a:cubicBezTo>
                <a:cubicBezTo>
                  <a:pt x="2776788" y="320055"/>
                  <a:pt x="2789239" y="307333"/>
                  <a:pt x="2792216" y="290551"/>
                </a:cubicBezTo>
                <a:cubicBezTo>
                  <a:pt x="2793299" y="284867"/>
                  <a:pt x="2795464" y="279183"/>
                  <a:pt x="2798442" y="274310"/>
                </a:cubicBezTo>
                <a:cubicBezTo>
                  <a:pt x="2803585" y="265649"/>
                  <a:pt x="2813870" y="266190"/>
                  <a:pt x="2823885" y="275122"/>
                </a:cubicBezTo>
                <a:cubicBezTo>
                  <a:pt x="2823885" y="282431"/>
                  <a:pt x="2823885" y="289739"/>
                  <a:pt x="2823885" y="297047"/>
                </a:cubicBezTo>
                <a:cubicBezTo>
                  <a:pt x="2815765" y="318431"/>
                  <a:pt x="2807645" y="340085"/>
                  <a:pt x="2799253" y="361468"/>
                </a:cubicBezTo>
                <a:cubicBezTo>
                  <a:pt x="2797359" y="366611"/>
                  <a:pt x="2798712" y="371754"/>
                  <a:pt x="2798171" y="376897"/>
                </a:cubicBezTo>
                <a:cubicBezTo>
                  <a:pt x="2796276" y="398280"/>
                  <a:pt x="2788156" y="418039"/>
                  <a:pt x="2780848" y="438069"/>
                </a:cubicBezTo>
                <a:cubicBezTo>
                  <a:pt x="2772998" y="459453"/>
                  <a:pt x="2759464" y="477047"/>
                  <a:pt x="2745660" y="494641"/>
                </a:cubicBezTo>
                <a:cubicBezTo>
                  <a:pt x="2725088" y="520626"/>
                  <a:pt x="2716156" y="552295"/>
                  <a:pt x="2707224" y="583964"/>
                </a:cubicBezTo>
                <a:cubicBezTo>
                  <a:pt x="2698292" y="614821"/>
                  <a:pt x="2686923" y="645137"/>
                  <a:pt x="2675555" y="675182"/>
                </a:cubicBezTo>
                <a:cubicBezTo>
                  <a:pt x="2660126" y="715242"/>
                  <a:pt x="2639013" y="752054"/>
                  <a:pt x="2616277" y="788054"/>
                </a:cubicBezTo>
                <a:cubicBezTo>
                  <a:pt x="2600307" y="813226"/>
                  <a:pt x="2584878" y="839211"/>
                  <a:pt x="2565389" y="862219"/>
                </a:cubicBezTo>
                <a:cubicBezTo>
                  <a:pt x="2557540" y="871422"/>
                  <a:pt x="2550502" y="881437"/>
                  <a:pt x="2543735" y="891452"/>
                </a:cubicBezTo>
                <a:cubicBezTo>
                  <a:pt x="2531284" y="910128"/>
                  <a:pt x="2516939" y="916895"/>
                  <a:pt x="2494743" y="911752"/>
                </a:cubicBezTo>
                <a:cubicBezTo>
                  <a:pt x="2477149" y="907692"/>
                  <a:pt x="2459555" y="903362"/>
                  <a:pt x="2442773" y="897136"/>
                </a:cubicBezTo>
                <a:cubicBezTo>
                  <a:pt x="2396488" y="880625"/>
                  <a:pt x="2348849" y="867903"/>
                  <a:pt x="2302563" y="851392"/>
                </a:cubicBezTo>
                <a:cubicBezTo>
                  <a:pt x="2264668" y="837858"/>
                  <a:pt x="2227315" y="821888"/>
                  <a:pt x="2193481" y="799693"/>
                </a:cubicBezTo>
                <a:cubicBezTo>
                  <a:pt x="2189691" y="797256"/>
                  <a:pt x="2185360" y="795903"/>
                  <a:pt x="2180759" y="797527"/>
                </a:cubicBezTo>
                <a:cubicBezTo>
                  <a:pt x="2171014" y="801046"/>
                  <a:pt x="2164789" y="796444"/>
                  <a:pt x="2158834" y="789678"/>
                </a:cubicBezTo>
                <a:cubicBezTo>
                  <a:pt x="2145030" y="774520"/>
                  <a:pt x="2131225" y="759091"/>
                  <a:pt x="2109571" y="754490"/>
                </a:cubicBezTo>
                <a:cubicBezTo>
                  <a:pt x="2100368" y="752595"/>
                  <a:pt x="2093331" y="753407"/>
                  <a:pt x="2085481" y="760174"/>
                </a:cubicBezTo>
                <a:cubicBezTo>
                  <a:pt x="2060579" y="781828"/>
                  <a:pt x="2035406" y="803753"/>
                  <a:pt x="2005631" y="818099"/>
                </a:cubicBezTo>
                <a:cubicBezTo>
                  <a:pt x="1980188" y="830550"/>
                  <a:pt x="1953120" y="838941"/>
                  <a:pt x="1927406" y="850850"/>
                </a:cubicBezTo>
                <a:cubicBezTo>
                  <a:pt x="1896008" y="865737"/>
                  <a:pt x="1865421" y="882519"/>
                  <a:pt x="1841331" y="908775"/>
                </a:cubicBezTo>
                <a:cubicBezTo>
                  <a:pt x="1829692" y="921497"/>
                  <a:pt x="1814805" y="929888"/>
                  <a:pt x="1799376" y="936925"/>
                </a:cubicBezTo>
                <a:cubicBezTo>
                  <a:pt x="1772579" y="949376"/>
                  <a:pt x="1748219" y="965346"/>
                  <a:pt x="1723858" y="981858"/>
                </a:cubicBezTo>
                <a:cubicBezTo>
                  <a:pt x="1697602" y="999722"/>
                  <a:pt x="1672159" y="1019211"/>
                  <a:pt x="1646444" y="1037887"/>
                </a:cubicBezTo>
                <a:cubicBezTo>
                  <a:pt x="1643738" y="1039782"/>
                  <a:pt x="1639948" y="1041677"/>
                  <a:pt x="1640219" y="1044925"/>
                </a:cubicBezTo>
                <a:cubicBezTo>
                  <a:pt x="1640760" y="1049256"/>
                  <a:pt x="1645632" y="1047090"/>
                  <a:pt x="1648339" y="1048444"/>
                </a:cubicBezTo>
                <a:cubicBezTo>
                  <a:pt x="1680279" y="1061707"/>
                  <a:pt x="1714925" y="1068203"/>
                  <a:pt x="1745512" y="1085256"/>
                </a:cubicBezTo>
                <a:cubicBezTo>
                  <a:pt x="1749031" y="1087151"/>
                  <a:pt x="1753091" y="1088233"/>
                  <a:pt x="1756339" y="1090669"/>
                </a:cubicBezTo>
                <a:cubicBezTo>
                  <a:pt x="1785572" y="1113677"/>
                  <a:pt x="1819406" y="1127752"/>
                  <a:pt x="1852429" y="1143722"/>
                </a:cubicBezTo>
                <a:cubicBezTo>
                  <a:pt x="1890324" y="1161857"/>
                  <a:pt x="1927135" y="1182699"/>
                  <a:pt x="1962865" y="1205165"/>
                </a:cubicBezTo>
                <a:cubicBezTo>
                  <a:pt x="2007255" y="1233316"/>
                  <a:pt x="2052188" y="1260383"/>
                  <a:pt x="2099827" y="1282849"/>
                </a:cubicBezTo>
                <a:cubicBezTo>
                  <a:pt x="2117150" y="1290970"/>
                  <a:pt x="2132308" y="1302609"/>
                  <a:pt x="2145571" y="1316413"/>
                </a:cubicBezTo>
                <a:cubicBezTo>
                  <a:pt x="2153691" y="1325075"/>
                  <a:pt x="2156939" y="1335631"/>
                  <a:pt x="2157751" y="1347541"/>
                </a:cubicBezTo>
                <a:cubicBezTo>
                  <a:pt x="2160458" y="1380293"/>
                  <a:pt x="2149902" y="1407360"/>
                  <a:pt x="2130954" y="1434428"/>
                </a:cubicBezTo>
                <a:cubicBezTo>
                  <a:pt x="2102533" y="1475300"/>
                  <a:pt x="2066263" y="1508593"/>
                  <a:pt x="2034052" y="1545405"/>
                </a:cubicBezTo>
                <a:cubicBezTo>
                  <a:pt x="1991015" y="1594397"/>
                  <a:pt x="1945541" y="1640683"/>
                  <a:pt x="1898985" y="1686157"/>
                </a:cubicBezTo>
                <a:cubicBezTo>
                  <a:pt x="1874624" y="1709976"/>
                  <a:pt x="1847557" y="1731089"/>
                  <a:pt x="1822654" y="1754367"/>
                </a:cubicBezTo>
                <a:cubicBezTo>
                  <a:pt x="1793421" y="1781976"/>
                  <a:pt x="1766083" y="1811480"/>
                  <a:pt x="1742264" y="1844231"/>
                </a:cubicBezTo>
                <a:cubicBezTo>
                  <a:pt x="1720880" y="1873194"/>
                  <a:pt x="1707076" y="1905945"/>
                  <a:pt x="1693813" y="1938968"/>
                </a:cubicBezTo>
                <a:cubicBezTo>
                  <a:pt x="1688670" y="1951960"/>
                  <a:pt x="1698956" y="1961705"/>
                  <a:pt x="1701933" y="1973073"/>
                </a:cubicBezTo>
                <a:cubicBezTo>
                  <a:pt x="1703557" y="1979028"/>
                  <a:pt x="1704640" y="1984441"/>
                  <a:pt x="1698685" y="1987419"/>
                </a:cubicBezTo>
                <a:cubicBezTo>
                  <a:pt x="1691647" y="1990667"/>
                  <a:pt x="1694625" y="1993915"/>
                  <a:pt x="1697602" y="1997434"/>
                </a:cubicBezTo>
                <a:cubicBezTo>
                  <a:pt x="1714113" y="2017464"/>
                  <a:pt x="1732249" y="2035599"/>
                  <a:pt x="1748489" y="2055629"/>
                </a:cubicBezTo>
                <a:cubicBezTo>
                  <a:pt x="1760128" y="2069975"/>
                  <a:pt x="1773121" y="2078095"/>
                  <a:pt x="1790444" y="2082697"/>
                </a:cubicBezTo>
                <a:cubicBezTo>
                  <a:pt x="1798023" y="2084592"/>
                  <a:pt x="1800459" y="2094336"/>
                  <a:pt x="1806143" y="2100020"/>
                </a:cubicBezTo>
                <a:cubicBezTo>
                  <a:pt x="1810203" y="2104080"/>
                  <a:pt x="1813722" y="2105975"/>
                  <a:pt x="1818865" y="2107058"/>
                </a:cubicBezTo>
                <a:cubicBezTo>
                  <a:pt x="1838354" y="2110577"/>
                  <a:pt x="1857842" y="2114366"/>
                  <a:pt x="1877331" y="2117885"/>
                </a:cubicBezTo>
                <a:cubicBezTo>
                  <a:pt x="1896008" y="2121404"/>
                  <a:pt x="1909000" y="2136832"/>
                  <a:pt x="1909541" y="2160652"/>
                </a:cubicBezTo>
                <a:cubicBezTo>
                  <a:pt x="1910083" y="2177704"/>
                  <a:pt x="1901692" y="2190155"/>
                  <a:pt x="1883015" y="2198005"/>
                </a:cubicBezTo>
                <a:cubicBezTo>
                  <a:pt x="1862444" y="2206667"/>
                  <a:pt x="1840519" y="2209644"/>
                  <a:pt x="1818594" y="2210997"/>
                </a:cubicBezTo>
                <a:cubicBezTo>
                  <a:pt x="1797752" y="2212351"/>
                  <a:pt x="1776640" y="2211539"/>
                  <a:pt x="1755797" y="2209373"/>
                </a:cubicBezTo>
                <a:cubicBezTo>
                  <a:pt x="1731166" y="2206937"/>
                  <a:pt x="1707617" y="2200441"/>
                  <a:pt x="1685422" y="2189614"/>
                </a:cubicBezTo>
                <a:cubicBezTo>
                  <a:pt x="1640219" y="2167419"/>
                  <a:pt x="1594204" y="2147388"/>
                  <a:pt x="1546294" y="2131960"/>
                </a:cubicBezTo>
                <a:cubicBezTo>
                  <a:pt x="1521121" y="2123840"/>
                  <a:pt x="1495136" y="2117614"/>
                  <a:pt x="1471588" y="2105975"/>
                </a:cubicBezTo>
                <a:cubicBezTo>
                  <a:pt x="1451287" y="2096231"/>
                  <a:pt x="1428550" y="2090546"/>
                  <a:pt x="1412310" y="2073223"/>
                </a:cubicBezTo>
                <a:cubicBezTo>
                  <a:pt x="1406625" y="2066998"/>
                  <a:pt x="1400670" y="2060772"/>
                  <a:pt x="1397964" y="2052652"/>
                </a:cubicBezTo>
                <a:cubicBezTo>
                  <a:pt x="1394986" y="2043990"/>
                  <a:pt x="1396610" y="2036682"/>
                  <a:pt x="1405813" y="2032622"/>
                </a:cubicBezTo>
                <a:cubicBezTo>
                  <a:pt x="1422866" y="2025043"/>
                  <a:pt x="1430986" y="2009344"/>
                  <a:pt x="1437482" y="1993644"/>
                </a:cubicBezTo>
                <a:cubicBezTo>
                  <a:pt x="1443708" y="1978757"/>
                  <a:pt x="1449122" y="1963600"/>
                  <a:pt x="1459407" y="1950878"/>
                </a:cubicBezTo>
                <a:cubicBezTo>
                  <a:pt x="1468340" y="1939780"/>
                  <a:pt x="1474565" y="1926517"/>
                  <a:pt x="1481061" y="1913795"/>
                </a:cubicBezTo>
                <a:cubicBezTo>
                  <a:pt x="1485663" y="1904592"/>
                  <a:pt x="1492700" y="1901073"/>
                  <a:pt x="1501633" y="1904863"/>
                </a:cubicBezTo>
                <a:cubicBezTo>
                  <a:pt x="1507588" y="1907299"/>
                  <a:pt x="1510565" y="1904863"/>
                  <a:pt x="1514084" y="1901344"/>
                </a:cubicBezTo>
                <a:cubicBezTo>
                  <a:pt x="1521121" y="1894306"/>
                  <a:pt x="1527076" y="1886998"/>
                  <a:pt x="1532219" y="1878066"/>
                </a:cubicBezTo>
                <a:cubicBezTo>
                  <a:pt x="1539527" y="1864803"/>
                  <a:pt x="1551437" y="1853976"/>
                  <a:pt x="1558475" y="1840171"/>
                </a:cubicBezTo>
                <a:cubicBezTo>
                  <a:pt x="1571467" y="1814728"/>
                  <a:pt x="1595016" y="1797946"/>
                  <a:pt x="1610174" y="1774126"/>
                </a:cubicBezTo>
                <a:cubicBezTo>
                  <a:pt x="1629392" y="1743811"/>
                  <a:pt x="1649422" y="1714036"/>
                  <a:pt x="1668369" y="1683720"/>
                </a:cubicBezTo>
                <a:cubicBezTo>
                  <a:pt x="1682986" y="1660442"/>
                  <a:pt x="1696519" y="1636352"/>
                  <a:pt x="1711407" y="1613345"/>
                </a:cubicBezTo>
                <a:cubicBezTo>
                  <a:pt x="1724940" y="1592232"/>
                  <a:pt x="1734685" y="1569225"/>
                  <a:pt x="1746594" y="1547300"/>
                </a:cubicBezTo>
                <a:cubicBezTo>
                  <a:pt x="1755256" y="1531601"/>
                  <a:pt x="1764459" y="1515901"/>
                  <a:pt x="1775557" y="1502097"/>
                </a:cubicBezTo>
                <a:cubicBezTo>
                  <a:pt x="1796669" y="1475300"/>
                  <a:pt x="1819406" y="1449586"/>
                  <a:pt x="1844309" y="1426037"/>
                </a:cubicBezTo>
                <a:cubicBezTo>
                  <a:pt x="1852699" y="1418187"/>
                  <a:pt x="1852158" y="1417917"/>
                  <a:pt x="1841060" y="1414668"/>
                </a:cubicBezTo>
                <a:cubicBezTo>
                  <a:pt x="1797752" y="1402217"/>
                  <a:pt x="1752820" y="1399511"/>
                  <a:pt x="1708700" y="1392744"/>
                </a:cubicBezTo>
                <a:cubicBezTo>
                  <a:pt x="1669452" y="1386789"/>
                  <a:pt x="1629933" y="1382458"/>
                  <a:pt x="1590685" y="1377315"/>
                </a:cubicBezTo>
                <a:cubicBezTo>
                  <a:pt x="1578505" y="1375691"/>
                  <a:pt x="1567136" y="1371360"/>
                  <a:pt x="1555497" y="1368383"/>
                </a:cubicBezTo>
                <a:cubicBezTo>
                  <a:pt x="1517332" y="1357827"/>
                  <a:pt x="1479437" y="1346458"/>
                  <a:pt x="1440460" y="1338067"/>
                </a:cubicBezTo>
                <a:cubicBezTo>
                  <a:pt x="1431257" y="1336172"/>
                  <a:pt x="1422054" y="1332654"/>
                  <a:pt x="1413122" y="1329406"/>
                </a:cubicBezTo>
                <a:cubicBezTo>
                  <a:pt x="1407708" y="1327511"/>
                  <a:pt x="1403377" y="1327782"/>
                  <a:pt x="1398505" y="1331030"/>
                </a:cubicBezTo>
                <a:cubicBezTo>
                  <a:pt x="1363588" y="1353766"/>
                  <a:pt x="1330295" y="1378127"/>
                  <a:pt x="1299438" y="1406007"/>
                </a:cubicBezTo>
                <a:cubicBezTo>
                  <a:pt x="1272911" y="1430097"/>
                  <a:pt x="1248280" y="1456353"/>
                  <a:pt x="1222024" y="1480713"/>
                </a:cubicBezTo>
                <a:cubicBezTo>
                  <a:pt x="1202265" y="1498578"/>
                  <a:pt x="1184130" y="1518337"/>
                  <a:pt x="1162476" y="1534578"/>
                </a:cubicBezTo>
                <a:cubicBezTo>
                  <a:pt x="1137303" y="1552984"/>
                  <a:pt x="1113213" y="1573285"/>
                  <a:pt x="1090746" y="1594668"/>
                </a:cubicBezTo>
                <a:cubicBezTo>
                  <a:pt x="1044731" y="1638518"/>
                  <a:pt x="995468" y="1677495"/>
                  <a:pt x="939168" y="1706999"/>
                </a:cubicBezTo>
                <a:cubicBezTo>
                  <a:pt x="919138" y="1717555"/>
                  <a:pt x="903168" y="1733525"/>
                  <a:pt x="886386" y="1748141"/>
                </a:cubicBezTo>
                <a:cubicBezTo>
                  <a:pt x="850657" y="1779269"/>
                  <a:pt x="814657" y="1809314"/>
                  <a:pt x="768642" y="1825284"/>
                </a:cubicBezTo>
                <a:cubicBezTo>
                  <a:pt x="748341" y="1832322"/>
                  <a:pt x="730747" y="1845855"/>
                  <a:pt x="711259" y="1855058"/>
                </a:cubicBezTo>
                <a:cubicBezTo>
                  <a:pt x="682026" y="1868863"/>
                  <a:pt x="657123" y="1888351"/>
                  <a:pt x="632221" y="1908111"/>
                </a:cubicBezTo>
                <a:cubicBezTo>
                  <a:pt x="617605" y="1919479"/>
                  <a:pt x="601093" y="1928953"/>
                  <a:pt x="586477" y="1940592"/>
                </a:cubicBezTo>
                <a:cubicBezTo>
                  <a:pt x="561033" y="1961163"/>
                  <a:pt x="533154" y="1978216"/>
                  <a:pt x="505815" y="1995539"/>
                </a:cubicBezTo>
                <a:cubicBezTo>
                  <a:pt x="475770" y="2014757"/>
                  <a:pt x="446808" y="2035329"/>
                  <a:pt x="418387" y="2056712"/>
                </a:cubicBezTo>
                <a:cubicBezTo>
                  <a:pt x="381034" y="2084321"/>
                  <a:pt x="347470" y="2115990"/>
                  <a:pt x="321214" y="2154697"/>
                </a:cubicBezTo>
                <a:cubicBezTo>
                  <a:pt x="313094" y="2166607"/>
                  <a:pt x="300372" y="2174185"/>
                  <a:pt x="290357" y="2183930"/>
                </a:cubicBezTo>
                <a:cubicBezTo>
                  <a:pt x="285215" y="2189073"/>
                  <a:pt x="281154" y="2195298"/>
                  <a:pt x="275741" y="2200170"/>
                </a:cubicBezTo>
                <a:cubicBezTo>
                  <a:pt x="261395" y="2213163"/>
                  <a:pt x="248403" y="2227509"/>
                  <a:pt x="237034" y="2243208"/>
                </a:cubicBezTo>
                <a:cubicBezTo>
                  <a:pt x="233786" y="2247809"/>
                  <a:pt x="232162" y="2251328"/>
                  <a:pt x="233786" y="2257283"/>
                </a:cubicBezTo>
                <a:cubicBezTo>
                  <a:pt x="237034" y="2268110"/>
                  <a:pt x="229997" y="2282456"/>
                  <a:pt x="219170" y="2286516"/>
                </a:cubicBezTo>
                <a:cubicBezTo>
                  <a:pt x="209967" y="2289764"/>
                  <a:pt x="205636" y="2296531"/>
                  <a:pt x="201034" y="2304381"/>
                </a:cubicBezTo>
                <a:cubicBezTo>
                  <a:pt x="193997" y="2316832"/>
                  <a:pt x="186147" y="2328741"/>
                  <a:pt x="177756" y="2340110"/>
                </a:cubicBezTo>
                <a:cubicBezTo>
                  <a:pt x="173155" y="2346335"/>
                  <a:pt x="168012" y="2352020"/>
                  <a:pt x="165576" y="2359328"/>
                </a:cubicBezTo>
                <a:cubicBezTo>
                  <a:pt x="165034" y="2360952"/>
                  <a:pt x="163952" y="2363388"/>
                  <a:pt x="162869" y="2363929"/>
                </a:cubicBezTo>
                <a:cubicBezTo>
                  <a:pt x="147711" y="2369072"/>
                  <a:pt x="149335" y="2383147"/>
                  <a:pt x="148252" y="2394516"/>
                </a:cubicBezTo>
                <a:cubicBezTo>
                  <a:pt x="147170" y="2406155"/>
                  <a:pt x="143651" y="2415899"/>
                  <a:pt x="136884" y="2424831"/>
                </a:cubicBezTo>
                <a:cubicBezTo>
                  <a:pt x="118749" y="2448651"/>
                  <a:pt x="107922" y="2475448"/>
                  <a:pt x="101155" y="2504139"/>
                </a:cubicBezTo>
                <a:cubicBezTo>
                  <a:pt x="100613" y="2506576"/>
                  <a:pt x="99801" y="2509012"/>
                  <a:pt x="99260" y="2511718"/>
                </a:cubicBezTo>
                <a:cubicBezTo>
                  <a:pt x="95471" y="2528500"/>
                  <a:pt x="87892" y="2542575"/>
                  <a:pt x="70298" y="2548530"/>
                </a:cubicBezTo>
                <a:cubicBezTo>
                  <a:pt x="60553" y="2550154"/>
                  <a:pt x="52433" y="2550154"/>
                  <a:pt x="44313" y="2550154"/>
                </a:cubicBezTo>
                <a:close/>
              </a:path>
            </a:pathLst>
          </a:custGeom>
          <a:solidFill>
            <a:schemeClr val="accent4">
              <a:alpha val="25000"/>
            </a:schemeClr>
          </a:solidFill>
          <a:ln w="27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Graphic 12">
            <a:extLst>
              <a:ext uri="{FF2B5EF4-FFF2-40B4-BE49-F238E27FC236}">
                <a16:creationId xmlns:a16="http://schemas.microsoft.com/office/drawing/2014/main" id="{8B64C82B-4DDF-424C-B8D8-04B92302B610}"/>
              </a:ext>
            </a:extLst>
          </p:cNvPr>
          <p:cNvSpPr/>
          <p:nvPr/>
        </p:nvSpPr>
        <p:spPr>
          <a:xfrm rot="20979654" flipH="1">
            <a:off x="-68657" y="2582635"/>
            <a:ext cx="1308756" cy="1370722"/>
          </a:xfrm>
          <a:custGeom>
            <a:avLst/>
            <a:gdLst>
              <a:gd name="connsiteX0" fmla="*/ 5056453 w 5075311"/>
              <a:gd name="connsiteY0" fmla="*/ 5614820 h 6378986"/>
              <a:gd name="connsiteX1" fmla="*/ 4947404 w 5075311"/>
              <a:gd name="connsiteY1" fmla="*/ 5571364 h 6378986"/>
              <a:gd name="connsiteX2" fmla="*/ 4861312 w 5075311"/>
              <a:gd name="connsiteY2" fmla="*/ 5615640 h 6378986"/>
              <a:gd name="connsiteX3" fmla="*/ 4684209 w 5075311"/>
              <a:gd name="connsiteY3" fmla="*/ 5686973 h 6378986"/>
              <a:gd name="connsiteX4" fmla="*/ 4430853 w 5075311"/>
              <a:gd name="connsiteY4" fmla="*/ 5707471 h 6378986"/>
              <a:gd name="connsiteX5" fmla="*/ 4398876 w 5075311"/>
              <a:gd name="connsiteY5" fmla="*/ 5706651 h 6378986"/>
              <a:gd name="connsiteX6" fmla="*/ 4334103 w 5075311"/>
              <a:gd name="connsiteY6" fmla="*/ 5658276 h 6378986"/>
              <a:gd name="connsiteX7" fmla="*/ 4280808 w 5075311"/>
              <a:gd name="connsiteY7" fmla="*/ 5521349 h 6378986"/>
              <a:gd name="connsiteX8" fmla="*/ 4194716 w 5075311"/>
              <a:gd name="connsiteY8" fmla="*/ 5275372 h 6378986"/>
              <a:gd name="connsiteX9" fmla="*/ 4032372 w 5075311"/>
              <a:gd name="connsiteY9" fmla="*/ 4761282 h 6378986"/>
              <a:gd name="connsiteX10" fmla="*/ 4002854 w 5075311"/>
              <a:gd name="connsiteY10" fmla="*/ 4551382 h 6378986"/>
              <a:gd name="connsiteX11" fmla="*/ 3934801 w 5075311"/>
              <a:gd name="connsiteY11" fmla="*/ 4289828 h 6378986"/>
              <a:gd name="connsiteX12" fmla="*/ 3801974 w 5075311"/>
              <a:gd name="connsiteY12" fmla="*/ 4074188 h 6378986"/>
              <a:gd name="connsiteX13" fmla="*/ 3606833 w 5075311"/>
              <a:gd name="connsiteY13" fmla="*/ 3670787 h 6378986"/>
              <a:gd name="connsiteX14" fmla="*/ 3358396 w 5075311"/>
              <a:gd name="connsiteY14" fmla="*/ 3292803 h 6378986"/>
              <a:gd name="connsiteX15" fmla="*/ 3307562 w 5075311"/>
              <a:gd name="connsiteY15" fmla="*/ 3228029 h 6378986"/>
              <a:gd name="connsiteX16" fmla="*/ 3282964 w 5075311"/>
              <a:gd name="connsiteY16" fmla="*/ 3143578 h 6378986"/>
              <a:gd name="connsiteX17" fmla="*/ 3320680 w 5075311"/>
              <a:gd name="connsiteY17" fmla="*/ 3009930 h 6378986"/>
              <a:gd name="connsiteX18" fmla="*/ 3393653 w 5075311"/>
              <a:gd name="connsiteY18" fmla="*/ 2678682 h 6378986"/>
              <a:gd name="connsiteX19" fmla="*/ 3406772 w 5075311"/>
              <a:gd name="connsiteY19" fmla="*/ 2467143 h 6378986"/>
              <a:gd name="connsiteX20" fmla="*/ 3482205 w 5075311"/>
              <a:gd name="connsiteY20" fmla="*/ 2043243 h 6378986"/>
              <a:gd name="connsiteX21" fmla="*/ 3495323 w 5075311"/>
              <a:gd name="connsiteY21" fmla="*/ 2008807 h 6378986"/>
              <a:gd name="connsiteX22" fmla="*/ 3542059 w 5075311"/>
              <a:gd name="connsiteY22" fmla="*/ 2009627 h 6378986"/>
              <a:gd name="connsiteX23" fmla="*/ 3561737 w 5075311"/>
              <a:gd name="connsiteY23" fmla="*/ 2055542 h 6378986"/>
              <a:gd name="connsiteX24" fmla="*/ 3672426 w 5075311"/>
              <a:gd name="connsiteY24" fmla="*/ 2252323 h 6378986"/>
              <a:gd name="connsiteX25" fmla="*/ 3824931 w 5075311"/>
              <a:gd name="connsiteY25" fmla="*/ 2322017 h 6378986"/>
              <a:gd name="connsiteX26" fmla="*/ 3904464 w 5075311"/>
              <a:gd name="connsiteY26" fmla="*/ 2292499 h 6378986"/>
              <a:gd name="connsiteX27" fmla="*/ 3992196 w 5075311"/>
              <a:gd name="connsiteY27" fmla="*/ 2211327 h 6378986"/>
              <a:gd name="connsiteX28" fmla="*/ 4079107 w 5075311"/>
              <a:gd name="connsiteY28" fmla="*/ 2100638 h 6378986"/>
              <a:gd name="connsiteX29" fmla="*/ 4270969 w 5075311"/>
              <a:gd name="connsiteY29" fmla="*/ 1850562 h 6378986"/>
              <a:gd name="connsiteX30" fmla="*/ 4418555 w 5075311"/>
              <a:gd name="connsiteY30" fmla="*/ 1652141 h 6378986"/>
              <a:gd name="connsiteX31" fmla="*/ 4386578 w 5075311"/>
              <a:gd name="connsiteY31" fmla="*/ 1506195 h 6378986"/>
              <a:gd name="connsiteX32" fmla="*/ 4173398 w 5075311"/>
              <a:gd name="connsiteY32" fmla="*/ 1466839 h 6378986"/>
              <a:gd name="connsiteX33" fmla="*/ 4124203 w 5075311"/>
              <a:gd name="connsiteY33" fmla="*/ 1560310 h 6378986"/>
              <a:gd name="connsiteX34" fmla="*/ 4144701 w 5075311"/>
              <a:gd name="connsiteY34" fmla="*/ 1697237 h 6378986"/>
              <a:gd name="connsiteX35" fmla="*/ 4102885 w 5075311"/>
              <a:gd name="connsiteY35" fmla="*/ 1797267 h 6378986"/>
              <a:gd name="connsiteX36" fmla="*/ 4060249 w 5075311"/>
              <a:gd name="connsiteY36" fmla="*/ 1831704 h 6378986"/>
              <a:gd name="connsiteX37" fmla="*/ 3957759 w 5075311"/>
              <a:gd name="connsiteY37" fmla="*/ 1914516 h 6378986"/>
              <a:gd name="connsiteX38" fmla="*/ 3900364 w 5075311"/>
              <a:gd name="connsiteY38" fmla="*/ 1953052 h 6378986"/>
              <a:gd name="connsiteX39" fmla="*/ 3833131 w 5075311"/>
              <a:gd name="connsiteY39" fmla="*/ 1925995 h 6378986"/>
              <a:gd name="connsiteX40" fmla="*/ 3818372 w 5075311"/>
              <a:gd name="connsiteY40" fmla="*/ 1894838 h 6378986"/>
              <a:gd name="connsiteX41" fmla="*/ 3641269 w 5075311"/>
              <a:gd name="connsiteY41" fmla="*/ 1451260 h 6378986"/>
              <a:gd name="connsiteX42" fmla="*/ 3388734 w 5075311"/>
              <a:gd name="connsiteY42" fmla="*/ 1191345 h 6378986"/>
              <a:gd name="connsiteX43" fmla="*/ 3334619 w 5075311"/>
              <a:gd name="connsiteY43" fmla="*/ 1166748 h 6378986"/>
              <a:gd name="connsiteX44" fmla="*/ 3306742 w 5075311"/>
              <a:gd name="connsiteY44" fmla="*/ 1146250 h 6378986"/>
              <a:gd name="connsiteX45" fmla="*/ 3297722 w 5075311"/>
              <a:gd name="connsiteY45" fmla="*/ 1126572 h 6378986"/>
              <a:gd name="connsiteX46" fmla="*/ 3323960 w 5075311"/>
              <a:gd name="connsiteY46" fmla="*/ 979806 h 6378986"/>
              <a:gd name="connsiteX47" fmla="*/ 3387914 w 5075311"/>
              <a:gd name="connsiteY47" fmla="*/ 916672 h 6378986"/>
              <a:gd name="connsiteX48" fmla="*/ 3491224 w 5075311"/>
              <a:gd name="connsiteY48" fmla="*/ 901913 h 6378986"/>
              <a:gd name="connsiteX49" fmla="*/ 3556817 w 5075311"/>
              <a:gd name="connsiteY49" fmla="*/ 836320 h 6378986"/>
              <a:gd name="connsiteX50" fmla="*/ 3569116 w 5075311"/>
              <a:gd name="connsiteY50" fmla="*/ 733009 h 6378986"/>
              <a:gd name="connsiteX51" fmla="*/ 3578135 w 5075311"/>
              <a:gd name="connsiteY51" fmla="*/ 678075 h 6378986"/>
              <a:gd name="connsiteX52" fmla="*/ 3612572 w 5075311"/>
              <a:gd name="connsiteY52" fmla="*/ 621500 h 6378986"/>
              <a:gd name="connsiteX53" fmla="*/ 3629790 w 5075311"/>
              <a:gd name="connsiteY53" fmla="*/ 568205 h 6378986"/>
              <a:gd name="connsiteX54" fmla="*/ 3613392 w 5075311"/>
              <a:gd name="connsiteY54" fmla="*/ 542788 h 6378986"/>
              <a:gd name="connsiteX55" fmla="*/ 3578135 w 5075311"/>
              <a:gd name="connsiteY55" fmla="*/ 387823 h 6378986"/>
              <a:gd name="connsiteX56" fmla="*/ 3560097 w 5075311"/>
              <a:gd name="connsiteY56" fmla="*/ 277133 h 6378986"/>
              <a:gd name="connsiteX57" fmla="*/ 3479745 w 5075311"/>
              <a:gd name="connsiteY57" fmla="*/ 112329 h 6378986"/>
              <a:gd name="connsiteX58" fmla="*/ 3435469 w 5075311"/>
              <a:gd name="connsiteY58" fmla="*/ 66414 h 6378986"/>
              <a:gd name="connsiteX59" fmla="*/ 3296082 w 5075311"/>
              <a:gd name="connsiteY59" fmla="*/ 14759 h 6378986"/>
              <a:gd name="connsiteX60" fmla="*/ 3226389 w 5075311"/>
              <a:gd name="connsiteY60" fmla="*/ 0 h 6378986"/>
              <a:gd name="connsiteX61" fmla="*/ 3036988 w 5075311"/>
              <a:gd name="connsiteY61" fmla="*/ 0 h 6378986"/>
              <a:gd name="connsiteX62" fmla="*/ 3022229 w 5075311"/>
              <a:gd name="connsiteY62" fmla="*/ 7379 h 6378986"/>
              <a:gd name="connsiteX63" fmla="*/ 2812329 w 5075311"/>
              <a:gd name="connsiteY63" fmla="*/ 136107 h 6378986"/>
              <a:gd name="connsiteX64" fmla="*/ 2760674 w 5075311"/>
              <a:gd name="connsiteY64" fmla="*/ 166444 h 6378986"/>
              <a:gd name="connsiteX65" fmla="*/ 2560613 w 5075311"/>
              <a:gd name="connsiteY65" fmla="*/ 318129 h 6378986"/>
              <a:gd name="connsiteX66" fmla="*/ 2494200 w 5075311"/>
              <a:gd name="connsiteY66" fmla="*/ 455056 h 6378986"/>
              <a:gd name="connsiteX67" fmla="*/ 2341694 w 5075311"/>
              <a:gd name="connsiteY67" fmla="*/ 602642 h 6378986"/>
              <a:gd name="connsiteX68" fmla="*/ 2313817 w 5075311"/>
              <a:gd name="connsiteY68" fmla="*/ 619040 h 6378986"/>
              <a:gd name="connsiteX69" fmla="*/ 2258063 w 5075311"/>
              <a:gd name="connsiteY69" fmla="*/ 727270 h 6378986"/>
              <a:gd name="connsiteX70" fmla="*/ 2258063 w 5075311"/>
              <a:gd name="connsiteY70" fmla="*/ 837139 h 6378986"/>
              <a:gd name="connsiteX71" fmla="*/ 2190829 w 5075311"/>
              <a:gd name="connsiteY71" fmla="*/ 969967 h 6378986"/>
              <a:gd name="connsiteX72" fmla="*/ 2167871 w 5075311"/>
              <a:gd name="connsiteY72" fmla="*/ 994564 h 6378986"/>
              <a:gd name="connsiteX73" fmla="*/ 2253143 w 5075311"/>
              <a:gd name="connsiteY73" fmla="*/ 954388 h 6378986"/>
              <a:gd name="connsiteX74" fmla="*/ 2292499 w 5075311"/>
              <a:gd name="connsiteY74" fmla="*/ 971606 h 6378986"/>
              <a:gd name="connsiteX75" fmla="*/ 2296599 w 5075311"/>
              <a:gd name="connsiteY75" fmla="*/ 1008503 h 6378986"/>
              <a:gd name="connsiteX76" fmla="*/ 2303978 w 5075311"/>
              <a:gd name="connsiteY76" fmla="*/ 1025721 h 6378986"/>
              <a:gd name="connsiteX77" fmla="*/ 2323656 w 5075311"/>
              <a:gd name="connsiteY77" fmla="*/ 1019162 h 6378986"/>
              <a:gd name="connsiteX78" fmla="*/ 2352354 w 5075311"/>
              <a:gd name="connsiteY78" fmla="*/ 968327 h 6378986"/>
              <a:gd name="connsiteX79" fmla="*/ 2394169 w 5075311"/>
              <a:gd name="connsiteY79" fmla="*/ 910112 h 6378986"/>
              <a:gd name="connsiteX80" fmla="*/ 2506499 w 5075311"/>
              <a:gd name="connsiteY80" fmla="*/ 797783 h 6378986"/>
              <a:gd name="connsiteX81" fmla="*/ 2526997 w 5075311"/>
              <a:gd name="connsiteY81" fmla="*/ 775645 h 6378986"/>
              <a:gd name="connsiteX82" fmla="*/ 2535196 w 5075311"/>
              <a:gd name="connsiteY82" fmla="*/ 803523 h 6378986"/>
              <a:gd name="connsiteX83" fmla="*/ 2536016 w 5075311"/>
              <a:gd name="connsiteY83" fmla="*/ 818281 h 6378986"/>
              <a:gd name="connsiteX84" fmla="*/ 2548315 w 5075311"/>
              <a:gd name="connsiteY84" fmla="*/ 842059 h 6378986"/>
              <a:gd name="connsiteX85" fmla="*/ 2565533 w 5075311"/>
              <a:gd name="connsiteY85" fmla="*/ 819101 h 6378986"/>
              <a:gd name="connsiteX86" fmla="*/ 2571272 w 5075311"/>
              <a:gd name="connsiteY86" fmla="*/ 746948 h 6378986"/>
              <a:gd name="connsiteX87" fmla="*/ 2594230 w 5075311"/>
              <a:gd name="connsiteY87" fmla="*/ 701853 h 6378986"/>
              <a:gd name="connsiteX88" fmla="*/ 2614728 w 5075311"/>
              <a:gd name="connsiteY88" fmla="*/ 696933 h 6378986"/>
              <a:gd name="connsiteX89" fmla="*/ 2619648 w 5075311"/>
              <a:gd name="connsiteY89" fmla="*/ 714971 h 6378986"/>
              <a:gd name="connsiteX90" fmla="*/ 2598330 w 5075311"/>
              <a:gd name="connsiteY90" fmla="*/ 809262 h 6378986"/>
              <a:gd name="connsiteX91" fmla="*/ 2586851 w 5075311"/>
              <a:gd name="connsiteY91" fmla="*/ 855998 h 6378986"/>
              <a:gd name="connsiteX92" fmla="*/ 2621288 w 5075311"/>
              <a:gd name="connsiteY92" fmla="*/ 819101 h 6378986"/>
              <a:gd name="connsiteX93" fmla="*/ 2718858 w 5075311"/>
              <a:gd name="connsiteY93" fmla="*/ 656757 h 6378986"/>
              <a:gd name="connsiteX94" fmla="*/ 2731157 w 5075311"/>
              <a:gd name="connsiteY94" fmla="*/ 623140 h 6378986"/>
              <a:gd name="connsiteX95" fmla="*/ 2718858 w 5075311"/>
              <a:gd name="connsiteY95" fmla="*/ 541968 h 6378986"/>
              <a:gd name="connsiteX96" fmla="*/ 2729517 w 5075311"/>
              <a:gd name="connsiteY96" fmla="*/ 496052 h 6378986"/>
              <a:gd name="connsiteX97" fmla="*/ 2733617 w 5075311"/>
              <a:gd name="connsiteY97" fmla="*/ 478014 h 6378986"/>
              <a:gd name="connsiteX98" fmla="*/ 2739356 w 5075311"/>
              <a:gd name="connsiteY98" fmla="*/ 450957 h 6378986"/>
              <a:gd name="connsiteX99" fmla="*/ 2750015 w 5075311"/>
              <a:gd name="connsiteY99" fmla="*/ 482114 h 6378986"/>
              <a:gd name="connsiteX100" fmla="*/ 2760674 w 5075311"/>
              <a:gd name="connsiteY100" fmla="*/ 560826 h 6378986"/>
              <a:gd name="connsiteX101" fmla="*/ 2868084 w 5075311"/>
              <a:gd name="connsiteY101" fmla="*/ 724810 h 6378986"/>
              <a:gd name="connsiteX102" fmla="*/ 2919739 w 5075311"/>
              <a:gd name="connsiteY102" fmla="*/ 810082 h 6378986"/>
              <a:gd name="connsiteX103" fmla="*/ 2920559 w 5075311"/>
              <a:gd name="connsiteY103" fmla="*/ 850258 h 6378986"/>
              <a:gd name="connsiteX104" fmla="*/ 2822168 w 5075311"/>
              <a:gd name="connsiteY104" fmla="*/ 983085 h 6378986"/>
              <a:gd name="connsiteX105" fmla="*/ 2750015 w 5075311"/>
              <a:gd name="connsiteY105" fmla="*/ 1002764 h 6378986"/>
              <a:gd name="connsiteX106" fmla="*/ 2241664 w 5075311"/>
              <a:gd name="connsiteY106" fmla="*/ 1252020 h 6378986"/>
              <a:gd name="connsiteX107" fmla="*/ 1972730 w 5075311"/>
              <a:gd name="connsiteY107" fmla="*/ 1436502 h 6378986"/>
              <a:gd name="connsiteX108" fmla="*/ 1739872 w 5075311"/>
              <a:gd name="connsiteY108" fmla="*/ 1598026 h 6378986"/>
              <a:gd name="connsiteX109" fmla="*/ 1699696 w 5075311"/>
              <a:gd name="connsiteY109" fmla="*/ 1662800 h 6378986"/>
              <a:gd name="connsiteX110" fmla="*/ 1751351 w 5075311"/>
              <a:gd name="connsiteY110" fmla="*/ 1910416 h 6378986"/>
              <a:gd name="connsiteX111" fmla="*/ 1864500 w 5075311"/>
              <a:gd name="connsiteY111" fmla="*/ 2036684 h 6378986"/>
              <a:gd name="connsiteX112" fmla="*/ 2104737 w 5075311"/>
              <a:gd name="connsiteY112" fmla="*/ 2244944 h 6378986"/>
              <a:gd name="connsiteX113" fmla="*/ 2253963 w 5075311"/>
              <a:gd name="connsiteY113" fmla="*/ 2404829 h 6378986"/>
              <a:gd name="connsiteX114" fmla="*/ 2298239 w 5075311"/>
              <a:gd name="connsiteY114" fmla="*/ 2482721 h 6378986"/>
              <a:gd name="connsiteX115" fmla="*/ 2383510 w 5075311"/>
              <a:gd name="connsiteY115" fmla="*/ 2585211 h 6378986"/>
              <a:gd name="connsiteX116" fmla="*/ 2460583 w 5075311"/>
              <a:gd name="connsiteY116" fmla="*/ 2648345 h 6378986"/>
              <a:gd name="connsiteX117" fmla="*/ 2495840 w 5075311"/>
              <a:gd name="connsiteY117" fmla="*/ 2664744 h 6378986"/>
              <a:gd name="connsiteX118" fmla="*/ 2514698 w 5075311"/>
              <a:gd name="connsiteY118" fmla="*/ 2700820 h 6378986"/>
              <a:gd name="connsiteX119" fmla="*/ 2452384 w 5075311"/>
              <a:gd name="connsiteY119" fmla="*/ 2811510 h 6378986"/>
              <a:gd name="connsiteX120" fmla="*/ 2360553 w 5075311"/>
              <a:gd name="connsiteY120" fmla="*/ 3205072 h 6378986"/>
              <a:gd name="connsiteX121" fmla="*/ 2401549 w 5075311"/>
              <a:gd name="connsiteY121" fmla="*/ 3352657 h 6378986"/>
              <a:gd name="connsiteX122" fmla="*/ 2399089 w 5075311"/>
              <a:gd name="connsiteY122" fmla="*/ 3473186 h 6378986"/>
              <a:gd name="connsiteX123" fmla="*/ 2285940 w 5075311"/>
              <a:gd name="connsiteY123" fmla="*/ 3719162 h 6378986"/>
              <a:gd name="connsiteX124" fmla="*/ 2108837 w 5075311"/>
              <a:gd name="connsiteY124" fmla="*/ 4179138 h 6378986"/>
              <a:gd name="connsiteX125" fmla="*/ 1962891 w 5075311"/>
              <a:gd name="connsiteY125" fmla="*/ 4257031 h 6378986"/>
              <a:gd name="connsiteX126" fmla="*/ 1851382 w 5075311"/>
              <a:gd name="connsiteY126" fmla="*/ 4222594 h 6378986"/>
              <a:gd name="connsiteX127" fmla="*/ 1555390 w 5075311"/>
              <a:gd name="connsiteY127" fmla="*/ 4189797 h 6378986"/>
              <a:gd name="connsiteX128" fmla="*/ 1085575 w 5075311"/>
              <a:gd name="connsiteY128" fmla="*/ 4302126 h 6378986"/>
              <a:gd name="connsiteX129" fmla="*/ 760887 w 5075311"/>
              <a:gd name="connsiteY129" fmla="*/ 4345582 h 6378986"/>
              <a:gd name="connsiteX130" fmla="*/ 701852 w 5075311"/>
              <a:gd name="connsiteY130" fmla="*/ 4328363 h 6378986"/>
              <a:gd name="connsiteX131" fmla="*/ 503432 w 5075311"/>
              <a:gd name="connsiteY131" fmla="*/ 4147981 h 6378986"/>
              <a:gd name="connsiteX132" fmla="*/ 396022 w 5075311"/>
              <a:gd name="connsiteY132" fmla="*/ 4142241 h 6378986"/>
              <a:gd name="connsiteX133" fmla="*/ 238597 w 5075311"/>
              <a:gd name="connsiteY133" fmla="*/ 4365260 h 6378986"/>
              <a:gd name="connsiteX134" fmla="*/ 212360 w 5075311"/>
              <a:gd name="connsiteY134" fmla="*/ 4462831 h 6378986"/>
              <a:gd name="connsiteX135" fmla="*/ 147586 w 5075311"/>
              <a:gd name="connsiteY135" fmla="*/ 4629275 h 6378986"/>
              <a:gd name="connsiteX136" fmla="*/ 12299 w 5075311"/>
              <a:gd name="connsiteY136" fmla="*/ 4901488 h 6378986"/>
              <a:gd name="connsiteX137" fmla="*/ 0 w 5075311"/>
              <a:gd name="connsiteY137" fmla="*/ 4943304 h 6378986"/>
              <a:gd name="connsiteX138" fmla="*/ 0 w 5075311"/>
              <a:gd name="connsiteY138" fmla="*/ 5082691 h 6378986"/>
              <a:gd name="connsiteX139" fmla="*/ 9839 w 5075311"/>
              <a:gd name="connsiteY139" fmla="*/ 5112208 h 6378986"/>
              <a:gd name="connsiteX140" fmla="*/ 38536 w 5075311"/>
              <a:gd name="connsiteY140" fmla="*/ 5183542 h 6378986"/>
              <a:gd name="connsiteX141" fmla="*/ 127088 w 5075311"/>
              <a:gd name="connsiteY141" fmla="*/ 5207319 h 6378986"/>
              <a:gd name="connsiteX142" fmla="*/ 250076 w 5075311"/>
              <a:gd name="connsiteY142" fmla="*/ 5067932 h 6378986"/>
              <a:gd name="connsiteX143" fmla="*/ 289432 w 5075311"/>
              <a:gd name="connsiteY143" fmla="*/ 4994139 h 6378986"/>
              <a:gd name="connsiteX144" fmla="*/ 570665 w 5075311"/>
              <a:gd name="connsiteY144" fmla="*/ 4719466 h 6378986"/>
              <a:gd name="connsiteX145" fmla="*/ 610841 w 5075311"/>
              <a:gd name="connsiteY145" fmla="*/ 4704707 h 6378986"/>
              <a:gd name="connsiteX146" fmla="*/ 701033 w 5075311"/>
              <a:gd name="connsiteY146" fmla="*/ 4671091 h 6378986"/>
              <a:gd name="connsiteX147" fmla="*/ 765806 w 5075311"/>
              <a:gd name="connsiteY147" fmla="*/ 4639114 h 6378986"/>
              <a:gd name="connsiteX148" fmla="*/ 1231521 w 5075311"/>
              <a:gd name="connsiteY148" fmla="*/ 4652232 h 6378986"/>
              <a:gd name="connsiteX149" fmla="*/ 1609505 w 5075311"/>
              <a:gd name="connsiteY149" fmla="*/ 4651413 h 6378986"/>
              <a:gd name="connsiteX150" fmla="*/ 1875159 w 5075311"/>
              <a:gd name="connsiteY150" fmla="*/ 4649773 h 6378986"/>
              <a:gd name="connsiteX151" fmla="*/ 2066201 w 5075311"/>
              <a:gd name="connsiteY151" fmla="*/ 4686669 h 6378986"/>
              <a:gd name="connsiteX152" fmla="*/ 2356453 w 5075311"/>
              <a:gd name="connsiteY152" fmla="*/ 4596478 h 6378986"/>
              <a:gd name="connsiteX153" fmla="*/ 2472062 w 5075311"/>
              <a:gd name="connsiteY153" fmla="*/ 4459551 h 6378986"/>
              <a:gd name="connsiteX154" fmla="*/ 2604889 w 5075311"/>
              <a:gd name="connsiteY154" fmla="*/ 4314425 h 6378986"/>
              <a:gd name="connsiteX155" fmla="*/ 2800030 w 5075311"/>
              <a:gd name="connsiteY155" fmla="*/ 4102885 h 6378986"/>
              <a:gd name="connsiteX156" fmla="*/ 2842666 w 5075311"/>
              <a:gd name="connsiteY156" fmla="*/ 4047950 h 6378986"/>
              <a:gd name="connsiteX157" fmla="*/ 2913179 w 5075311"/>
              <a:gd name="connsiteY157" fmla="*/ 3937261 h 6378986"/>
              <a:gd name="connsiteX158" fmla="*/ 2948436 w 5075311"/>
              <a:gd name="connsiteY158" fmla="*/ 3929882 h 6378986"/>
              <a:gd name="connsiteX159" fmla="*/ 3249347 w 5075311"/>
              <a:gd name="connsiteY159" fmla="*/ 4220954 h 6378986"/>
              <a:gd name="connsiteX160" fmla="*/ 3370695 w 5075311"/>
              <a:gd name="connsiteY160" fmla="*/ 4330824 h 6378986"/>
              <a:gd name="connsiteX161" fmla="*/ 3446948 w 5075311"/>
              <a:gd name="connsiteY161" fmla="*/ 4401337 h 6378986"/>
              <a:gd name="connsiteX162" fmla="*/ 3537959 w 5075311"/>
              <a:gd name="connsiteY162" fmla="*/ 4507107 h 6378986"/>
              <a:gd name="connsiteX163" fmla="*/ 3587154 w 5075311"/>
              <a:gd name="connsiteY163" fmla="*/ 4595658 h 6378986"/>
              <a:gd name="connsiteX164" fmla="*/ 3615032 w 5075311"/>
              <a:gd name="connsiteY164" fmla="*/ 4812937 h 6378986"/>
              <a:gd name="connsiteX165" fmla="*/ 3749499 w 5075311"/>
              <a:gd name="connsiteY165" fmla="*/ 5286032 h 6378986"/>
              <a:gd name="connsiteX166" fmla="*/ 3911023 w 5075311"/>
              <a:gd name="connsiteY166" fmla="*/ 5537747 h 6378986"/>
              <a:gd name="connsiteX167" fmla="*/ 4116823 w 5075311"/>
              <a:gd name="connsiteY167" fmla="*/ 5896053 h 6378986"/>
              <a:gd name="connsiteX168" fmla="*/ 4126663 w 5075311"/>
              <a:gd name="connsiteY168" fmla="*/ 5964926 h 6378986"/>
              <a:gd name="connsiteX169" fmla="*/ 4166839 w 5075311"/>
              <a:gd name="connsiteY169" fmla="*/ 6146949 h 6378986"/>
              <a:gd name="connsiteX170" fmla="*/ 4254570 w 5075311"/>
              <a:gd name="connsiteY170" fmla="*/ 6287155 h 6378986"/>
              <a:gd name="connsiteX171" fmla="*/ 4276708 w 5075311"/>
              <a:gd name="connsiteY171" fmla="*/ 6334710 h 6378986"/>
              <a:gd name="connsiteX172" fmla="*/ 4378378 w 5075311"/>
              <a:gd name="connsiteY172" fmla="*/ 6381446 h 6378986"/>
              <a:gd name="connsiteX173" fmla="*/ 4594838 w 5075311"/>
              <a:gd name="connsiteY173" fmla="*/ 6239600 h 6378986"/>
              <a:gd name="connsiteX174" fmla="*/ 4609596 w 5075311"/>
              <a:gd name="connsiteY174" fmla="*/ 6214182 h 6378986"/>
              <a:gd name="connsiteX175" fmla="*/ 4671910 w 5075311"/>
              <a:gd name="connsiteY175" fmla="*/ 6153508 h 6378986"/>
              <a:gd name="connsiteX176" fmla="*/ 4793259 w 5075311"/>
              <a:gd name="connsiteY176" fmla="*/ 6092014 h 6378986"/>
              <a:gd name="connsiteX177" fmla="*/ 4964622 w 5075311"/>
              <a:gd name="connsiteY177" fmla="*/ 5947708 h 6378986"/>
              <a:gd name="connsiteX178" fmla="*/ 5070392 w 5075311"/>
              <a:gd name="connsiteY178" fmla="*/ 5743548 h 6378986"/>
              <a:gd name="connsiteX179" fmla="*/ 5056453 w 5075311"/>
              <a:gd name="connsiteY179" fmla="*/ 5614820 h 6378986"/>
              <a:gd name="connsiteX180" fmla="*/ 2626207 w 5075311"/>
              <a:gd name="connsiteY180" fmla="*/ 2308898 h 6378986"/>
              <a:gd name="connsiteX181" fmla="*/ 2601610 w 5075311"/>
              <a:gd name="connsiteY181" fmla="*/ 2305618 h 6378986"/>
              <a:gd name="connsiteX182" fmla="*/ 2467962 w 5075311"/>
              <a:gd name="connsiteY182" fmla="*/ 2276101 h 6378986"/>
              <a:gd name="connsiteX183" fmla="*/ 2369572 w 5075311"/>
              <a:gd name="connsiteY183" fmla="*/ 2221986 h 6378986"/>
              <a:gd name="connsiteX184" fmla="*/ 2270361 w 5075311"/>
              <a:gd name="connsiteY184" fmla="*/ 2100638 h 6378986"/>
              <a:gd name="connsiteX185" fmla="*/ 2064561 w 5075311"/>
              <a:gd name="connsiteY185" fmla="*/ 1785788 h 6378986"/>
              <a:gd name="connsiteX186" fmla="*/ 2119496 w 5075311"/>
              <a:gd name="connsiteY186" fmla="*/ 1681658 h 6378986"/>
              <a:gd name="connsiteX187" fmla="*/ 2465503 w 5075311"/>
              <a:gd name="connsiteY187" fmla="*/ 1565229 h 6378986"/>
              <a:gd name="connsiteX188" fmla="*/ 2545855 w 5075311"/>
              <a:gd name="connsiteY188" fmla="*/ 1625904 h 6378986"/>
              <a:gd name="connsiteX189" fmla="*/ 2588491 w 5075311"/>
              <a:gd name="connsiteY189" fmla="*/ 2176071 h 6378986"/>
              <a:gd name="connsiteX190" fmla="*/ 2622928 w 5075311"/>
              <a:gd name="connsiteY190" fmla="*/ 2285120 h 6378986"/>
              <a:gd name="connsiteX191" fmla="*/ 2626207 w 5075311"/>
              <a:gd name="connsiteY191" fmla="*/ 2308898 h 637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5075311" h="6378986">
                <a:moveTo>
                  <a:pt x="5056453" y="5614820"/>
                </a:moveTo>
                <a:cubicBezTo>
                  <a:pt x="5035135" y="5568084"/>
                  <a:pt x="4996599" y="5552506"/>
                  <a:pt x="4947404" y="5571364"/>
                </a:cubicBezTo>
                <a:cubicBezTo>
                  <a:pt x="4917066" y="5582843"/>
                  <a:pt x="4890009" y="5601701"/>
                  <a:pt x="4861312" y="5615640"/>
                </a:cubicBezTo>
                <a:cubicBezTo>
                  <a:pt x="4803917" y="5643517"/>
                  <a:pt x="4748163" y="5677954"/>
                  <a:pt x="4684209" y="5686973"/>
                </a:cubicBezTo>
                <a:cubicBezTo>
                  <a:pt x="4600577" y="5698452"/>
                  <a:pt x="4515305" y="5696812"/>
                  <a:pt x="4430853" y="5707471"/>
                </a:cubicBezTo>
                <a:cubicBezTo>
                  <a:pt x="4420195" y="5709111"/>
                  <a:pt x="4409535" y="5707471"/>
                  <a:pt x="4398876" y="5706651"/>
                </a:cubicBezTo>
                <a:cubicBezTo>
                  <a:pt x="4366900" y="5704191"/>
                  <a:pt x="4344762" y="5690253"/>
                  <a:pt x="4334103" y="5658276"/>
                </a:cubicBezTo>
                <a:cubicBezTo>
                  <a:pt x="4318524" y="5611540"/>
                  <a:pt x="4302945" y="5565625"/>
                  <a:pt x="4280808" y="5521349"/>
                </a:cubicBezTo>
                <a:cubicBezTo>
                  <a:pt x="4240632" y="5443456"/>
                  <a:pt x="4212754" y="5360644"/>
                  <a:pt x="4194716" y="5275372"/>
                </a:cubicBezTo>
                <a:cubicBezTo>
                  <a:pt x="4157819" y="5098270"/>
                  <a:pt x="4109444" y="4925266"/>
                  <a:pt x="4032372" y="4761282"/>
                </a:cubicBezTo>
                <a:cubicBezTo>
                  <a:pt x="4001215" y="4695688"/>
                  <a:pt x="3993015" y="4623535"/>
                  <a:pt x="4002854" y="4551382"/>
                </a:cubicBezTo>
                <a:cubicBezTo>
                  <a:pt x="4015973" y="4453812"/>
                  <a:pt x="3997115" y="4366900"/>
                  <a:pt x="3934801" y="4289828"/>
                </a:cubicBezTo>
                <a:cubicBezTo>
                  <a:pt x="3880686" y="4223414"/>
                  <a:pt x="3838870" y="4150441"/>
                  <a:pt x="3801974" y="4074188"/>
                </a:cubicBezTo>
                <a:cubicBezTo>
                  <a:pt x="3737200" y="3939721"/>
                  <a:pt x="3673246" y="3804434"/>
                  <a:pt x="3606833" y="3670787"/>
                </a:cubicBezTo>
                <a:cubicBezTo>
                  <a:pt x="3539599" y="3534680"/>
                  <a:pt x="3462527" y="3405132"/>
                  <a:pt x="3358396" y="3292803"/>
                </a:cubicBezTo>
                <a:cubicBezTo>
                  <a:pt x="3339538" y="3273125"/>
                  <a:pt x="3322320" y="3250987"/>
                  <a:pt x="3307562" y="3228029"/>
                </a:cubicBezTo>
                <a:cubicBezTo>
                  <a:pt x="3291163" y="3202612"/>
                  <a:pt x="3282964" y="3174734"/>
                  <a:pt x="3282964" y="3143578"/>
                </a:cubicBezTo>
                <a:cubicBezTo>
                  <a:pt x="3282964" y="3095202"/>
                  <a:pt x="3302642" y="3053386"/>
                  <a:pt x="3320680" y="3009930"/>
                </a:cubicBezTo>
                <a:cubicBezTo>
                  <a:pt x="3364956" y="2904161"/>
                  <a:pt x="3392833" y="2795111"/>
                  <a:pt x="3393653" y="2678682"/>
                </a:cubicBezTo>
                <a:cubicBezTo>
                  <a:pt x="3394473" y="2608169"/>
                  <a:pt x="3392833" y="2536836"/>
                  <a:pt x="3406772" y="2467143"/>
                </a:cubicBezTo>
                <a:cubicBezTo>
                  <a:pt x="3434649" y="2326116"/>
                  <a:pt x="3455147" y="2184270"/>
                  <a:pt x="3482205" y="2043243"/>
                </a:cubicBezTo>
                <a:cubicBezTo>
                  <a:pt x="3484664" y="2030945"/>
                  <a:pt x="3487944" y="2019466"/>
                  <a:pt x="3495323" y="2008807"/>
                </a:cubicBezTo>
                <a:cubicBezTo>
                  <a:pt x="3512542" y="1981749"/>
                  <a:pt x="3527300" y="1981749"/>
                  <a:pt x="3542059" y="2009627"/>
                </a:cubicBezTo>
                <a:cubicBezTo>
                  <a:pt x="3550258" y="2024385"/>
                  <a:pt x="3555998" y="2039964"/>
                  <a:pt x="3561737" y="2055542"/>
                </a:cubicBezTo>
                <a:cubicBezTo>
                  <a:pt x="3589614" y="2126055"/>
                  <a:pt x="3626511" y="2191649"/>
                  <a:pt x="3672426" y="2252323"/>
                </a:cubicBezTo>
                <a:cubicBezTo>
                  <a:pt x="3711782" y="2303158"/>
                  <a:pt x="3764257" y="2321197"/>
                  <a:pt x="3824931" y="2322017"/>
                </a:cubicBezTo>
                <a:cubicBezTo>
                  <a:pt x="3855269" y="2322837"/>
                  <a:pt x="3882326" y="2313817"/>
                  <a:pt x="3904464" y="2292499"/>
                </a:cubicBezTo>
                <a:cubicBezTo>
                  <a:pt x="3933161" y="2265442"/>
                  <a:pt x="3961858" y="2236745"/>
                  <a:pt x="3992196" y="2211327"/>
                </a:cubicBezTo>
                <a:cubicBezTo>
                  <a:pt x="4029092" y="2180170"/>
                  <a:pt x="4056969" y="2143274"/>
                  <a:pt x="4079107" y="2100638"/>
                </a:cubicBezTo>
                <a:cubicBezTo>
                  <a:pt x="4129122" y="2006347"/>
                  <a:pt x="4197996" y="1925175"/>
                  <a:pt x="4270969" y="1850562"/>
                </a:cubicBezTo>
                <a:cubicBezTo>
                  <a:pt x="4330003" y="1789888"/>
                  <a:pt x="4379199" y="1725934"/>
                  <a:pt x="4418555" y="1652141"/>
                </a:cubicBezTo>
                <a:cubicBezTo>
                  <a:pt x="4449712" y="1593927"/>
                  <a:pt x="4441512" y="1542272"/>
                  <a:pt x="4386578" y="1506195"/>
                </a:cubicBezTo>
                <a:cubicBezTo>
                  <a:pt x="4322624" y="1464379"/>
                  <a:pt x="4255390" y="1428303"/>
                  <a:pt x="4173398" y="1466839"/>
                </a:cubicBezTo>
                <a:cubicBezTo>
                  <a:pt x="4129122" y="1487337"/>
                  <a:pt x="4106165" y="1516034"/>
                  <a:pt x="4124203" y="1560310"/>
                </a:cubicBezTo>
                <a:cubicBezTo>
                  <a:pt x="4142241" y="1605406"/>
                  <a:pt x="4141421" y="1650501"/>
                  <a:pt x="4144701" y="1697237"/>
                </a:cubicBezTo>
                <a:cubicBezTo>
                  <a:pt x="4147161" y="1738233"/>
                  <a:pt x="4129942" y="1769390"/>
                  <a:pt x="4102885" y="1797267"/>
                </a:cubicBezTo>
                <a:cubicBezTo>
                  <a:pt x="4090586" y="1810386"/>
                  <a:pt x="4075827" y="1821865"/>
                  <a:pt x="4060249" y="1831704"/>
                </a:cubicBezTo>
                <a:cubicBezTo>
                  <a:pt x="4023352" y="1856301"/>
                  <a:pt x="3988916" y="1883359"/>
                  <a:pt x="3957759" y="1914516"/>
                </a:cubicBezTo>
                <a:cubicBezTo>
                  <a:pt x="3941360" y="1930914"/>
                  <a:pt x="3923322" y="1945673"/>
                  <a:pt x="3900364" y="1953052"/>
                </a:cubicBezTo>
                <a:cubicBezTo>
                  <a:pt x="3861828" y="1966171"/>
                  <a:pt x="3851169" y="1962071"/>
                  <a:pt x="3833131" y="1925995"/>
                </a:cubicBezTo>
                <a:cubicBezTo>
                  <a:pt x="3828211" y="1915336"/>
                  <a:pt x="3823292" y="1904677"/>
                  <a:pt x="3818372" y="1894838"/>
                </a:cubicBezTo>
                <a:cubicBezTo>
                  <a:pt x="3751959" y="1749712"/>
                  <a:pt x="3692104" y="1602946"/>
                  <a:pt x="3641269" y="1451260"/>
                </a:cubicBezTo>
                <a:cubicBezTo>
                  <a:pt x="3599453" y="1326632"/>
                  <a:pt x="3525660" y="1227422"/>
                  <a:pt x="3388734" y="1191345"/>
                </a:cubicBezTo>
                <a:cubicBezTo>
                  <a:pt x="3369875" y="1186426"/>
                  <a:pt x="3351837" y="1175767"/>
                  <a:pt x="3334619" y="1166748"/>
                </a:cubicBezTo>
                <a:cubicBezTo>
                  <a:pt x="3324780" y="1161008"/>
                  <a:pt x="3315761" y="1153629"/>
                  <a:pt x="3306742" y="1146250"/>
                </a:cubicBezTo>
                <a:cubicBezTo>
                  <a:pt x="3301002" y="1141330"/>
                  <a:pt x="3296082" y="1134771"/>
                  <a:pt x="3297722" y="1126572"/>
                </a:cubicBezTo>
                <a:cubicBezTo>
                  <a:pt x="3310021" y="1078196"/>
                  <a:pt x="3310841" y="1028181"/>
                  <a:pt x="3323960" y="979806"/>
                </a:cubicBezTo>
                <a:cubicBezTo>
                  <a:pt x="3332979" y="946189"/>
                  <a:pt x="3354297" y="925691"/>
                  <a:pt x="3387914" y="916672"/>
                </a:cubicBezTo>
                <a:cubicBezTo>
                  <a:pt x="3421531" y="907653"/>
                  <a:pt x="3456787" y="905193"/>
                  <a:pt x="3491224" y="901913"/>
                </a:cubicBezTo>
                <a:cubicBezTo>
                  <a:pt x="3536319" y="897814"/>
                  <a:pt x="3554358" y="880595"/>
                  <a:pt x="3556817" y="836320"/>
                </a:cubicBezTo>
                <a:cubicBezTo>
                  <a:pt x="3558457" y="801883"/>
                  <a:pt x="3571576" y="769086"/>
                  <a:pt x="3569116" y="733009"/>
                </a:cubicBezTo>
                <a:cubicBezTo>
                  <a:pt x="3568296" y="716611"/>
                  <a:pt x="3580595" y="696933"/>
                  <a:pt x="3578135" y="678075"/>
                </a:cubicBezTo>
                <a:cubicBezTo>
                  <a:pt x="3574036" y="649378"/>
                  <a:pt x="3583875" y="631339"/>
                  <a:pt x="3612572" y="621500"/>
                </a:cubicBezTo>
                <a:cubicBezTo>
                  <a:pt x="3639630" y="611661"/>
                  <a:pt x="3644549" y="593623"/>
                  <a:pt x="3629790" y="568205"/>
                </a:cubicBezTo>
                <a:cubicBezTo>
                  <a:pt x="3624871" y="559186"/>
                  <a:pt x="3619951" y="550987"/>
                  <a:pt x="3613392" y="542788"/>
                </a:cubicBezTo>
                <a:cubicBezTo>
                  <a:pt x="3575676" y="496872"/>
                  <a:pt x="3568296" y="444397"/>
                  <a:pt x="3578135" y="387823"/>
                </a:cubicBezTo>
                <a:cubicBezTo>
                  <a:pt x="3584695" y="349286"/>
                  <a:pt x="3578955" y="312390"/>
                  <a:pt x="3560097" y="277133"/>
                </a:cubicBezTo>
                <a:cubicBezTo>
                  <a:pt x="3531400" y="223019"/>
                  <a:pt x="3505982" y="167264"/>
                  <a:pt x="3479745" y="112329"/>
                </a:cubicBezTo>
                <a:cubicBezTo>
                  <a:pt x="3469906" y="91831"/>
                  <a:pt x="3454327" y="77893"/>
                  <a:pt x="3435469" y="66414"/>
                </a:cubicBezTo>
                <a:cubicBezTo>
                  <a:pt x="3392833" y="38536"/>
                  <a:pt x="3345278" y="25418"/>
                  <a:pt x="3296082" y="14759"/>
                </a:cubicBezTo>
                <a:cubicBezTo>
                  <a:pt x="3273125" y="9839"/>
                  <a:pt x="3248527" y="11479"/>
                  <a:pt x="3226389" y="0"/>
                </a:cubicBezTo>
                <a:cubicBezTo>
                  <a:pt x="3163255" y="0"/>
                  <a:pt x="3100121" y="0"/>
                  <a:pt x="3036988" y="0"/>
                </a:cubicBezTo>
                <a:cubicBezTo>
                  <a:pt x="3034528" y="7379"/>
                  <a:pt x="3027148" y="5739"/>
                  <a:pt x="3022229" y="7379"/>
                </a:cubicBezTo>
                <a:cubicBezTo>
                  <a:pt x="2936957" y="24598"/>
                  <a:pt x="2866444" y="67234"/>
                  <a:pt x="2812329" y="136107"/>
                </a:cubicBezTo>
                <a:cubicBezTo>
                  <a:pt x="2798391" y="153325"/>
                  <a:pt x="2782812" y="163164"/>
                  <a:pt x="2760674" y="166444"/>
                </a:cubicBezTo>
                <a:cubicBezTo>
                  <a:pt x="2665563" y="178743"/>
                  <a:pt x="2599150" y="230398"/>
                  <a:pt x="2560613" y="318129"/>
                </a:cubicBezTo>
                <a:cubicBezTo>
                  <a:pt x="2540115" y="364045"/>
                  <a:pt x="2517157" y="409141"/>
                  <a:pt x="2494200" y="455056"/>
                </a:cubicBezTo>
                <a:cubicBezTo>
                  <a:pt x="2460583" y="522290"/>
                  <a:pt x="2419587" y="581324"/>
                  <a:pt x="2341694" y="602642"/>
                </a:cubicBezTo>
                <a:cubicBezTo>
                  <a:pt x="2331856" y="605102"/>
                  <a:pt x="2322836" y="613301"/>
                  <a:pt x="2313817" y="619040"/>
                </a:cubicBezTo>
                <a:cubicBezTo>
                  <a:pt x="2273641" y="644458"/>
                  <a:pt x="2253963" y="678895"/>
                  <a:pt x="2258063" y="727270"/>
                </a:cubicBezTo>
                <a:cubicBezTo>
                  <a:pt x="2260522" y="763347"/>
                  <a:pt x="2257243" y="800243"/>
                  <a:pt x="2258063" y="837139"/>
                </a:cubicBezTo>
                <a:cubicBezTo>
                  <a:pt x="2259702" y="893714"/>
                  <a:pt x="2231825" y="934710"/>
                  <a:pt x="2190829" y="969967"/>
                </a:cubicBezTo>
                <a:cubicBezTo>
                  <a:pt x="2183450" y="976526"/>
                  <a:pt x="2173611" y="981446"/>
                  <a:pt x="2167871" y="994564"/>
                </a:cubicBezTo>
                <a:cubicBezTo>
                  <a:pt x="2201488" y="986365"/>
                  <a:pt x="2226086" y="968327"/>
                  <a:pt x="2253143" y="954388"/>
                </a:cubicBezTo>
                <a:cubicBezTo>
                  <a:pt x="2272821" y="943729"/>
                  <a:pt x="2286760" y="949469"/>
                  <a:pt x="2292499" y="971606"/>
                </a:cubicBezTo>
                <a:cubicBezTo>
                  <a:pt x="2295779" y="983905"/>
                  <a:pt x="2295779" y="996204"/>
                  <a:pt x="2296599" y="1008503"/>
                </a:cubicBezTo>
                <a:cubicBezTo>
                  <a:pt x="2297419" y="1015062"/>
                  <a:pt x="2296599" y="1022442"/>
                  <a:pt x="2303978" y="1025721"/>
                </a:cubicBezTo>
                <a:cubicBezTo>
                  <a:pt x="2312177" y="1029821"/>
                  <a:pt x="2317917" y="1023262"/>
                  <a:pt x="2323656" y="1019162"/>
                </a:cubicBezTo>
                <a:cubicBezTo>
                  <a:pt x="2340055" y="1006043"/>
                  <a:pt x="2349894" y="988825"/>
                  <a:pt x="2352354" y="968327"/>
                </a:cubicBezTo>
                <a:cubicBezTo>
                  <a:pt x="2355633" y="941269"/>
                  <a:pt x="2370392" y="921591"/>
                  <a:pt x="2394169" y="910112"/>
                </a:cubicBezTo>
                <a:cubicBezTo>
                  <a:pt x="2445005" y="885515"/>
                  <a:pt x="2480261" y="846159"/>
                  <a:pt x="2506499" y="797783"/>
                </a:cubicBezTo>
                <a:cubicBezTo>
                  <a:pt x="2511418" y="788764"/>
                  <a:pt x="2517157" y="774006"/>
                  <a:pt x="2526997" y="775645"/>
                </a:cubicBezTo>
                <a:cubicBezTo>
                  <a:pt x="2538475" y="778105"/>
                  <a:pt x="2533556" y="793684"/>
                  <a:pt x="2535196" y="803523"/>
                </a:cubicBezTo>
                <a:cubicBezTo>
                  <a:pt x="2536016" y="808442"/>
                  <a:pt x="2535196" y="813362"/>
                  <a:pt x="2536016" y="818281"/>
                </a:cubicBezTo>
                <a:cubicBezTo>
                  <a:pt x="2536836" y="828120"/>
                  <a:pt x="2536016" y="841239"/>
                  <a:pt x="2548315" y="842059"/>
                </a:cubicBezTo>
                <a:cubicBezTo>
                  <a:pt x="2562253" y="843699"/>
                  <a:pt x="2564713" y="829760"/>
                  <a:pt x="2565533" y="819101"/>
                </a:cubicBezTo>
                <a:cubicBezTo>
                  <a:pt x="2567993" y="795323"/>
                  <a:pt x="2569633" y="770726"/>
                  <a:pt x="2571272" y="746948"/>
                </a:cubicBezTo>
                <a:cubicBezTo>
                  <a:pt x="2572912" y="728910"/>
                  <a:pt x="2578652" y="712511"/>
                  <a:pt x="2594230" y="701853"/>
                </a:cubicBezTo>
                <a:cubicBezTo>
                  <a:pt x="2599970" y="697753"/>
                  <a:pt x="2606529" y="692013"/>
                  <a:pt x="2614728" y="696933"/>
                </a:cubicBezTo>
                <a:cubicBezTo>
                  <a:pt x="2621288" y="701033"/>
                  <a:pt x="2620468" y="708412"/>
                  <a:pt x="2619648" y="714971"/>
                </a:cubicBezTo>
                <a:cubicBezTo>
                  <a:pt x="2616368" y="746948"/>
                  <a:pt x="2608169" y="778925"/>
                  <a:pt x="2598330" y="809262"/>
                </a:cubicBezTo>
                <a:cubicBezTo>
                  <a:pt x="2593410" y="824021"/>
                  <a:pt x="2584391" y="837959"/>
                  <a:pt x="2586851" y="855998"/>
                </a:cubicBezTo>
                <a:cubicBezTo>
                  <a:pt x="2606529" y="850258"/>
                  <a:pt x="2614728" y="835500"/>
                  <a:pt x="2621288" y="819101"/>
                </a:cubicBezTo>
                <a:cubicBezTo>
                  <a:pt x="2645065" y="760067"/>
                  <a:pt x="2668843" y="700213"/>
                  <a:pt x="2718858" y="656757"/>
                </a:cubicBezTo>
                <a:cubicBezTo>
                  <a:pt x="2728697" y="648558"/>
                  <a:pt x="2731157" y="636259"/>
                  <a:pt x="2731157" y="623140"/>
                </a:cubicBezTo>
                <a:cubicBezTo>
                  <a:pt x="2731977" y="595263"/>
                  <a:pt x="2725418" y="569025"/>
                  <a:pt x="2718858" y="541968"/>
                </a:cubicBezTo>
                <a:cubicBezTo>
                  <a:pt x="2714759" y="525569"/>
                  <a:pt x="2709019" y="507531"/>
                  <a:pt x="2729517" y="496052"/>
                </a:cubicBezTo>
                <a:cubicBezTo>
                  <a:pt x="2736896" y="491953"/>
                  <a:pt x="2733617" y="484573"/>
                  <a:pt x="2733617" y="478014"/>
                </a:cubicBezTo>
                <a:cubicBezTo>
                  <a:pt x="2733617" y="469815"/>
                  <a:pt x="2730337" y="460796"/>
                  <a:pt x="2739356" y="450957"/>
                </a:cubicBezTo>
                <a:cubicBezTo>
                  <a:pt x="2748375" y="460796"/>
                  <a:pt x="2748375" y="471455"/>
                  <a:pt x="2750015" y="482114"/>
                </a:cubicBezTo>
                <a:cubicBezTo>
                  <a:pt x="2753295" y="508351"/>
                  <a:pt x="2755755" y="534589"/>
                  <a:pt x="2760674" y="560826"/>
                </a:cubicBezTo>
                <a:cubicBezTo>
                  <a:pt x="2772973" y="630519"/>
                  <a:pt x="2800850" y="690374"/>
                  <a:pt x="2868084" y="724810"/>
                </a:cubicBezTo>
                <a:cubicBezTo>
                  <a:pt x="2901701" y="742029"/>
                  <a:pt x="2917279" y="773186"/>
                  <a:pt x="2919739" y="810082"/>
                </a:cubicBezTo>
                <a:cubicBezTo>
                  <a:pt x="2920559" y="823201"/>
                  <a:pt x="2920559" y="836320"/>
                  <a:pt x="2920559" y="850258"/>
                </a:cubicBezTo>
                <a:cubicBezTo>
                  <a:pt x="2920559" y="910112"/>
                  <a:pt x="2878743" y="965867"/>
                  <a:pt x="2822168" y="983085"/>
                </a:cubicBezTo>
                <a:cubicBezTo>
                  <a:pt x="2798391" y="990465"/>
                  <a:pt x="2774613" y="997024"/>
                  <a:pt x="2750015" y="1002764"/>
                </a:cubicBezTo>
                <a:cubicBezTo>
                  <a:pt x="2562253" y="1049499"/>
                  <a:pt x="2393350" y="1134771"/>
                  <a:pt x="2241664" y="1252020"/>
                </a:cubicBezTo>
                <a:cubicBezTo>
                  <a:pt x="2155573" y="1318433"/>
                  <a:pt x="2067841" y="1382387"/>
                  <a:pt x="1972730" y="1436502"/>
                </a:cubicBezTo>
                <a:cubicBezTo>
                  <a:pt x="1890738" y="1483237"/>
                  <a:pt x="1812845" y="1537352"/>
                  <a:pt x="1739872" y="1598026"/>
                </a:cubicBezTo>
                <a:cubicBezTo>
                  <a:pt x="1719374" y="1615245"/>
                  <a:pt x="1705436" y="1636563"/>
                  <a:pt x="1699696" y="1662800"/>
                </a:cubicBezTo>
                <a:cubicBezTo>
                  <a:pt x="1680838" y="1752991"/>
                  <a:pt x="1695597" y="1835803"/>
                  <a:pt x="1751351" y="1910416"/>
                </a:cubicBezTo>
                <a:cubicBezTo>
                  <a:pt x="1784968" y="1956332"/>
                  <a:pt x="1823504" y="1997328"/>
                  <a:pt x="1864500" y="2036684"/>
                </a:cubicBezTo>
                <a:cubicBezTo>
                  <a:pt x="1941573" y="2109657"/>
                  <a:pt x="2012906" y="2190009"/>
                  <a:pt x="2104737" y="2244944"/>
                </a:cubicBezTo>
                <a:cubicBezTo>
                  <a:pt x="2171151" y="2284300"/>
                  <a:pt x="2217886" y="2339235"/>
                  <a:pt x="2253963" y="2404829"/>
                </a:cubicBezTo>
                <a:cubicBezTo>
                  <a:pt x="2268722" y="2431066"/>
                  <a:pt x="2282660" y="2457304"/>
                  <a:pt x="2298239" y="2482721"/>
                </a:cubicBezTo>
                <a:cubicBezTo>
                  <a:pt x="2322016" y="2521258"/>
                  <a:pt x="2347434" y="2558154"/>
                  <a:pt x="2383510" y="2585211"/>
                </a:cubicBezTo>
                <a:cubicBezTo>
                  <a:pt x="2410568" y="2604889"/>
                  <a:pt x="2437625" y="2623748"/>
                  <a:pt x="2460583" y="2648345"/>
                </a:cubicBezTo>
                <a:cubicBezTo>
                  <a:pt x="2470422" y="2658184"/>
                  <a:pt x="2481901" y="2663104"/>
                  <a:pt x="2495840" y="2664744"/>
                </a:cubicBezTo>
                <a:cubicBezTo>
                  <a:pt x="2522897" y="2668023"/>
                  <a:pt x="2527817" y="2676223"/>
                  <a:pt x="2514698" y="2700820"/>
                </a:cubicBezTo>
                <a:cubicBezTo>
                  <a:pt x="2495020" y="2737717"/>
                  <a:pt x="2473702" y="2774613"/>
                  <a:pt x="2452384" y="2811510"/>
                </a:cubicBezTo>
                <a:cubicBezTo>
                  <a:pt x="2381871" y="2932858"/>
                  <a:pt x="2345794" y="3062405"/>
                  <a:pt x="2360553" y="3205072"/>
                </a:cubicBezTo>
                <a:cubicBezTo>
                  <a:pt x="2365472" y="3256727"/>
                  <a:pt x="2374491" y="3307562"/>
                  <a:pt x="2401549" y="3352657"/>
                </a:cubicBezTo>
                <a:cubicBezTo>
                  <a:pt x="2426146" y="3394473"/>
                  <a:pt x="2425326" y="3432190"/>
                  <a:pt x="2399089" y="3473186"/>
                </a:cubicBezTo>
                <a:cubicBezTo>
                  <a:pt x="2349894" y="3549439"/>
                  <a:pt x="2316277" y="3633890"/>
                  <a:pt x="2285940" y="3719162"/>
                </a:cubicBezTo>
                <a:cubicBezTo>
                  <a:pt x="2231005" y="3874127"/>
                  <a:pt x="2175251" y="4029092"/>
                  <a:pt x="2108837" y="4179138"/>
                </a:cubicBezTo>
                <a:cubicBezTo>
                  <a:pt x="2076860" y="4251291"/>
                  <a:pt x="2039964" y="4270149"/>
                  <a:pt x="1962891" y="4257031"/>
                </a:cubicBezTo>
                <a:cubicBezTo>
                  <a:pt x="1924355" y="4250471"/>
                  <a:pt x="1887458" y="4237352"/>
                  <a:pt x="1851382" y="4222594"/>
                </a:cubicBezTo>
                <a:cubicBezTo>
                  <a:pt x="1755451" y="4184877"/>
                  <a:pt x="1656241" y="4172579"/>
                  <a:pt x="1555390" y="4189797"/>
                </a:cubicBezTo>
                <a:cubicBezTo>
                  <a:pt x="1396326" y="4216035"/>
                  <a:pt x="1242180" y="4263590"/>
                  <a:pt x="1085575" y="4302126"/>
                </a:cubicBezTo>
                <a:cubicBezTo>
                  <a:pt x="978986" y="4328363"/>
                  <a:pt x="870756" y="4344762"/>
                  <a:pt x="760887" y="4345582"/>
                </a:cubicBezTo>
                <a:cubicBezTo>
                  <a:pt x="739569" y="4345582"/>
                  <a:pt x="719071" y="4341482"/>
                  <a:pt x="701852" y="4328363"/>
                </a:cubicBezTo>
                <a:cubicBezTo>
                  <a:pt x="631339" y="4272609"/>
                  <a:pt x="560826" y="4217674"/>
                  <a:pt x="503432" y="4147981"/>
                </a:cubicBezTo>
                <a:cubicBezTo>
                  <a:pt x="466535" y="4102885"/>
                  <a:pt x="437838" y="4100425"/>
                  <a:pt x="396022" y="4142241"/>
                </a:cubicBezTo>
                <a:cubicBezTo>
                  <a:pt x="330428" y="4207015"/>
                  <a:pt x="277953" y="4281628"/>
                  <a:pt x="238597" y="4365260"/>
                </a:cubicBezTo>
                <a:cubicBezTo>
                  <a:pt x="223838" y="4396417"/>
                  <a:pt x="211540" y="4428394"/>
                  <a:pt x="212360" y="4462831"/>
                </a:cubicBezTo>
                <a:cubicBezTo>
                  <a:pt x="213179" y="4527605"/>
                  <a:pt x="187762" y="4579260"/>
                  <a:pt x="147586" y="4629275"/>
                </a:cubicBezTo>
                <a:cubicBezTo>
                  <a:pt x="83632" y="4709627"/>
                  <a:pt x="37716" y="4800638"/>
                  <a:pt x="12299" y="4901488"/>
                </a:cubicBezTo>
                <a:cubicBezTo>
                  <a:pt x="9019" y="4915427"/>
                  <a:pt x="9019" y="4931005"/>
                  <a:pt x="0" y="4943304"/>
                </a:cubicBezTo>
                <a:cubicBezTo>
                  <a:pt x="0" y="4990040"/>
                  <a:pt x="0" y="5036775"/>
                  <a:pt x="0" y="5082691"/>
                </a:cubicBezTo>
                <a:cubicBezTo>
                  <a:pt x="8199" y="5090890"/>
                  <a:pt x="7379" y="5102369"/>
                  <a:pt x="9839" y="5112208"/>
                </a:cubicBezTo>
                <a:cubicBezTo>
                  <a:pt x="16398" y="5136806"/>
                  <a:pt x="23778" y="5162223"/>
                  <a:pt x="38536" y="5183542"/>
                </a:cubicBezTo>
                <a:cubicBezTo>
                  <a:pt x="58214" y="5210599"/>
                  <a:pt x="104130" y="5225357"/>
                  <a:pt x="127088" y="5207319"/>
                </a:cubicBezTo>
                <a:cubicBezTo>
                  <a:pt x="176283" y="5168783"/>
                  <a:pt x="229578" y="5132706"/>
                  <a:pt x="250076" y="5067932"/>
                </a:cubicBezTo>
                <a:cubicBezTo>
                  <a:pt x="258275" y="5040875"/>
                  <a:pt x="269754" y="5015458"/>
                  <a:pt x="289432" y="4994139"/>
                </a:cubicBezTo>
                <a:cubicBezTo>
                  <a:pt x="377984" y="4896569"/>
                  <a:pt x="473094" y="4807198"/>
                  <a:pt x="570665" y="4719466"/>
                </a:cubicBezTo>
                <a:cubicBezTo>
                  <a:pt x="582144" y="4708807"/>
                  <a:pt x="595263" y="4699788"/>
                  <a:pt x="610841" y="4704707"/>
                </a:cubicBezTo>
                <a:cubicBezTo>
                  <a:pt x="650197" y="4716187"/>
                  <a:pt x="678895" y="4702248"/>
                  <a:pt x="701033" y="4671091"/>
                </a:cubicBezTo>
                <a:cubicBezTo>
                  <a:pt x="716611" y="4648953"/>
                  <a:pt x="738749" y="4640754"/>
                  <a:pt x="765806" y="4639114"/>
                </a:cubicBezTo>
                <a:cubicBezTo>
                  <a:pt x="921591" y="4631734"/>
                  <a:pt x="1076556" y="4638294"/>
                  <a:pt x="1231521" y="4652232"/>
                </a:cubicBezTo>
                <a:cubicBezTo>
                  <a:pt x="1357789" y="4663711"/>
                  <a:pt x="1483237" y="4664531"/>
                  <a:pt x="1609505" y="4651413"/>
                </a:cubicBezTo>
                <a:cubicBezTo>
                  <a:pt x="1698056" y="4642394"/>
                  <a:pt x="1787428" y="4636654"/>
                  <a:pt x="1875159" y="4649773"/>
                </a:cubicBezTo>
                <a:cubicBezTo>
                  <a:pt x="1939113" y="4659612"/>
                  <a:pt x="2003067" y="4671911"/>
                  <a:pt x="2066201" y="4686669"/>
                </a:cubicBezTo>
                <a:cubicBezTo>
                  <a:pt x="2180990" y="4712907"/>
                  <a:pt x="2275281" y="4677650"/>
                  <a:pt x="2356453" y="4596478"/>
                </a:cubicBezTo>
                <a:cubicBezTo>
                  <a:pt x="2399089" y="4553842"/>
                  <a:pt x="2437625" y="4507926"/>
                  <a:pt x="2472062" y="4459551"/>
                </a:cubicBezTo>
                <a:cubicBezTo>
                  <a:pt x="2510598" y="4405436"/>
                  <a:pt x="2554054" y="4357061"/>
                  <a:pt x="2604889" y="4314425"/>
                </a:cubicBezTo>
                <a:cubicBezTo>
                  <a:pt x="2679502" y="4252931"/>
                  <a:pt x="2749195" y="4186517"/>
                  <a:pt x="2800030" y="4102885"/>
                </a:cubicBezTo>
                <a:cubicBezTo>
                  <a:pt x="2812329" y="4083207"/>
                  <a:pt x="2827908" y="4065989"/>
                  <a:pt x="2842666" y="4047950"/>
                </a:cubicBezTo>
                <a:cubicBezTo>
                  <a:pt x="2870544" y="4013514"/>
                  <a:pt x="2896781" y="3979077"/>
                  <a:pt x="2913179" y="3937261"/>
                </a:cubicBezTo>
                <a:cubicBezTo>
                  <a:pt x="2923018" y="3912663"/>
                  <a:pt x="2928758" y="3911843"/>
                  <a:pt x="2948436" y="3929882"/>
                </a:cubicBezTo>
                <a:cubicBezTo>
                  <a:pt x="3050106" y="4025813"/>
                  <a:pt x="3155056" y="4117644"/>
                  <a:pt x="3249347" y="4220954"/>
                </a:cubicBezTo>
                <a:cubicBezTo>
                  <a:pt x="3286244" y="4261130"/>
                  <a:pt x="3323140" y="4302126"/>
                  <a:pt x="3370695" y="4330824"/>
                </a:cubicBezTo>
                <a:cubicBezTo>
                  <a:pt x="3401032" y="4348861"/>
                  <a:pt x="3426450" y="4372639"/>
                  <a:pt x="3446948" y="4401337"/>
                </a:cubicBezTo>
                <a:cubicBezTo>
                  <a:pt x="3474825" y="4439053"/>
                  <a:pt x="3504343" y="4474310"/>
                  <a:pt x="3537959" y="4507107"/>
                </a:cubicBezTo>
                <a:cubicBezTo>
                  <a:pt x="3562557" y="4531704"/>
                  <a:pt x="3577316" y="4561221"/>
                  <a:pt x="3587154" y="4595658"/>
                </a:cubicBezTo>
                <a:cubicBezTo>
                  <a:pt x="3606013" y="4666991"/>
                  <a:pt x="3610932" y="4739964"/>
                  <a:pt x="3615032" y="4812937"/>
                </a:cubicBezTo>
                <a:cubicBezTo>
                  <a:pt x="3624871" y="4980201"/>
                  <a:pt x="3669147" y="5138446"/>
                  <a:pt x="3749499" y="5286032"/>
                </a:cubicBezTo>
                <a:cubicBezTo>
                  <a:pt x="3797054" y="5373763"/>
                  <a:pt x="3855269" y="5454935"/>
                  <a:pt x="3911023" y="5537747"/>
                </a:cubicBezTo>
                <a:cubicBezTo>
                  <a:pt x="3988096" y="5652536"/>
                  <a:pt x="4055329" y="5773064"/>
                  <a:pt x="4116823" y="5896053"/>
                </a:cubicBezTo>
                <a:cubicBezTo>
                  <a:pt x="4127483" y="5918191"/>
                  <a:pt x="4135682" y="5939508"/>
                  <a:pt x="4126663" y="5964926"/>
                </a:cubicBezTo>
                <a:cubicBezTo>
                  <a:pt x="4102885" y="6033799"/>
                  <a:pt x="4117643" y="6095293"/>
                  <a:pt x="4166839" y="6146949"/>
                </a:cubicBezTo>
                <a:cubicBezTo>
                  <a:pt x="4206195" y="6187945"/>
                  <a:pt x="4232432" y="6236320"/>
                  <a:pt x="4254570" y="6287155"/>
                </a:cubicBezTo>
                <a:cubicBezTo>
                  <a:pt x="4261949" y="6302734"/>
                  <a:pt x="4268509" y="6319132"/>
                  <a:pt x="4276708" y="6334710"/>
                </a:cubicBezTo>
                <a:cubicBezTo>
                  <a:pt x="4295566" y="6368327"/>
                  <a:pt x="4346402" y="6391285"/>
                  <a:pt x="4378378" y="6381446"/>
                </a:cubicBezTo>
                <a:cubicBezTo>
                  <a:pt x="4464470" y="6355208"/>
                  <a:pt x="4532523" y="6301914"/>
                  <a:pt x="4594838" y="6239600"/>
                </a:cubicBezTo>
                <a:cubicBezTo>
                  <a:pt x="4602217" y="6232220"/>
                  <a:pt x="4607956" y="6224021"/>
                  <a:pt x="4609596" y="6214182"/>
                </a:cubicBezTo>
                <a:cubicBezTo>
                  <a:pt x="4613696" y="6176466"/>
                  <a:pt x="4639113" y="6160067"/>
                  <a:pt x="4671910" y="6153508"/>
                </a:cubicBezTo>
                <a:cubicBezTo>
                  <a:pt x="4718646" y="6144489"/>
                  <a:pt x="4756362" y="6119071"/>
                  <a:pt x="4793259" y="6092014"/>
                </a:cubicBezTo>
                <a:cubicBezTo>
                  <a:pt x="4853932" y="6047738"/>
                  <a:pt x="4909687" y="5998543"/>
                  <a:pt x="4964622" y="5947708"/>
                </a:cubicBezTo>
                <a:cubicBezTo>
                  <a:pt x="5025296" y="5891953"/>
                  <a:pt x="5053173" y="5820620"/>
                  <a:pt x="5070392" y="5743548"/>
                </a:cubicBezTo>
                <a:cubicBezTo>
                  <a:pt x="5082691" y="5695992"/>
                  <a:pt x="5074491" y="5654996"/>
                  <a:pt x="5056453" y="5614820"/>
                </a:cubicBezTo>
                <a:close/>
                <a:moveTo>
                  <a:pt x="2626207" y="2308898"/>
                </a:moveTo>
                <a:cubicBezTo>
                  <a:pt x="2618008" y="2317097"/>
                  <a:pt x="2608989" y="2309718"/>
                  <a:pt x="2601610" y="2305618"/>
                </a:cubicBezTo>
                <a:cubicBezTo>
                  <a:pt x="2560613" y="2277741"/>
                  <a:pt x="2514698" y="2272821"/>
                  <a:pt x="2467962" y="2276101"/>
                </a:cubicBezTo>
                <a:cubicBezTo>
                  <a:pt x="2422047" y="2279381"/>
                  <a:pt x="2391710" y="2258063"/>
                  <a:pt x="2369572" y="2221986"/>
                </a:cubicBezTo>
                <a:cubicBezTo>
                  <a:pt x="2342514" y="2176891"/>
                  <a:pt x="2306438" y="2139174"/>
                  <a:pt x="2270361" y="2100638"/>
                </a:cubicBezTo>
                <a:cubicBezTo>
                  <a:pt x="2183450" y="2007987"/>
                  <a:pt x="2110477" y="1905497"/>
                  <a:pt x="2064561" y="1785788"/>
                </a:cubicBezTo>
                <a:cubicBezTo>
                  <a:pt x="2037504" y="1714455"/>
                  <a:pt x="2045703" y="1697237"/>
                  <a:pt x="2119496" y="1681658"/>
                </a:cubicBezTo>
                <a:cubicBezTo>
                  <a:pt x="2239204" y="1655421"/>
                  <a:pt x="2353173" y="1611965"/>
                  <a:pt x="2465503" y="1565229"/>
                </a:cubicBezTo>
                <a:cubicBezTo>
                  <a:pt x="2513058" y="1545551"/>
                  <a:pt x="2549135" y="1573429"/>
                  <a:pt x="2545855" y="1625904"/>
                </a:cubicBezTo>
                <a:cubicBezTo>
                  <a:pt x="2544215" y="1810386"/>
                  <a:pt x="2561433" y="1993228"/>
                  <a:pt x="2588491" y="2176071"/>
                </a:cubicBezTo>
                <a:cubicBezTo>
                  <a:pt x="2594230" y="2213787"/>
                  <a:pt x="2604069" y="2250684"/>
                  <a:pt x="2622928" y="2285120"/>
                </a:cubicBezTo>
                <a:cubicBezTo>
                  <a:pt x="2627847" y="2291680"/>
                  <a:pt x="2634406" y="2301519"/>
                  <a:pt x="2626207" y="2308898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 w="818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18">
            <a:extLst>
              <a:ext uri="{FF2B5EF4-FFF2-40B4-BE49-F238E27FC236}">
                <a16:creationId xmlns:a16="http://schemas.microsoft.com/office/drawing/2014/main" id="{87A5E652-2E1D-194D-8AEE-516D19BC46B0}"/>
              </a:ext>
            </a:extLst>
          </p:cNvPr>
          <p:cNvSpPr/>
          <p:nvPr/>
        </p:nvSpPr>
        <p:spPr>
          <a:xfrm>
            <a:off x="10930777" y="317579"/>
            <a:ext cx="973356" cy="1479083"/>
          </a:xfrm>
          <a:custGeom>
            <a:avLst/>
            <a:gdLst>
              <a:gd name="connsiteX0" fmla="*/ 1580003 w 2552172"/>
              <a:gd name="connsiteY0" fmla="*/ 5695486 h 6256555"/>
              <a:gd name="connsiteX1" fmla="*/ 1542138 w 2552172"/>
              <a:gd name="connsiteY1" fmla="*/ 5700806 h 6256555"/>
              <a:gd name="connsiteX2" fmla="*/ 1518880 w 2552172"/>
              <a:gd name="connsiteY2" fmla="*/ 5763474 h 6256555"/>
              <a:gd name="connsiteX3" fmla="*/ 1662305 w 2552172"/>
              <a:gd name="connsiteY3" fmla="*/ 5841000 h 6256555"/>
              <a:gd name="connsiteX4" fmla="*/ 1668119 w 2552172"/>
              <a:gd name="connsiteY4" fmla="*/ 5835186 h 6256555"/>
              <a:gd name="connsiteX5" fmla="*/ 1639693 w 2552172"/>
              <a:gd name="connsiteY5" fmla="*/ 5749906 h 6256555"/>
              <a:gd name="connsiteX6" fmla="*/ 1580003 w 2552172"/>
              <a:gd name="connsiteY6" fmla="*/ 5695486 h 6256555"/>
              <a:gd name="connsiteX7" fmla="*/ 947823 w 2552172"/>
              <a:gd name="connsiteY7" fmla="*/ 762448 h 6256555"/>
              <a:gd name="connsiteX8" fmla="*/ 953508 w 2552172"/>
              <a:gd name="connsiteY8" fmla="*/ 763945 h 6256555"/>
              <a:gd name="connsiteX9" fmla="*/ 951438 w 2552172"/>
              <a:gd name="connsiteY9" fmla="*/ 765269 h 6256555"/>
              <a:gd name="connsiteX10" fmla="*/ 947823 w 2552172"/>
              <a:gd name="connsiteY10" fmla="*/ 762448 h 6256555"/>
              <a:gd name="connsiteX11" fmla="*/ 1156017 w 2552172"/>
              <a:gd name="connsiteY11" fmla="*/ 739151 h 6256555"/>
              <a:gd name="connsiteX12" fmla="*/ 1143717 w 2552172"/>
              <a:gd name="connsiteY12" fmla="*/ 742694 h 6256555"/>
              <a:gd name="connsiteX13" fmla="*/ 1128940 w 2552172"/>
              <a:gd name="connsiteY13" fmla="*/ 754081 h 6256555"/>
              <a:gd name="connsiteX14" fmla="*/ 1112226 w 2552172"/>
              <a:gd name="connsiteY14" fmla="*/ 785908 h 6256555"/>
              <a:gd name="connsiteX15" fmla="*/ 1102670 w 2552172"/>
              <a:gd name="connsiteY15" fmla="*/ 808795 h 6256555"/>
              <a:gd name="connsiteX16" fmla="*/ 1117033 w 2552172"/>
              <a:gd name="connsiteY16" fmla="*/ 801757 h 6256555"/>
              <a:gd name="connsiteX17" fmla="*/ 1169364 w 2552172"/>
              <a:gd name="connsiteY17" fmla="*/ 777207 h 6256555"/>
              <a:gd name="connsiteX18" fmla="*/ 1175178 w 2552172"/>
              <a:gd name="connsiteY18" fmla="*/ 750718 h 6256555"/>
              <a:gd name="connsiteX19" fmla="*/ 1153212 w 2552172"/>
              <a:gd name="connsiteY19" fmla="*/ 742319 h 6256555"/>
              <a:gd name="connsiteX20" fmla="*/ 1443938 w 2552172"/>
              <a:gd name="connsiteY20" fmla="*/ 0 h 6256555"/>
              <a:gd name="connsiteX21" fmla="*/ 1529217 w 2552172"/>
              <a:gd name="connsiteY21" fmla="*/ 37471 h 6256555"/>
              <a:gd name="connsiteX22" fmla="*/ 1549891 w 2552172"/>
              <a:gd name="connsiteY22" fmla="*/ 61376 h 6256555"/>
              <a:gd name="connsiteX23" fmla="*/ 1591885 w 2552172"/>
              <a:gd name="connsiteY23" fmla="*/ 76881 h 6256555"/>
              <a:gd name="connsiteX24" fmla="*/ 1758567 w 2552172"/>
              <a:gd name="connsiteY24" fmla="*/ 80111 h 6256555"/>
              <a:gd name="connsiteX25" fmla="*/ 1889717 w 2552172"/>
              <a:gd name="connsiteY25" fmla="*/ 142133 h 6256555"/>
              <a:gd name="connsiteX26" fmla="*/ 2016344 w 2552172"/>
              <a:gd name="connsiteY26" fmla="*/ 356624 h 6256555"/>
              <a:gd name="connsiteX27" fmla="*/ 2021513 w 2552172"/>
              <a:gd name="connsiteY27" fmla="*/ 381819 h 6256555"/>
              <a:gd name="connsiteX28" fmla="*/ 2018928 w 2552172"/>
              <a:gd name="connsiteY28" fmla="*/ 397325 h 6256555"/>
              <a:gd name="connsiteX29" fmla="*/ 1997609 w 2552172"/>
              <a:gd name="connsiteY29" fmla="*/ 447717 h 6256555"/>
              <a:gd name="connsiteX30" fmla="*/ 1969828 w 2552172"/>
              <a:gd name="connsiteY30" fmla="*/ 553671 h 6256555"/>
              <a:gd name="connsiteX31" fmla="*/ 1964014 w 2552172"/>
              <a:gd name="connsiteY31" fmla="*/ 576929 h 6256555"/>
              <a:gd name="connsiteX32" fmla="*/ 1925896 w 2552172"/>
              <a:gd name="connsiteY32" fmla="*/ 642180 h 6256555"/>
              <a:gd name="connsiteX33" fmla="*/ 1903930 w 2552172"/>
              <a:gd name="connsiteY33" fmla="*/ 660270 h 6256555"/>
              <a:gd name="connsiteX34" fmla="*/ 1898116 w 2552172"/>
              <a:gd name="connsiteY34" fmla="*/ 708078 h 6256555"/>
              <a:gd name="connsiteX35" fmla="*/ 1881964 w 2552172"/>
              <a:gd name="connsiteY35" fmla="*/ 757179 h 6256555"/>
              <a:gd name="connsiteX36" fmla="*/ 1840617 w 2552172"/>
              <a:gd name="connsiteY36" fmla="*/ 810801 h 6256555"/>
              <a:gd name="connsiteX37" fmla="*/ 1813482 w 2552172"/>
              <a:gd name="connsiteY37" fmla="*/ 847627 h 6256555"/>
              <a:gd name="connsiteX38" fmla="*/ 1792163 w 2552172"/>
              <a:gd name="connsiteY38" fmla="*/ 879283 h 6256555"/>
              <a:gd name="connsiteX39" fmla="*/ 1784410 w 2552172"/>
              <a:gd name="connsiteY39" fmla="*/ 891558 h 6256555"/>
              <a:gd name="connsiteX40" fmla="*/ 1732079 w 2552172"/>
              <a:gd name="connsiteY40" fmla="*/ 947120 h 6256555"/>
              <a:gd name="connsiteX41" fmla="*/ 1669411 w 2552172"/>
              <a:gd name="connsiteY41" fmla="*/ 966501 h 6256555"/>
              <a:gd name="connsiteX42" fmla="*/ 1605452 w 2552172"/>
              <a:gd name="connsiteY42" fmla="*/ 943889 h 6256555"/>
              <a:gd name="connsiteX43" fmla="*/ 1581548 w 2552172"/>
              <a:gd name="connsiteY43" fmla="*/ 953580 h 6256555"/>
              <a:gd name="connsiteX44" fmla="*/ 1593177 w 2552172"/>
              <a:gd name="connsiteY44" fmla="*/ 1014955 h 6256555"/>
              <a:gd name="connsiteX45" fmla="*/ 1626772 w 2552172"/>
              <a:gd name="connsiteY45" fmla="*/ 1053073 h 6256555"/>
              <a:gd name="connsiteX46" fmla="*/ 1740478 w 2552172"/>
              <a:gd name="connsiteY46" fmla="*/ 1128661 h 6256555"/>
              <a:gd name="connsiteX47" fmla="*/ 1956262 w 2552172"/>
              <a:gd name="connsiteY47" fmla="*/ 1368349 h 6256555"/>
              <a:gd name="connsiteX48" fmla="*/ 2046709 w 2552172"/>
              <a:gd name="connsiteY48" fmla="*/ 1502729 h 6256555"/>
              <a:gd name="connsiteX49" fmla="*/ 2064799 w 2552172"/>
              <a:gd name="connsiteY49" fmla="*/ 1443937 h 6256555"/>
              <a:gd name="connsiteX50" fmla="*/ 2053170 w 2552172"/>
              <a:gd name="connsiteY50" fmla="*/ 1154504 h 6256555"/>
              <a:gd name="connsiteX51" fmla="*/ 2044124 w 2552172"/>
              <a:gd name="connsiteY51" fmla="*/ 1124139 h 6256555"/>
              <a:gd name="connsiteX52" fmla="*/ 2004069 w 2552172"/>
              <a:gd name="connsiteY52" fmla="*/ 1100235 h 6256555"/>
              <a:gd name="connsiteX53" fmla="*/ 1969182 w 2552172"/>
              <a:gd name="connsiteY53" fmla="*/ 1095067 h 6256555"/>
              <a:gd name="connsiteX54" fmla="*/ 1881964 w 2552172"/>
              <a:gd name="connsiteY54" fmla="*/ 1042090 h 6256555"/>
              <a:gd name="connsiteX55" fmla="*/ 1881964 w 2552172"/>
              <a:gd name="connsiteY55" fmla="*/ 1016248 h 6256555"/>
              <a:gd name="connsiteX56" fmla="*/ 1946570 w 2552172"/>
              <a:gd name="connsiteY56" fmla="*/ 1008495 h 6256555"/>
              <a:gd name="connsiteX57" fmla="*/ 1989210 w 2552172"/>
              <a:gd name="connsiteY57" fmla="*/ 992344 h 6256555"/>
              <a:gd name="connsiteX58" fmla="*/ 1987272 w 2552172"/>
              <a:gd name="connsiteY58" fmla="*/ 933553 h 6256555"/>
              <a:gd name="connsiteX59" fmla="*/ 1951093 w 2552172"/>
              <a:gd name="connsiteY59" fmla="*/ 850857 h 6256555"/>
              <a:gd name="connsiteX60" fmla="*/ 1933649 w 2552172"/>
              <a:gd name="connsiteY60" fmla="*/ 766224 h 6256555"/>
              <a:gd name="connsiteX61" fmla="*/ 1925896 w 2552172"/>
              <a:gd name="connsiteY61" fmla="*/ 736505 h 6256555"/>
              <a:gd name="connsiteX62" fmla="*/ 1930419 w 2552172"/>
              <a:gd name="connsiteY62" fmla="*/ 702264 h 6256555"/>
              <a:gd name="connsiteX63" fmla="*/ 1955615 w 2552172"/>
              <a:gd name="connsiteY63" fmla="*/ 702910 h 6256555"/>
              <a:gd name="connsiteX64" fmla="*/ 1984687 w 2552172"/>
              <a:gd name="connsiteY64" fmla="*/ 739735 h 6256555"/>
              <a:gd name="connsiteX65" fmla="*/ 1999547 w 2552172"/>
              <a:gd name="connsiteY65" fmla="*/ 688051 h 6256555"/>
              <a:gd name="connsiteX66" fmla="*/ 2026035 w 2552172"/>
              <a:gd name="connsiteY66" fmla="*/ 703556 h 6256555"/>
              <a:gd name="connsiteX67" fmla="*/ 2060922 w 2552172"/>
              <a:gd name="connsiteY67" fmla="*/ 717123 h 6256555"/>
              <a:gd name="connsiteX68" fmla="*/ 2122944 w 2552172"/>
              <a:gd name="connsiteY68" fmla="*/ 800465 h 6256555"/>
              <a:gd name="connsiteX69" fmla="*/ 2142326 w 2552172"/>
              <a:gd name="connsiteY69" fmla="*/ 841166 h 6256555"/>
              <a:gd name="connsiteX70" fmla="*/ 2203054 w 2552172"/>
              <a:gd name="connsiteY70" fmla="*/ 1056303 h 6256555"/>
              <a:gd name="connsiteX71" fmla="*/ 2206285 w 2552172"/>
              <a:gd name="connsiteY71" fmla="*/ 1073101 h 6256555"/>
              <a:gd name="connsiteX72" fmla="*/ 2250217 w 2552172"/>
              <a:gd name="connsiteY72" fmla="*/ 1426494 h 6256555"/>
              <a:gd name="connsiteX73" fmla="*/ 2262492 w 2552172"/>
              <a:gd name="connsiteY73" fmla="*/ 1670057 h 6256555"/>
              <a:gd name="connsiteX74" fmla="*/ 2255386 w 2552172"/>
              <a:gd name="connsiteY74" fmla="*/ 1823819 h 6256555"/>
              <a:gd name="connsiteX75" fmla="*/ 2144263 w 2552172"/>
              <a:gd name="connsiteY75" fmla="*/ 1908453 h 6256555"/>
              <a:gd name="connsiteX76" fmla="*/ 1801854 w 2552172"/>
              <a:gd name="connsiteY76" fmla="*/ 1676518 h 6256555"/>
              <a:gd name="connsiteX77" fmla="*/ 1763089 w 2552172"/>
              <a:gd name="connsiteY77" fmla="*/ 1622895 h 6256555"/>
              <a:gd name="connsiteX78" fmla="*/ 1673934 w 2552172"/>
              <a:gd name="connsiteY78" fmla="*/ 1761151 h 6256555"/>
              <a:gd name="connsiteX79" fmla="*/ 1606098 w 2552172"/>
              <a:gd name="connsiteY79" fmla="*/ 1844492 h 6256555"/>
              <a:gd name="connsiteX80" fmla="*/ 1593177 w 2552172"/>
              <a:gd name="connsiteY80" fmla="*/ 1905868 h 6256555"/>
              <a:gd name="connsiteX81" fmla="*/ 1549245 w 2552172"/>
              <a:gd name="connsiteY81" fmla="*/ 2098393 h 6256555"/>
              <a:gd name="connsiteX82" fmla="*/ 1546661 w 2552172"/>
              <a:gd name="connsiteY82" fmla="*/ 2124235 h 6256555"/>
              <a:gd name="connsiteX83" fmla="*/ 1575733 w 2552172"/>
              <a:gd name="connsiteY83" fmla="*/ 2115836 h 6256555"/>
              <a:gd name="connsiteX84" fmla="*/ 2007946 w 2552172"/>
              <a:gd name="connsiteY84" fmla="*/ 1995024 h 6256555"/>
              <a:gd name="connsiteX85" fmla="*/ 2239234 w 2552172"/>
              <a:gd name="connsiteY85" fmla="*/ 1958845 h 6256555"/>
              <a:gd name="connsiteX86" fmla="*/ 2352940 w 2552172"/>
              <a:gd name="connsiteY86" fmla="*/ 1963367 h 6256555"/>
              <a:gd name="connsiteX87" fmla="*/ 2498303 w 2552172"/>
              <a:gd name="connsiteY87" fmla="*/ 2135218 h 6256555"/>
              <a:gd name="connsiteX88" fmla="*/ 2471169 w 2552172"/>
              <a:gd name="connsiteY88" fmla="*/ 2420775 h 6256555"/>
              <a:gd name="connsiteX89" fmla="*/ 2340019 w 2552172"/>
              <a:gd name="connsiteY89" fmla="*/ 3148235 h 6256555"/>
              <a:gd name="connsiteX90" fmla="*/ 2342603 w 2552172"/>
              <a:gd name="connsiteY90" fmla="*/ 3423456 h 6256555"/>
              <a:gd name="connsiteX91" fmla="*/ 2366508 w 2552172"/>
              <a:gd name="connsiteY91" fmla="*/ 3656681 h 6256555"/>
              <a:gd name="connsiteX92" fmla="*/ 2368446 w 2552172"/>
              <a:gd name="connsiteY92" fmla="*/ 3672833 h 6256555"/>
              <a:gd name="connsiteX93" fmla="*/ 2414962 w 2552172"/>
              <a:gd name="connsiteY93" fmla="*/ 3727748 h 6256555"/>
              <a:gd name="connsiteX94" fmla="*/ 2426590 w 2552172"/>
              <a:gd name="connsiteY94" fmla="*/ 3779433 h 6256555"/>
              <a:gd name="connsiteX95" fmla="*/ 2431759 w 2552172"/>
              <a:gd name="connsiteY95" fmla="*/ 3841454 h 6256555"/>
              <a:gd name="connsiteX96" fmla="*/ 2447265 w 2552172"/>
              <a:gd name="connsiteY96" fmla="*/ 3957099 h 6256555"/>
              <a:gd name="connsiteX97" fmla="*/ 2501533 w 2552172"/>
              <a:gd name="connsiteY97" fmla="*/ 4026226 h 6256555"/>
              <a:gd name="connsiteX98" fmla="*/ 2497657 w 2552172"/>
              <a:gd name="connsiteY98" fmla="*/ 4030103 h 6256555"/>
              <a:gd name="connsiteX99" fmla="*/ 2460186 w 2552172"/>
              <a:gd name="connsiteY99" fmla="*/ 3995216 h 6256555"/>
              <a:gd name="connsiteX100" fmla="*/ 2458247 w 2552172"/>
              <a:gd name="connsiteY100" fmla="*/ 4010721 h 6256555"/>
              <a:gd name="connsiteX101" fmla="*/ 2453079 w 2552172"/>
              <a:gd name="connsiteY101" fmla="*/ 4077265 h 6256555"/>
              <a:gd name="connsiteX102" fmla="*/ 2459539 w 2552172"/>
              <a:gd name="connsiteY102" fmla="*/ 4101815 h 6256555"/>
              <a:gd name="connsiteX103" fmla="*/ 2541588 w 2552172"/>
              <a:gd name="connsiteY103" fmla="*/ 4220043 h 6256555"/>
              <a:gd name="connsiteX104" fmla="*/ 2503471 w 2552172"/>
              <a:gd name="connsiteY104" fmla="*/ 4329873 h 6256555"/>
              <a:gd name="connsiteX105" fmla="*/ 2431759 w 2552172"/>
              <a:gd name="connsiteY105" fmla="*/ 4324059 h 6256555"/>
              <a:gd name="connsiteX106" fmla="*/ 2398810 w 2552172"/>
              <a:gd name="connsiteY106" fmla="*/ 4318244 h 6256555"/>
              <a:gd name="connsiteX107" fmla="*/ 2394288 w 2552172"/>
              <a:gd name="connsiteY107" fmla="*/ 4318244 h 6256555"/>
              <a:gd name="connsiteX108" fmla="*/ 2285750 w 2552172"/>
              <a:gd name="connsiteY108" fmla="*/ 4262683 h 6256555"/>
              <a:gd name="connsiteX109" fmla="*/ 2280582 w 2552172"/>
              <a:gd name="connsiteY109" fmla="*/ 4258161 h 6256555"/>
              <a:gd name="connsiteX110" fmla="*/ 2203054 w 2552172"/>
              <a:gd name="connsiteY110" fmla="*/ 4213583 h 6256555"/>
              <a:gd name="connsiteX111" fmla="*/ 2131342 w 2552172"/>
              <a:gd name="connsiteY111" fmla="*/ 4127657 h 6256555"/>
              <a:gd name="connsiteX112" fmla="*/ 2117775 w 2552172"/>
              <a:gd name="connsiteY112" fmla="*/ 4112152 h 6256555"/>
              <a:gd name="connsiteX113" fmla="*/ 2093225 w 2552172"/>
              <a:gd name="connsiteY113" fmla="*/ 4070158 h 6256555"/>
              <a:gd name="connsiteX114" fmla="*/ 2078366 w 2552172"/>
              <a:gd name="connsiteY114" fmla="*/ 4048839 h 6256555"/>
              <a:gd name="connsiteX115" fmla="*/ 2048647 w 2552172"/>
              <a:gd name="connsiteY115" fmla="*/ 3999738 h 6256555"/>
              <a:gd name="connsiteX116" fmla="*/ 2035726 w 2552172"/>
              <a:gd name="connsiteY116" fmla="*/ 3975834 h 6256555"/>
              <a:gd name="connsiteX117" fmla="*/ 2021513 w 2552172"/>
              <a:gd name="connsiteY117" fmla="*/ 3956452 h 6256555"/>
              <a:gd name="connsiteX118" fmla="*/ 1980811 w 2552172"/>
              <a:gd name="connsiteY118" fmla="*/ 3890554 h 6256555"/>
              <a:gd name="connsiteX119" fmla="*/ 1925896 w 2552172"/>
              <a:gd name="connsiteY119" fmla="*/ 3803336 h 6256555"/>
              <a:gd name="connsiteX120" fmla="*/ 1916205 w 2552172"/>
              <a:gd name="connsiteY120" fmla="*/ 3794938 h 6256555"/>
              <a:gd name="connsiteX121" fmla="*/ 1909744 w 2552172"/>
              <a:gd name="connsiteY121" fmla="*/ 3793000 h 6256555"/>
              <a:gd name="connsiteX122" fmla="*/ 1864520 w 2552172"/>
              <a:gd name="connsiteY122" fmla="*/ 3727102 h 6256555"/>
              <a:gd name="connsiteX123" fmla="*/ 1851600 w 2552172"/>
              <a:gd name="connsiteY123" fmla="*/ 3710951 h 6256555"/>
              <a:gd name="connsiteX124" fmla="*/ 1849662 w 2552172"/>
              <a:gd name="connsiteY124" fmla="*/ 3630840 h 6256555"/>
              <a:gd name="connsiteX125" fmla="*/ 2024743 w 2552172"/>
              <a:gd name="connsiteY125" fmla="*/ 3499690 h 6256555"/>
              <a:gd name="connsiteX126" fmla="*/ 2061568 w 2552172"/>
              <a:gd name="connsiteY126" fmla="*/ 3481601 h 6256555"/>
              <a:gd name="connsiteX127" fmla="*/ 2073198 w 2552172"/>
              <a:gd name="connsiteY127" fmla="*/ 3452528 h 6256555"/>
              <a:gd name="connsiteX128" fmla="*/ 2067382 w 2552172"/>
              <a:gd name="connsiteY128" fmla="*/ 3441545 h 6256555"/>
              <a:gd name="connsiteX129" fmla="*/ 2095164 w 2552172"/>
              <a:gd name="connsiteY129" fmla="*/ 3395029 h 6256555"/>
              <a:gd name="connsiteX130" fmla="*/ 2029911 w 2552172"/>
              <a:gd name="connsiteY130" fmla="*/ 2524790 h 6256555"/>
              <a:gd name="connsiteX131" fmla="*/ 1977581 w 2552172"/>
              <a:gd name="connsiteY131" fmla="*/ 2546110 h 6256555"/>
              <a:gd name="connsiteX132" fmla="*/ 1675872 w 2552172"/>
              <a:gd name="connsiteY132" fmla="*/ 2740574 h 6256555"/>
              <a:gd name="connsiteX133" fmla="*/ 1658428 w 2552172"/>
              <a:gd name="connsiteY133" fmla="*/ 2754140 h 6256555"/>
              <a:gd name="connsiteX134" fmla="*/ 1633232 w 2552172"/>
              <a:gd name="connsiteY134" fmla="*/ 2827791 h 6256555"/>
              <a:gd name="connsiteX135" fmla="*/ 1715282 w 2552172"/>
              <a:gd name="connsiteY135" fmla="*/ 3113994 h 6256555"/>
              <a:gd name="connsiteX136" fmla="*/ 1755337 w 2552172"/>
              <a:gd name="connsiteY136" fmla="*/ 3730332 h 6256555"/>
              <a:gd name="connsiteX137" fmla="*/ 1740478 w 2552172"/>
              <a:gd name="connsiteY137" fmla="*/ 4056591 h 6256555"/>
              <a:gd name="connsiteX138" fmla="*/ 1695900 w 2552172"/>
              <a:gd name="connsiteY138" fmla="*/ 4351839 h 6256555"/>
              <a:gd name="connsiteX139" fmla="*/ 1639047 w 2552172"/>
              <a:gd name="connsiteY139" fmla="*/ 4603801 h 6256555"/>
              <a:gd name="connsiteX140" fmla="*/ 1555705 w 2552172"/>
              <a:gd name="connsiteY140" fmla="*/ 4992728 h 6256555"/>
              <a:gd name="connsiteX141" fmla="*/ 1489162 w 2552172"/>
              <a:gd name="connsiteY141" fmla="*/ 5413957 h 6256555"/>
              <a:gd name="connsiteX142" fmla="*/ 1472365 w 2552172"/>
              <a:gd name="connsiteY142" fmla="*/ 5547044 h 6256555"/>
              <a:gd name="connsiteX143" fmla="*/ 1471718 w 2552172"/>
              <a:gd name="connsiteY143" fmla="*/ 5590976 h 6256555"/>
              <a:gd name="connsiteX144" fmla="*/ 1489808 w 2552172"/>
              <a:gd name="connsiteY144" fmla="*/ 5624571 h 6256555"/>
              <a:gd name="connsiteX145" fmla="*/ 1513712 w 2552172"/>
              <a:gd name="connsiteY145" fmla="*/ 5667211 h 6256555"/>
              <a:gd name="connsiteX146" fmla="*/ 1520819 w 2552172"/>
              <a:gd name="connsiteY146" fmla="*/ 5694992 h 6256555"/>
              <a:gd name="connsiteX147" fmla="*/ 1554413 w 2552172"/>
              <a:gd name="connsiteY147" fmla="*/ 5689176 h 6256555"/>
              <a:gd name="connsiteX148" fmla="*/ 1664243 w 2552172"/>
              <a:gd name="connsiteY148" fmla="*/ 5782209 h 6256555"/>
              <a:gd name="connsiteX149" fmla="*/ 1668119 w 2552172"/>
              <a:gd name="connsiteY149" fmla="*/ 5808698 h 6256555"/>
              <a:gd name="connsiteX150" fmla="*/ 1715282 w 2552172"/>
              <a:gd name="connsiteY150" fmla="*/ 5851983 h 6256555"/>
              <a:gd name="connsiteX151" fmla="*/ 1726265 w 2552172"/>
              <a:gd name="connsiteY151" fmla="*/ 5858444 h 6256555"/>
              <a:gd name="connsiteX152" fmla="*/ 1502083 w 2552172"/>
              <a:gd name="connsiteY152" fmla="*/ 5769934 h 6256555"/>
              <a:gd name="connsiteX153" fmla="*/ 1502729 w 2552172"/>
              <a:gd name="connsiteY153" fmla="*/ 5828079 h 6256555"/>
              <a:gd name="connsiteX154" fmla="*/ 1503375 w 2552172"/>
              <a:gd name="connsiteY154" fmla="*/ 5879763 h 6256555"/>
              <a:gd name="connsiteX155" fmla="*/ 1476240 w 2552172"/>
              <a:gd name="connsiteY155" fmla="*/ 5894623 h 6256555"/>
              <a:gd name="connsiteX156" fmla="*/ 1494976 w 2552172"/>
              <a:gd name="connsiteY156" fmla="*/ 6149169 h 6256555"/>
              <a:gd name="connsiteX157" fmla="*/ 1484639 w 2552172"/>
              <a:gd name="connsiteY157" fmla="*/ 6227342 h 6256555"/>
              <a:gd name="connsiteX158" fmla="*/ 1387084 w 2552172"/>
              <a:gd name="connsiteY158" fmla="*/ 6239617 h 6256555"/>
              <a:gd name="connsiteX159" fmla="*/ 1307619 w 2552172"/>
              <a:gd name="connsiteY159" fmla="*/ 6173720 h 6256555"/>
              <a:gd name="connsiteX160" fmla="*/ 1290176 w 2552172"/>
              <a:gd name="connsiteY160" fmla="*/ 6148524 h 6256555"/>
              <a:gd name="connsiteX161" fmla="*/ 1274670 w 2552172"/>
              <a:gd name="connsiteY161" fmla="*/ 6131080 h 6256555"/>
              <a:gd name="connsiteX162" fmla="*/ 1262395 w 2552172"/>
              <a:gd name="connsiteY162" fmla="*/ 6120743 h 6256555"/>
              <a:gd name="connsiteX163" fmla="*/ 1218463 w 2552172"/>
              <a:gd name="connsiteY163" fmla="*/ 6050968 h 6256555"/>
              <a:gd name="connsiteX164" fmla="*/ 1191975 w 2552172"/>
              <a:gd name="connsiteY164" fmla="*/ 6014144 h 6256555"/>
              <a:gd name="connsiteX165" fmla="*/ 1169364 w 2552172"/>
              <a:gd name="connsiteY165" fmla="*/ 5925634 h 6256555"/>
              <a:gd name="connsiteX166" fmla="*/ 1151274 w 2552172"/>
              <a:gd name="connsiteY166" fmla="*/ 5882347 h 6256555"/>
              <a:gd name="connsiteX167" fmla="*/ 1118324 w 2552172"/>
              <a:gd name="connsiteY167" fmla="*/ 5768642 h 6256555"/>
              <a:gd name="connsiteX168" fmla="*/ 1099590 w 2552172"/>
              <a:gd name="connsiteY168" fmla="*/ 5743445 h 6256555"/>
              <a:gd name="connsiteX169" fmla="*/ 1058888 w 2552172"/>
              <a:gd name="connsiteY169" fmla="*/ 5654290 h 6256555"/>
              <a:gd name="connsiteX170" fmla="*/ 1020770 w 2552172"/>
              <a:gd name="connsiteY170" fmla="*/ 5586454 h 6256555"/>
              <a:gd name="connsiteX171" fmla="*/ 1003327 w 2552172"/>
              <a:gd name="connsiteY171" fmla="*/ 5468872 h 6256555"/>
              <a:gd name="connsiteX172" fmla="*/ 1014956 w 2552172"/>
              <a:gd name="connsiteY172" fmla="*/ 5457243 h 6256555"/>
              <a:gd name="connsiteX173" fmla="*/ 1154504 w 2552172"/>
              <a:gd name="connsiteY173" fmla="*/ 5394575 h 6256555"/>
              <a:gd name="connsiteX174" fmla="*/ 1230738 w 2552172"/>
              <a:gd name="connsiteY174" fmla="*/ 5364210 h 6256555"/>
              <a:gd name="connsiteX175" fmla="*/ 1242368 w 2552172"/>
              <a:gd name="connsiteY175" fmla="*/ 5324801 h 6256555"/>
              <a:gd name="connsiteX176" fmla="*/ 1263042 w 2552172"/>
              <a:gd name="connsiteY176" fmla="*/ 5288621 h 6256555"/>
              <a:gd name="connsiteX177" fmla="*/ 1270795 w 2552172"/>
              <a:gd name="connsiteY177" fmla="*/ 5096743 h 6256555"/>
              <a:gd name="connsiteX178" fmla="*/ 1272732 w 2552172"/>
              <a:gd name="connsiteY178" fmla="*/ 4696188 h 6256555"/>
              <a:gd name="connsiteX179" fmla="*/ 1361888 w 2552172"/>
              <a:gd name="connsiteY179" fmla="*/ 4293048 h 6256555"/>
              <a:gd name="connsiteX180" fmla="*/ 1376101 w 2552172"/>
              <a:gd name="connsiteY180" fmla="*/ 4198077 h 6256555"/>
              <a:gd name="connsiteX181" fmla="*/ 1353490 w 2552172"/>
              <a:gd name="connsiteY181" fmla="*/ 3949992 h 6256555"/>
              <a:gd name="connsiteX182" fmla="*/ 1289530 w 2552172"/>
              <a:gd name="connsiteY182" fmla="*/ 3672187 h 6256555"/>
              <a:gd name="connsiteX183" fmla="*/ 1196497 w 2552172"/>
              <a:gd name="connsiteY183" fmla="*/ 3374355 h 6256555"/>
              <a:gd name="connsiteX184" fmla="*/ 1058888 w 2552172"/>
              <a:gd name="connsiteY184" fmla="*/ 3134022 h 6256555"/>
              <a:gd name="connsiteX185" fmla="*/ 1027876 w 2552172"/>
              <a:gd name="connsiteY185" fmla="*/ 3093321 h 6256555"/>
              <a:gd name="connsiteX186" fmla="*/ 919339 w 2552172"/>
              <a:gd name="connsiteY186" fmla="*/ 3005457 h 6256555"/>
              <a:gd name="connsiteX187" fmla="*/ 794004 w 2552172"/>
              <a:gd name="connsiteY187" fmla="*/ 2897565 h 6256555"/>
              <a:gd name="connsiteX188" fmla="*/ 706141 w 2552172"/>
              <a:gd name="connsiteY188" fmla="*/ 2438864 h 6256555"/>
              <a:gd name="connsiteX189" fmla="*/ 735860 w 2552172"/>
              <a:gd name="connsiteY189" fmla="*/ 2356816 h 6256555"/>
              <a:gd name="connsiteX190" fmla="*/ 781729 w 2552172"/>
              <a:gd name="connsiteY190" fmla="*/ 2234711 h 6256555"/>
              <a:gd name="connsiteX191" fmla="*/ 810156 w 2552172"/>
              <a:gd name="connsiteY191" fmla="*/ 2162353 h 6256555"/>
              <a:gd name="connsiteX192" fmla="*/ 834706 w 2552172"/>
              <a:gd name="connsiteY192" fmla="*/ 1841908 h 6256555"/>
              <a:gd name="connsiteX193" fmla="*/ 852796 w 2552172"/>
              <a:gd name="connsiteY193" fmla="*/ 1502729 h 6256555"/>
              <a:gd name="connsiteX194" fmla="*/ 829538 w 2552172"/>
              <a:gd name="connsiteY194" fmla="*/ 1338630 h 6256555"/>
              <a:gd name="connsiteX195" fmla="*/ 732629 w 2552172"/>
              <a:gd name="connsiteY195" fmla="*/ 1375455 h 6256555"/>
              <a:gd name="connsiteX196" fmla="*/ 425751 w 2552172"/>
              <a:gd name="connsiteY196" fmla="*/ 1624187 h 6256555"/>
              <a:gd name="connsiteX197" fmla="*/ 352747 w 2552172"/>
              <a:gd name="connsiteY197" fmla="*/ 1725618 h 6256555"/>
              <a:gd name="connsiteX198" fmla="*/ 297832 w 2552172"/>
              <a:gd name="connsiteY198" fmla="*/ 1910390 h 6256555"/>
              <a:gd name="connsiteX199" fmla="*/ 214491 w 2552172"/>
              <a:gd name="connsiteY199" fmla="*/ 2168167 h 6256555"/>
              <a:gd name="connsiteX200" fmla="*/ 177666 w 2552172"/>
              <a:gd name="connsiteY200" fmla="*/ 2337433 h 6256555"/>
              <a:gd name="connsiteX201" fmla="*/ 217722 w 2552172"/>
              <a:gd name="connsiteY201" fmla="*/ 2441449 h 6256555"/>
              <a:gd name="connsiteX202" fmla="*/ 293310 w 2552172"/>
              <a:gd name="connsiteY202" fmla="*/ 2557739 h 6256555"/>
              <a:gd name="connsiteX203" fmla="*/ 328844 w 2552172"/>
              <a:gd name="connsiteY203" fmla="*/ 2658524 h 6256555"/>
              <a:gd name="connsiteX204" fmla="*/ 324967 w 2552172"/>
              <a:gd name="connsiteY204" fmla="*/ 2683074 h 6256555"/>
              <a:gd name="connsiteX205" fmla="*/ 292018 w 2552172"/>
              <a:gd name="connsiteY205" fmla="*/ 2681136 h 6256555"/>
              <a:gd name="connsiteX206" fmla="*/ 257131 w 2552172"/>
              <a:gd name="connsiteY206" fmla="*/ 2626868 h 6256555"/>
              <a:gd name="connsiteX207" fmla="*/ 244210 w 2552172"/>
              <a:gd name="connsiteY207" fmla="*/ 2584874 h 6256555"/>
              <a:gd name="connsiteX208" fmla="*/ 221598 w 2552172"/>
              <a:gd name="connsiteY208" fmla="*/ 2568722 h 6256555"/>
              <a:gd name="connsiteX209" fmla="*/ 202862 w 2552172"/>
              <a:gd name="connsiteY209" fmla="*/ 2584874 h 6256555"/>
              <a:gd name="connsiteX210" fmla="*/ 189941 w 2552172"/>
              <a:gd name="connsiteY210" fmla="*/ 2758663 h 6256555"/>
              <a:gd name="connsiteX211" fmla="*/ 191233 w 2552172"/>
              <a:gd name="connsiteY211" fmla="*/ 2863324 h 6256555"/>
              <a:gd name="connsiteX212" fmla="*/ 140194 w 2552172"/>
              <a:gd name="connsiteY212" fmla="*/ 2899503 h 6256555"/>
              <a:gd name="connsiteX213" fmla="*/ 117583 w 2552172"/>
              <a:gd name="connsiteY213" fmla="*/ 2873661 h 6256555"/>
              <a:gd name="connsiteX214" fmla="*/ 80111 w 2552172"/>
              <a:gd name="connsiteY214" fmla="*/ 2851049 h 6256555"/>
              <a:gd name="connsiteX215" fmla="*/ 56207 w 2552172"/>
              <a:gd name="connsiteY215" fmla="*/ 2818746 h 6256555"/>
              <a:gd name="connsiteX216" fmla="*/ 45870 w 2552172"/>
              <a:gd name="connsiteY216" fmla="*/ 2786443 h 6256555"/>
              <a:gd name="connsiteX217" fmla="*/ 8399 w 2552172"/>
              <a:gd name="connsiteY217" fmla="*/ 2621053 h 6256555"/>
              <a:gd name="connsiteX218" fmla="*/ 0 w 2552172"/>
              <a:gd name="connsiteY218" fmla="*/ 2461477 h 6256555"/>
              <a:gd name="connsiteX219" fmla="*/ 646 w 2552172"/>
              <a:gd name="connsiteY219" fmla="*/ 2458892 h 6256555"/>
              <a:gd name="connsiteX220" fmla="*/ 58792 w 2552172"/>
              <a:gd name="connsiteY220" fmla="*/ 2099039 h 6256555"/>
              <a:gd name="connsiteX221" fmla="*/ 149885 w 2552172"/>
              <a:gd name="connsiteY221" fmla="*/ 1672642 h 6256555"/>
              <a:gd name="connsiteX222" fmla="*/ 205447 w 2552172"/>
              <a:gd name="connsiteY222" fmla="*/ 1538262 h 6256555"/>
              <a:gd name="connsiteX223" fmla="*/ 312046 w 2552172"/>
              <a:gd name="connsiteY223" fmla="*/ 1396129 h 6256555"/>
              <a:gd name="connsiteX224" fmla="*/ 476144 w 2552172"/>
              <a:gd name="connsiteY224" fmla="*/ 1222339 h 6256555"/>
              <a:gd name="connsiteX225" fmla="*/ 617631 w 2552172"/>
              <a:gd name="connsiteY225" fmla="*/ 1070517 h 6256555"/>
              <a:gd name="connsiteX226" fmla="*/ 861840 w 2552172"/>
              <a:gd name="connsiteY226" fmla="*/ 859256 h 6256555"/>
              <a:gd name="connsiteX227" fmla="*/ 964563 w 2552172"/>
              <a:gd name="connsiteY227" fmla="*/ 818150 h 6256555"/>
              <a:gd name="connsiteX228" fmla="*/ 973653 w 2552172"/>
              <a:gd name="connsiteY228" fmla="*/ 817922 h 6256555"/>
              <a:gd name="connsiteX229" fmla="*/ 983327 w 2552172"/>
              <a:gd name="connsiteY229" fmla="*/ 792885 h 6256555"/>
              <a:gd name="connsiteX230" fmla="*/ 939449 w 2552172"/>
              <a:gd name="connsiteY230" fmla="*/ 799242 h 6256555"/>
              <a:gd name="connsiteX231" fmla="*/ 979302 w 2552172"/>
              <a:gd name="connsiteY231" fmla="*/ 761680 h 6256555"/>
              <a:gd name="connsiteX232" fmla="*/ 958163 w 2552172"/>
              <a:gd name="connsiteY232" fmla="*/ 765170 h 6256555"/>
              <a:gd name="connsiteX233" fmla="*/ 953508 w 2552172"/>
              <a:gd name="connsiteY233" fmla="*/ 763945 h 6256555"/>
              <a:gd name="connsiteX234" fmla="*/ 957567 w 2552172"/>
              <a:gd name="connsiteY234" fmla="*/ 761349 h 6256555"/>
              <a:gd name="connsiteX235" fmla="*/ 986064 w 2552172"/>
              <a:gd name="connsiteY235" fmla="*/ 722379 h 6256555"/>
              <a:gd name="connsiteX236" fmla="*/ 988136 w 2552172"/>
              <a:gd name="connsiteY236" fmla="*/ 719059 h 6256555"/>
              <a:gd name="connsiteX237" fmla="*/ 987878 w 2552172"/>
              <a:gd name="connsiteY237" fmla="*/ 719820 h 6256555"/>
              <a:gd name="connsiteX238" fmla="*/ 988890 w 2552172"/>
              <a:gd name="connsiteY238" fmla="*/ 717851 h 6256555"/>
              <a:gd name="connsiteX239" fmla="*/ 988136 w 2552172"/>
              <a:gd name="connsiteY239" fmla="*/ 719059 h 6256555"/>
              <a:gd name="connsiteX240" fmla="*/ 999534 w 2552172"/>
              <a:gd name="connsiteY240" fmla="*/ 685289 h 6256555"/>
              <a:gd name="connsiteX241" fmla="*/ 1003490 w 2552172"/>
              <a:gd name="connsiteY241" fmla="*/ 649230 h 6256555"/>
              <a:gd name="connsiteX242" fmla="*/ 1004723 w 2552172"/>
              <a:gd name="connsiteY242" fmla="*/ 623511 h 6256555"/>
              <a:gd name="connsiteX243" fmla="*/ 1062625 w 2552172"/>
              <a:gd name="connsiteY243" fmla="*/ 545686 h 6256555"/>
              <a:gd name="connsiteX244" fmla="*/ 1013608 w 2552172"/>
              <a:gd name="connsiteY244" fmla="*/ 568881 h 6256555"/>
              <a:gd name="connsiteX245" fmla="*/ 1063136 w 2552172"/>
              <a:gd name="connsiteY245" fmla="*/ 527851 h 6256555"/>
              <a:gd name="connsiteX246" fmla="*/ 1030019 w 2552172"/>
              <a:gd name="connsiteY246" fmla="*/ 539104 h 6256555"/>
              <a:gd name="connsiteX247" fmla="*/ 1052152 w 2552172"/>
              <a:gd name="connsiteY247" fmla="*/ 482976 h 6256555"/>
              <a:gd name="connsiteX248" fmla="*/ 1113017 w 2552172"/>
              <a:gd name="connsiteY248" fmla="*/ 422315 h 6256555"/>
              <a:gd name="connsiteX249" fmla="*/ 1120346 w 2552172"/>
              <a:gd name="connsiteY249" fmla="*/ 376144 h 6256555"/>
              <a:gd name="connsiteX250" fmla="*/ 1165622 w 2552172"/>
              <a:gd name="connsiteY250" fmla="*/ 314654 h 6256555"/>
              <a:gd name="connsiteX251" fmla="*/ 1170965 w 2552172"/>
              <a:gd name="connsiteY251" fmla="*/ 310826 h 6256555"/>
              <a:gd name="connsiteX252" fmla="*/ 1175905 w 2552172"/>
              <a:gd name="connsiteY252" fmla="*/ 273474 h 6256555"/>
              <a:gd name="connsiteX253" fmla="*/ 1367057 w 2552172"/>
              <a:gd name="connsiteY253" fmla="*/ 41348 h 6256555"/>
              <a:gd name="connsiteX254" fmla="*/ 1424556 w 2552172"/>
              <a:gd name="connsiteY254" fmla="*/ 21966 h 6256555"/>
              <a:gd name="connsiteX255" fmla="*/ 1353490 w 2552172"/>
              <a:gd name="connsiteY255" fmla="*/ 18090 h 6256555"/>
              <a:gd name="connsiteX256" fmla="*/ 1383854 w 2552172"/>
              <a:gd name="connsiteY256" fmla="*/ 1938 h 6256555"/>
              <a:gd name="connsiteX257" fmla="*/ 1443938 w 2552172"/>
              <a:gd name="connsiteY257" fmla="*/ 0 h 6256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2552172" h="6256555">
                <a:moveTo>
                  <a:pt x="1580003" y="5695486"/>
                </a:moveTo>
                <a:cubicBezTo>
                  <a:pt x="1570040" y="5696162"/>
                  <a:pt x="1557805" y="5698221"/>
                  <a:pt x="1542138" y="5700806"/>
                </a:cubicBezTo>
                <a:cubicBezTo>
                  <a:pt x="1518234" y="5704682"/>
                  <a:pt x="1505314" y="5743445"/>
                  <a:pt x="1518880" y="5763474"/>
                </a:cubicBezTo>
                <a:cubicBezTo>
                  <a:pt x="1553768" y="5814512"/>
                  <a:pt x="1614497" y="5814512"/>
                  <a:pt x="1662305" y="5841000"/>
                </a:cubicBezTo>
                <a:cubicBezTo>
                  <a:pt x="1664243" y="5839062"/>
                  <a:pt x="1666182" y="5837123"/>
                  <a:pt x="1668119" y="5835186"/>
                </a:cubicBezTo>
                <a:cubicBezTo>
                  <a:pt x="1659075" y="5806759"/>
                  <a:pt x="1651968" y="5777041"/>
                  <a:pt x="1639693" y="5749906"/>
                </a:cubicBezTo>
                <a:cubicBezTo>
                  <a:pt x="1619342" y="5703875"/>
                  <a:pt x="1609894" y="5693457"/>
                  <a:pt x="1580003" y="5695486"/>
                </a:cubicBezTo>
                <a:close/>
                <a:moveTo>
                  <a:pt x="947823" y="762448"/>
                </a:moveTo>
                <a:lnTo>
                  <a:pt x="953508" y="763945"/>
                </a:lnTo>
                <a:lnTo>
                  <a:pt x="951438" y="765269"/>
                </a:lnTo>
                <a:cubicBezTo>
                  <a:pt x="949754" y="765575"/>
                  <a:pt x="948491" y="764758"/>
                  <a:pt x="947823" y="762448"/>
                </a:cubicBezTo>
                <a:close/>
                <a:moveTo>
                  <a:pt x="1156017" y="739151"/>
                </a:moveTo>
                <a:lnTo>
                  <a:pt x="1143717" y="742694"/>
                </a:lnTo>
                <a:cubicBezTo>
                  <a:pt x="1138791" y="744661"/>
                  <a:pt x="1133961" y="747790"/>
                  <a:pt x="1128940" y="754081"/>
                </a:cubicBezTo>
                <a:cubicBezTo>
                  <a:pt x="1123065" y="761455"/>
                  <a:pt x="1117756" y="772732"/>
                  <a:pt x="1112226" y="785908"/>
                </a:cubicBezTo>
                <a:lnTo>
                  <a:pt x="1102670" y="808795"/>
                </a:lnTo>
                <a:lnTo>
                  <a:pt x="1117033" y="801757"/>
                </a:lnTo>
                <a:cubicBezTo>
                  <a:pt x="1135768" y="794004"/>
                  <a:pt x="1153858" y="784313"/>
                  <a:pt x="1169364" y="777207"/>
                </a:cubicBezTo>
                <a:cubicBezTo>
                  <a:pt x="1171302" y="768808"/>
                  <a:pt x="1173239" y="759763"/>
                  <a:pt x="1175178" y="750718"/>
                </a:cubicBezTo>
                <a:cubicBezTo>
                  <a:pt x="1170656" y="748780"/>
                  <a:pt x="1162903" y="746196"/>
                  <a:pt x="1153212" y="742319"/>
                </a:cubicBezTo>
                <a:close/>
                <a:moveTo>
                  <a:pt x="1443938" y="0"/>
                </a:moveTo>
                <a:cubicBezTo>
                  <a:pt x="1472365" y="12275"/>
                  <a:pt x="1501437" y="23904"/>
                  <a:pt x="1529217" y="37471"/>
                </a:cubicBezTo>
                <a:cubicBezTo>
                  <a:pt x="1538262" y="41994"/>
                  <a:pt x="1545369" y="52331"/>
                  <a:pt x="1549891" y="61376"/>
                </a:cubicBezTo>
                <a:cubicBezTo>
                  <a:pt x="1559582" y="80757"/>
                  <a:pt x="1569272" y="82049"/>
                  <a:pt x="1591885" y="76881"/>
                </a:cubicBezTo>
                <a:cubicBezTo>
                  <a:pt x="1646800" y="63960"/>
                  <a:pt x="1704299" y="57499"/>
                  <a:pt x="1758567" y="80111"/>
                </a:cubicBezTo>
                <a:cubicBezTo>
                  <a:pt x="1803146" y="98847"/>
                  <a:pt x="1849015" y="116936"/>
                  <a:pt x="1889717" y="142133"/>
                </a:cubicBezTo>
                <a:cubicBezTo>
                  <a:pt x="1967890" y="190587"/>
                  <a:pt x="2004069" y="267468"/>
                  <a:pt x="2016344" y="356624"/>
                </a:cubicBezTo>
                <a:cubicBezTo>
                  <a:pt x="2017636" y="365022"/>
                  <a:pt x="2020867" y="373421"/>
                  <a:pt x="2021513" y="381819"/>
                </a:cubicBezTo>
                <a:cubicBezTo>
                  <a:pt x="2022158" y="386988"/>
                  <a:pt x="2020867" y="392802"/>
                  <a:pt x="2018928" y="397325"/>
                </a:cubicBezTo>
                <a:cubicBezTo>
                  <a:pt x="2012468" y="414123"/>
                  <a:pt x="2002777" y="430274"/>
                  <a:pt x="1997609" y="447717"/>
                </a:cubicBezTo>
                <a:cubicBezTo>
                  <a:pt x="1987272" y="482605"/>
                  <a:pt x="1978873" y="518138"/>
                  <a:pt x="1969828" y="553671"/>
                </a:cubicBezTo>
                <a:cubicBezTo>
                  <a:pt x="1967890" y="561423"/>
                  <a:pt x="1962722" y="570468"/>
                  <a:pt x="1964014" y="576929"/>
                </a:cubicBezTo>
                <a:cubicBezTo>
                  <a:pt x="1973059" y="611816"/>
                  <a:pt x="1939463" y="621507"/>
                  <a:pt x="1925896" y="642180"/>
                </a:cubicBezTo>
                <a:cubicBezTo>
                  <a:pt x="1921374" y="648641"/>
                  <a:pt x="1911037" y="650579"/>
                  <a:pt x="1903930" y="660270"/>
                </a:cubicBezTo>
                <a:cubicBezTo>
                  <a:pt x="1891655" y="677068"/>
                  <a:pt x="1892302" y="691281"/>
                  <a:pt x="1898116" y="708078"/>
                </a:cubicBezTo>
                <a:cubicBezTo>
                  <a:pt x="1905222" y="728752"/>
                  <a:pt x="1902638" y="742966"/>
                  <a:pt x="1881964" y="757179"/>
                </a:cubicBezTo>
                <a:cubicBezTo>
                  <a:pt x="1864520" y="769454"/>
                  <a:pt x="1854184" y="792066"/>
                  <a:pt x="1840617" y="810801"/>
                </a:cubicBezTo>
                <a:cubicBezTo>
                  <a:pt x="1831572" y="823076"/>
                  <a:pt x="1822527" y="835351"/>
                  <a:pt x="1813482" y="847627"/>
                </a:cubicBezTo>
                <a:cubicBezTo>
                  <a:pt x="1806376" y="857964"/>
                  <a:pt x="1799269" y="868947"/>
                  <a:pt x="1792163" y="879283"/>
                </a:cubicBezTo>
                <a:cubicBezTo>
                  <a:pt x="1789578" y="883160"/>
                  <a:pt x="1788286" y="890266"/>
                  <a:pt x="1784410" y="891558"/>
                </a:cubicBezTo>
                <a:cubicBezTo>
                  <a:pt x="1756630" y="900604"/>
                  <a:pt x="1748231" y="927738"/>
                  <a:pt x="1732079" y="947120"/>
                </a:cubicBezTo>
                <a:cubicBezTo>
                  <a:pt x="1713343" y="969086"/>
                  <a:pt x="1696546" y="974900"/>
                  <a:pt x="1669411" y="966501"/>
                </a:cubicBezTo>
                <a:cubicBezTo>
                  <a:pt x="1648092" y="959395"/>
                  <a:pt x="1626126" y="952934"/>
                  <a:pt x="1605452" y="943889"/>
                </a:cubicBezTo>
                <a:cubicBezTo>
                  <a:pt x="1593177" y="938721"/>
                  <a:pt x="1585424" y="940012"/>
                  <a:pt x="1581548" y="953580"/>
                </a:cubicBezTo>
                <a:cubicBezTo>
                  <a:pt x="1574441" y="976192"/>
                  <a:pt x="1561520" y="998158"/>
                  <a:pt x="1593177" y="1014955"/>
                </a:cubicBezTo>
                <a:cubicBezTo>
                  <a:pt x="1607390" y="1022708"/>
                  <a:pt x="1617728" y="1038860"/>
                  <a:pt x="1626772" y="1053073"/>
                </a:cubicBezTo>
                <a:cubicBezTo>
                  <a:pt x="1653906" y="1095067"/>
                  <a:pt x="1699130" y="1112510"/>
                  <a:pt x="1740478" y="1128661"/>
                </a:cubicBezTo>
                <a:cubicBezTo>
                  <a:pt x="1854184" y="1173240"/>
                  <a:pt x="1920082" y="1257873"/>
                  <a:pt x="1956262" y="1368349"/>
                </a:cubicBezTo>
                <a:cubicBezTo>
                  <a:pt x="1973059" y="1420679"/>
                  <a:pt x="2011822" y="1454920"/>
                  <a:pt x="2046709" y="1502729"/>
                </a:cubicBezTo>
                <a:cubicBezTo>
                  <a:pt x="2053815" y="1479471"/>
                  <a:pt x="2063507" y="1462027"/>
                  <a:pt x="2064799" y="1443937"/>
                </a:cubicBezTo>
                <a:cubicBezTo>
                  <a:pt x="2073198" y="1347028"/>
                  <a:pt x="2069967" y="1250121"/>
                  <a:pt x="2053170" y="1154504"/>
                </a:cubicBezTo>
                <a:cubicBezTo>
                  <a:pt x="2051232" y="1144167"/>
                  <a:pt x="2048001" y="1133830"/>
                  <a:pt x="2044124" y="1124139"/>
                </a:cubicBezTo>
                <a:cubicBezTo>
                  <a:pt x="2037664" y="1104758"/>
                  <a:pt x="2027974" y="1093775"/>
                  <a:pt x="2004069" y="1100235"/>
                </a:cubicBezTo>
                <a:cubicBezTo>
                  <a:pt x="1993732" y="1102819"/>
                  <a:pt x="1978873" y="1100235"/>
                  <a:pt x="1969182" y="1095067"/>
                </a:cubicBezTo>
                <a:cubicBezTo>
                  <a:pt x="1939463" y="1078915"/>
                  <a:pt x="1910391" y="1061472"/>
                  <a:pt x="1881964" y="1042090"/>
                </a:cubicBezTo>
                <a:cubicBezTo>
                  <a:pt x="1877442" y="1038860"/>
                  <a:pt x="1877442" y="1022708"/>
                  <a:pt x="1881964" y="1016248"/>
                </a:cubicBezTo>
                <a:cubicBezTo>
                  <a:pt x="1893594" y="998804"/>
                  <a:pt x="1923958" y="996219"/>
                  <a:pt x="1946570" y="1008495"/>
                </a:cubicBezTo>
                <a:cubicBezTo>
                  <a:pt x="1975643" y="1024001"/>
                  <a:pt x="1981457" y="1023354"/>
                  <a:pt x="1989210" y="992344"/>
                </a:cubicBezTo>
                <a:cubicBezTo>
                  <a:pt x="1993732" y="973608"/>
                  <a:pt x="1993086" y="951642"/>
                  <a:pt x="1987272" y="933553"/>
                </a:cubicBezTo>
                <a:cubicBezTo>
                  <a:pt x="1978226" y="905126"/>
                  <a:pt x="1963368" y="878638"/>
                  <a:pt x="1951093" y="850857"/>
                </a:cubicBezTo>
                <a:cubicBezTo>
                  <a:pt x="1938818" y="823723"/>
                  <a:pt x="1927835" y="797234"/>
                  <a:pt x="1933649" y="766224"/>
                </a:cubicBezTo>
                <a:cubicBezTo>
                  <a:pt x="1935587" y="757179"/>
                  <a:pt x="1926543" y="746196"/>
                  <a:pt x="1925896" y="736505"/>
                </a:cubicBezTo>
                <a:cubicBezTo>
                  <a:pt x="1925250" y="724876"/>
                  <a:pt x="1925250" y="711955"/>
                  <a:pt x="1930419" y="702264"/>
                </a:cubicBezTo>
                <a:cubicBezTo>
                  <a:pt x="1935587" y="693220"/>
                  <a:pt x="1946570" y="689343"/>
                  <a:pt x="1955615" y="702910"/>
                </a:cubicBezTo>
                <a:cubicBezTo>
                  <a:pt x="1964014" y="715831"/>
                  <a:pt x="1973059" y="727460"/>
                  <a:pt x="1984687" y="739735"/>
                </a:cubicBezTo>
                <a:cubicBezTo>
                  <a:pt x="1982103" y="719708"/>
                  <a:pt x="1974997" y="697742"/>
                  <a:pt x="1999547" y="688051"/>
                </a:cubicBezTo>
                <a:cubicBezTo>
                  <a:pt x="2004716" y="686112"/>
                  <a:pt x="2015052" y="697095"/>
                  <a:pt x="2026035" y="703556"/>
                </a:cubicBezTo>
                <a:cubicBezTo>
                  <a:pt x="2041541" y="686759"/>
                  <a:pt x="2049940" y="702264"/>
                  <a:pt x="2060922" y="717123"/>
                </a:cubicBezTo>
                <a:cubicBezTo>
                  <a:pt x="2080950" y="745550"/>
                  <a:pt x="2103562" y="772038"/>
                  <a:pt x="2122944" y="800465"/>
                </a:cubicBezTo>
                <a:cubicBezTo>
                  <a:pt x="2131342" y="812740"/>
                  <a:pt x="2138449" y="826953"/>
                  <a:pt x="2142326" y="841166"/>
                </a:cubicBezTo>
                <a:cubicBezTo>
                  <a:pt x="2162999" y="912879"/>
                  <a:pt x="2183027" y="984591"/>
                  <a:pt x="2203054" y="1056303"/>
                </a:cubicBezTo>
                <a:cubicBezTo>
                  <a:pt x="2204347" y="1061472"/>
                  <a:pt x="2206285" y="1067286"/>
                  <a:pt x="2206285" y="1073101"/>
                </a:cubicBezTo>
                <a:cubicBezTo>
                  <a:pt x="2208223" y="1192621"/>
                  <a:pt x="2234711" y="1308912"/>
                  <a:pt x="2250217" y="1426494"/>
                </a:cubicBezTo>
                <a:cubicBezTo>
                  <a:pt x="2261200" y="1506605"/>
                  <a:pt x="2261200" y="1588654"/>
                  <a:pt x="2262492" y="1670057"/>
                </a:cubicBezTo>
                <a:cubicBezTo>
                  <a:pt x="2263138" y="1721096"/>
                  <a:pt x="2258616" y="1772780"/>
                  <a:pt x="2255386" y="1823819"/>
                </a:cubicBezTo>
                <a:cubicBezTo>
                  <a:pt x="2250863" y="1889070"/>
                  <a:pt x="2207578" y="1925250"/>
                  <a:pt x="2144263" y="1908453"/>
                </a:cubicBezTo>
                <a:cubicBezTo>
                  <a:pt x="2003423" y="1871627"/>
                  <a:pt x="1887133" y="1796684"/>
                  <a:pt x="1801854" y="1676518"/>
                </a:cubicBezTo>
                <a:cubicBezTo>
                  <a:pt x="1789578" y="1659074"/>
                  <a:pt x="1777949" y="1640338"/>
                  <a:pt x="1763089" y="1622895"/>
                </a:cubicBezTo>
                <a:cubicBezTo>
                  <a:pt x="1758567" y="1686855"/>
                  <a:pt x="1719804" y="1726264"/>
                  <a:pt x="1673934" y="1761151"/>
                </a:cubicBezTo>
                <a:cubicBezTo>
                  <a:pt x="1644216" y="1783763"/>
                  <a:pt x="1622895" y="1812836"/>
                  <a:pt x="1606098" y="1844492"/>
                </a:cubicBezTo>
                <a:cubicBezTo>
                  <a:pt x="1597054" y="1862582"/>
                  <a:pt x="1597699" y="1885194"/>
                  <a:pt x="1593177" y="1905868"/>
                </a:cubicBezTo>
                <a:cubicBezTo>
                  <a:pt x="1578963" y="1969827"/>
                  <a:pt x="1564104" y="2034433"/>
                  <a:pt x="1549245" y="2098393"/>
                </a:cubicBezTo>
                <a:cubicBezTo>
                  <a:pt x="1547953" y="2105499"/>
                  <a:pt x="1547307" y="2112606"/>
                  <a:pt x="1546661" y="2124235"/>
                </a:cubicBezTo>
                <a:cubicBezTo>
                  <a:pt x="1558290" y="2121005"/>
                  <a:pt x="1567335" y="2118421"/>
                  <a:pt x="1575733" y="2115836"/>
                </a:cubicBezTo>
                <a:cubicBezTo>
                  <a:pt x="1719804" y="2075135"/>
                  <a:pt x="1863228" y="2031849"/>
                  <a:pt x="2007946" y="1995024"/>
                </a:cubicBezTo>
                <a:cubicBezTo>
                  <a:pt x="2083534" y="1976288"/>
                  <a:pt x="2161707" y="1967244"/>
                  <a:pt x="2239234" y="1958845"/>
                </a:cubicBezTo>
                <a:cubicBezTo>
                  <a:pt x="2276705" y="1954969"/>
                  <a:pt x="2316115" y="1956906"/>
                  <a:pt x="2352940" y="1963367"/>
                </a:cubicBezTo>
                <a:cubicBezTo>
                  <a:pt x="2440158" y="1978872"/>
                  <a:pt x="2489904" y="2039601"/>
                  <a:pt x="2498303" y="2135218"/>
                </a:cubicBezTo>
                <a:cubicBezTo>
                  <a:pt x="2507348" y="2232127"/>
                  <a:pt x="2488612" y="2326451"/>
                  <a:pt x="2471169" y="2420775"/>
                </a:cubicBezTo>
                <a:cubicBezTo>
                  <a:pt x="2427237" y="2663047"/>
                  <a:pt x="2383305" y="2905964"/>
                  <a:pt x="2340019" y="3148235"/>
                </a:cubicBezTo>
                <a:cubicBezTo>
                  <a:pt x="2323868" y="3239976"/>
                  <a:pt x="2332912" y="3331716"/>
                  <a:pt x="2342603" y="3423456"/>
                </a:cubicBezTo>
                <a:cubicBezTo>
                  <a:pt x="2351002" y="3500982"/>
                  <a:pt x="2358755" y="3579155"/>
                  <a:pt x="2366508" y="3656681"/>
                </a:cubicBezTo>
                <a:cubicBezTo>
                  <a:pt x="2367153" y="3662497"/>
                  <a:pt x="2367799" y="3667665"/>
                  <a:pt x="2368446" y="3672833"/>
                </a:cubicBezTo>
                <a:cubicBezTo>
                  <a:pt x="2414315" y="3675417"/>
                  <a:pt x="2416900" y="3680586"/>
                  <a:pt x="2414962" y="3727748"/>
                </a:cubicBezTo>
                <a:cubicBezTo>
                  <a:pt x="2414315" y="3744545"/>
                  <a:pt x="2420776" y="3762635"/>
                  <a:pt x="2426590" y="3779433"/>
                </a:cubicBezTo>
                <a:cubicBezTo>
                  <a:pt x="2433698" y="3800106"/>
                  <a:pt x="2446618" y="3819488"/>
                  <a:pt x="2431759" y="3841454"/>
                </a:cubicBezTo>
                <a:cubicBezTo>
                  <a:pt x="2488612" y="3893139"/>
                  <a:pt x="2494427" y="3926088"/>
                  <a:pt x="2447265" y="3957099"/>
                </a:cubicBezTo>
                <a:cubicBezTo>
                  <a:pt x="2465354" y="3980356"/>
                  <a:pt x="2483444" y="4002968"/>
                  <a:pt x="2501533" y="4026226"/>
                </a:cubicBezTo>
                <a:cubicBezTo>
                  <a:pt x="2500241" y="4027519"/>
                  <a:pt x="2498949" y="4028811"/>
                  <a:pt x="2497657" y="4030103"/>
                </a:cubicBezTo>
                <a:cubicBezTo>
                  <a:pt x="2486028" y="4019120"/>
                  <a:pt x="2474399" y="4008137"/>
                  <a:pt x="2460186" y="3995216"/>
                </a:cubicBezTo>
                <a:cubicBezTo>
                  <a:pt x="2459539" y="4002323"/>
                  <a:pt x="2456956" y="4006845"/>
                  <a:pt x="2458247" y="4010721"/>
                </a:cubicBezTo>
                <a:cubicBezTo>
                  <a:pt x="2464062" y="4033333"/>
                  <a:pt x="2464708" y="4055299"/>
                  <a:pt x="2453079" y="4077265"/>
                </a:cubicBezTo>
                <a:cubicBezTo>
                  <a:pt x="2449848" y="4083079"/>
                  <a:pt x="2455017" y="4094709"/>
                  <a:pt x="2459539" y="4101815"/>
                </a:cubicBezTo>
                <a:cubicBezTo>
                  <a:pt x="2486028" y="4141870"/>
                  <a:pt x="2512516" y="4181926"/>
                  <a:pt x="2541588" y="4220043"/>
                </a:cubicBezTo>
                <a:cubicBezTo>
                  <a:pt x="2566786" y="4253639"/>
                  <a:pt x="2544173" y="4324705"/>
                  <a:pt x="2503471" y="4329873"/>
                </a:cubicBezTo>
                <a:cubicBezTo>
                  <a:pt x="2480213" y="4332457"/>
                  <a:pt x="2455664" y="4326643"/>
                  <a:pt x="2431759" y="4324059"/>
                </a:cubicBezTo>
                <a:cubicBezTo>
                  <a:pt x="2420776" y="4322766"/>
                  <a:pt x="2409793" y="4320182"/>
                  <a:pt x="2398810" y="4318244"/>
                </a:cubicBezTo>
                <a:cubicBezTo>
                  <a:pt x="2397518" y="4318244"/>
                  <a:pt x="2395580" y="4318890"/>
                  <a:pt x="2394288" y="4318244"/>
                </a:cubicBezTo>
                <a:cubicBezTo>
                  <a:pt x="2380720" y="4317598"/>
                  <a:pt x="2296087" y="4274312"/>
                  <a:pt x="2285750" y="4262683"/>
                </a:cubicBezTo>
                <a:cubicBezTo>
                  <a:pt x="2284458" y="4260745"/>
                  <a:pt x="2282520" y="4258807"/>
                  <a:pt x="2280582" y="4258161"/>
                </a:cubicBezTo>
                <a:cubicBezTo>
                  <a:pt x="2254739" y="4243301"/>
                  <a:pt x="2229544" y="4227796"/>
                  <a:pt x="2203054" y="4213583"/>
                </a:cubicBezTo>
                <a:cubicBezTo>
                  <a:pt x="2189487" y="4206476"/>
                  <a:pt x="2137803" y="4144455"/>
                  <a:pt x="2131342" y="4127657"/>
                </a:cubicBezTo>
                <a:cubicBezTo>
                  <a:pt x="2128758" y="4121843"/>
                  <a:pt x="2121006" y="4117967"/>
                  <a:pt x="2117775" y="4112152"/>
                </a:cubicBezTo>
                <a:cubicBezTo>
                  <a:pt x="2109376" y="4098585"/>
                  <a:pt x="2101624" y="4084371"/>
                  <a:pt x="2093225" y="4070158"/>
                </a:cubicBezTo>
                <a:cubicBezTo>
                  <a:pt x="2088703" y="4062405"/>
                  <a:pt x="2082888" y="4055945"/>
                  <a:pt x="2078366" y="4048839"/>
                </a:cubicBezTo>
                <a:cubicBezTo>
                  <a:pt x="2068029" y="4032687"/>
                  <a:pt x="2058338" y="4016536"/>
                  <a:pt x="2048647" y="3999738"/>
                </a:cubicBezTo>
                <a:cubicBezTo>
                  <a:pt x="2044124" y="3991985"/>
                  <a:pt x="2040249" y="3983587"/>
                  <a:pt x="2035726" y="3975834"/>
                </a:cubicBezTo>
                <a:cubicBezTo>
                  <a:pt x="2031204" y="3969374"/>
                  <a:pt x="2025389" y="3962913"/>
                  <a:pt x="2021513" y="3956452"/>
                </a:cubicBezTo>
                <a:cubicBezTo>
                  <a:pt x="2007300" y="3935132"/>
                  <a:pt x="2000839" y="3910583"/>
                  <a:pt x="1980811" y="3890554"/>
                </a:cubicBezTo>
                <a:cubicBezTo>
                  <a:pt x="1956907" y="3866651"/>
                  <a:pt x="1943986" y="3832410"/>
                  <a:pt x="1925896" y="3803336"/>
                </a:cubicBezTo>
                <a:cubicBezTo>
                  <a:pt x="1923958" y="3800106"/>
                  <a:pt x="1919436" y="3797522"/>
                  <a:pt x="1916205" y="3794938"/>
                </a:cubicBezTo>
                <a:cubicBezTo>
                  <a:pt x="1914268" y="3793646"/>
                  <a:pt x="1910391" y="3794292"/>
                  <a:pt x="1909744" y="3793000"/>
                </a:cubicBezTo>
                <a:cubicBezTo>
                  <a:pt x="1894239" y="3771034"/>
                  <a:pt x="1879380" y="3749068"/>
                  <a:pt x="1864520" y="3727102"/>
                </a:cubicBezTo>
                <a:cubicBezTo>
                  <a:pt x="1860645" y="3721288"/>
                  <a:pt x="1856768" y="3714827"/>
                  <a:pt x="1851600" y="3710951"/>
                </a:cubicBezTo>
                <a:cubicBezTo>
                  <a:pt x="1825757" y="3692861"/>
                  <a:pt x="1827696" y="3653451"/>
                  <a:pt x="1849662" y="3630840"/>
                </a:cubicBezTo>
                <a:cubicBezTo>
                  <a:pt x="1901346" y="3577863"/>
                  <a:pt x="1967890" y="3545560"/>
                  <a:pt x="2024743" y="3499690"/>
                </a:cubicBezTo>
                <a:cubicBezTo>
                  <a:pt x="2035080" y="3491291"/>
                  <a:pt x="2048647" y="3486769"/>
                  <a:pt x="2061568" y="3481601"/>
                </a:cubicBezTo>
                <a:cubicBezTo>
                  <a:pt x="2077073" y="3475786"/>
                  <a:pt x="2082242" y="3467387"/>
                  <a:pt x="2073198" y="3452528"/>
                </a:cubicBezTo>
                <a:cubicBezTo>
                  <a:pt x="2071259" y="3449297"/>
                  <a:pt x="2069321" y="3445421"/>
                  <a:pt x="2067382" y="3441545"/>
                </a:cubicBezTo>
                <a:cubicBezTo>
                  <a:pt x="2051232" y="3408596"/>
                  <a:pt x="2056400" y="3398905"/>
                  <a:pt x="2095164" y="3395029"/>
                </a:cubicBezTo>
                <a:cubicBezTo>
                  <a:pt x="2071259" y="3106887"/>
                  <a:pt x="2031204" y="2820038"/>
                  <a:pt x="2029911" y="2524790"/>
                </a:cubicBezTo>
                <a:cubicBezTo>
                  <a:pt x="2010530" y="2532543"/>
                  <a:pt x="1992440" y="2537065"/>
                  <a:pt x="1977581" y="2546110"/>
                </a:cubicBezTo>
                <a:cubicBezTo>
                  <a:pt x="1876796" y="2610070"/>
                  <a:pt x="1776657" y="2675322"/>
                  <a:pt x="1675872" y="2740574"/>
                </a:cubicBezTo>
                <a:cubicBezTo>
                  <a:pt x="1670058" y="2744449"/>
                  <a:pt x="1664243" y="2749618"/>
                  <a:pt x="1658428" y="2754140"/>
                </a:cubicBezTo>
                <a:cubicBezTo>
                  <a:pt x="1620311" y="2781275"/>
                  <a:pt x="1619665" y="2781275"/>
                  <a:pt x="1633232" y="2827791"/>
                </a:cubicBezTo>
                <a:cubicBezTo>
                  <a:pt x="1660367" y="2923408"/>
                  <a:pt x="1692024" y="3017086"/>
                  <a:pt x="1715282" y="3113994"/>
                </a:cubicBezTo>
                <a:cubicBezTo>
                  <a:pt x="1764382" y="3316856"/>
                  <a:pt x="1772135" y="3522948"/>
                  <a:pt x="1755337" y="3730332"/>
                </a:cubicBezTo>
                <a:cubicBezTo>
                  <a:pt x="1746292" y="3838870"/>
                  <a:pt x="1733371" y="3948700"/>
                  <a:pt x="1740478" y="4056591"/>
                </a:cubicBezTo>
                <a:cubicBezTo>
                  <a:pt x="1747584" y="4161252"/>
                  <a:pt x="1724326" y="4254931"/>
                  <a:pt x="1695900" y="4351839"/>
                </a:cubicBezTo>
                <a:cubicBezTo>
                  <a:pt x="1671350" y="4433888"/>
                  <a:pt x="1657136" y="4519168"/>
                  <a:pt x="1639047" y="4603801"/>
                </a:cubicBezTo>
                <a:cubicBezTo>
                  <a:pt x="1611267" y="4733659"/>
                  <a:pt x="1586070" y="4863516"/>
                  <a:pt x="1555705" y="4992728"/>
                </a:cubicBezTo>
                <a:cubicBezTo>
                  <a:pt x="1522756" y="5131630"/>
                  <a:pt x="1500145" y="5271824"/>
                  <a:pt x="1489162" y="5413957"/>
                </a:cubicBezTo>
                <a:cubicBezTo>
                  <a:pt x="1485931" y="5458535"/>
                  <a:pt x="1477532" y="5502466"/>
                  <a:pt x="1472365" y="5547044"/>
                </a:cubicBezTo>
                <a:cubicBezTo>
                  <a:pt x="1470426" y="5561257"/>
                  <a:pt x="1471072" y="5576117"/>
                  <a:pt x="1471718" y="5590976"/>
                </a:cubicBezTo>
                <a:cubicBezTo>
                  <a:pt x="1472365" y="5604544"/>
                  <a:pt x="1476240" y="5614880"/>
                  <a:pt x="1489808" y="5624571"/>
                </a:cubicBezTo>
                <a:cubicBezTo>
                  <a:pt x="1502083" y="5632970"/>
                  <a:pt x="1507251" y="5652352"/>
                  <a:pt x="1513712" y="5667211"/>
                </a:cubicBezTo>
                <a:cubicBezTo>
                  <a:pt x="1517589" y="5675610"/>
                  <a:pt x="1518234" y="5685301"/>
                  <a:pt x="1520819" y="5694992"/>
                </a:cubicBezTo>
                <a:cubicBezTo>
                  <a:pt x="1533739" y="5693053"/>
                  <a:pt x="1544077" y="5690469"/>
                  <a:pt x="1554413" y="5689176"/>
                </a:cubicBezTo>
                <a:cubicBezTo>
                  <a:pt x="1617081" y="5683362"/>
                  <a:pt x="1657783" y="5717603"/>
                  <a:pt x="1664243" y="5782209"/>
                </a:cubicBezTo>
                <a:cubicBezTo>
                  <a:pt x="1664889" y="5791254"/>
                  <a:pt x="1666827" y="5799652"/>
                  <a:pt x="1668119" y="5808698"/>
                </a:cubicBezTo>
                <a:cubicBezTo>
                  <a:pt x="1672642" y="5835186"/>
                  <a:pt x="1680394" y="5857798"/>
                  <a:pt x="1715282" y="5851983"/>
                </a:cubicBezTo>
                <a:cubicBezTo>
                  <a:pt x="1719158" y="5851337"/>
                  <a:pt x="1723034" y="5855214"/>
                  <a:pt x="1726265" y="5858444"/>
                </a:cubicBezTo>
                <a:cubicBezTo>
                  <a:pt x="1640985" y="5862966"/>
                  <a:pt x="1562813" y="5847461"/>
                  <a:pt x="1502083" y="5769934"/>
                </a:cubicBezTo>
                <a:cubicBezTo>
                  <a:pt x="1502083" y="5793838"/>
                  <a:pt x="1498206" y="5811928"/>
                  <a:pt x="1502729" y="5828079"/>
                </a:cubicBezTo>
                <a:cubicBezTo>
                  <a:pt x="1507897" y="5846169"/>
                  <a:pt x="1509189" y="5861028"/>
                  <a:pt x="1503375" y="5879763"/>
                </a:cubicBezTo>
                <a:cubicBezTo>
                  <a:pt x="1497560" y="5897207"/>
                  <a:pt x="1494330" y="5908836"/>
                  <a:pt x="1476240" y="5894623"/>
                </a:cubicBezTo>
                <a:cubicBezTo>
                  <a:pt x="1464612" y="5981841"/>
                  <a:pt x="1469134" y="6065828"/>
                  <a:pt x="1494976" y="6149169"/>
                </a:cubicBezTo>
                <a:cubicBezTo>
                  <a:pt x="1503375" y="6176304"/>
                  <a:pt x="1505314" y="6202146"/>
                  <a:pt x="1484639" y="6227342"/>
                </a:cubicBezTo>
                <a:cubicBezTo>
                  <a:pt x="1458151" y="6260291"/>
                  <a:pt x="1421972" y="6266752"/>
                  <a:pt x="1387084" y="6239617"/>
                </a:cubicBezTo>
                <a:cubicBezTo>
                  <a:pt x="1359951" y="6218944"/>
                  <a:pt x="1333462" y="6196331"/>
                  <a:pt x="1307619" y="6173720"/>
                </a:cubicBezTo>
                <a:cubicBezTo>
                  <a:pt x="1299867" y="6167259"/>
                  <a:pt x="1295991" y="6156922"/>
                  <a:pt x="1290176" y="6148524"/>
                </a:cubicBezTo>
                <a:cubicBezTo>
                  <a:pt x="1285653" y="6142063"/>
                  <a:pt x="1280486" y="6136894"/>
                  <a:pt x="1274670" y="6131080"/>
                </a:cubicBezTo>
                <a:cubicBezTo>
                  <a:pt x="1270795" y="6127203"/>
                  <a:pt x="1264980" y="6124619"/>
                  <a:pt x="1262395" y="6120743"/>
                </a:cubicBezTo>
                <a:cubicBezTo>
                  <a:pt x="1247537" y="6097484"/>
                  <a:pt x="1233323" y="6074226"/>
                  <a:pt x="1218463" y="6050968"/>
                </a:cubicBezTo>
                <a:cubicBezTo>
                  <a:pt x="1210065" y="6038048"/>
                  <a:pt x="1197144" y="6027710"/>
                  <a:pt x="1191975" y="6014144"/>
                </a:cubicBezTo>
                <a:cubicBezTo>
                  <a:pt x="1182284" y="5985071"/>
                  <a:pt x="1177762" y="5954706"/>
                  <a:pt x="1169364" y="5925634"/>
                </a:cubicBezTo>
                <a:cubicBezTo>
                  <a:pt x="1165487" y="5910774"/>
                  <a:pt x="1156442" y="5897207"/>
                  <a:pt x="1151274" y="5882347"/>
                </a:cubicBezTo>
                <a:cubicBezTo>
                  <a:pt x="1139645" y="5844876"/>
                  <a:pt x="1129954" y="5806113"/>
                  <a:pt x="1118324" y="5768642"/>
                </a:cubicBezTo>
                <a:cubicBezTo>
                  <a:pt x="1115094" y="5758951"/>
                  <a:pt x="1104112" y="5752491"/>
                  <a:pt x="1099590" y="5743445"/>
                </a:cubicBezTo>
                <a:cubicBezTo>
                  <a:pt x="1085376" y="5714373"/>
                  <a:pt x="1073747" y="5683362"/>
                  <a:pt x="1058888" y="5654290"/>
                </a:cubicBezTo>
                <a:cubicBezTo>
                  <a:pt x="1047259" y="5631032"/>
                  <a:pt x="1028523" y="5611004"/>
                  <a:pt x="1020770" y="5586454"/>
                </a:cubicBezTo>
                <a:cubicBezTo>
                  <a:pt x="1009141" y="5548337"/>
                  <a:pt x="977485" y="5512158"/>
                  <a:pt x="1003327" y="5468872"/>
                </a:cubicBezTo>
                <a:cubicBezTo>
                  <a:pt x="1005911" y="5464349"/>
                  <a:pt x="1010434" y="5459181"/>
                  <a:pt x="1014956" y="5457243"/>
                </a:cubicBezTo>
                <a:cubicBezTo>
                  <a:pt x="1061472" y="5435923"/>
                  <a:pt x="1107342" y="5414602"/>
                  <a:pt x="1154504" y="5394575"/>
                </a:cubicBezTo>
                <a:cubicBezTo>
                  <a:pt x="1179700" y="5383592"/>
                  <a:pt x="1205543" y="5373901"/>
                  <a:pt x="1230738" y="5364210"/>
                </a:cubicBezTo>
                <a:cubicBezTo>
                  <a:pt x="1252059" y="5355811"/>
                  <a:pt x="1250120" y="5342245"/>
                  <a:pt x="1242368" y="5324801"/>
                </a:cubicBezTo>
                <a:cubicBezTo>
                  <a:pt x="1231385" y="5300251"/>
                  <a:pt x="1235907" y="5291206"/>
                  <a:pt x="1263042" y="5288621"/>
                </a:cubicBezTo>
                <a:cubicBezTo>
                  <a:pt x="1265626" y="5225308"/>
                  <a:pt x="1270148" y="5160702"/>
                  <a:pt x="1270795" y="5096743"/>
                </a:cubicBezTo>
                <a:cubicBezTo>
                  <a:pt x="1272087" y="4963009"/>
                  <a:pt x="1270148" y="4829921"/>
                  <a:pt x="1272732" y="4696188"/>
                </a:cubicBezTo>
                <a:cubicBezTo>
                  <a:pt x="1275962" y="4556639"/>
                  <a:pt x="1308266" y="4422260"/>
                  <a:pt x="1361888" y="4293048"/>
                </a:cubicBezTo>
                <a:cubicBezTo>
                  <a:pt x="1374809" y="4262037"/>
                  <a:pt x="1379978" y="4232318"/>
                  <a:pt x="1376101" y="4198077"/>
                </a:cubicBezTo>
                <a:cubicBezTo>
                  <a:pt x="1367057" y="4115382"/>
                  <a:pt x="1367057" y="4032041"/>
                  <a:pt x="1353490" y="3949992"/>
                </a:cubicBezTo>
                <a:cubicBezTo>
                  <a:pt x="1337985" y="3856313"/>
                  <a:pt x="1314727" y="3763927"/>
                  <a:pt x="1289530" y="3672187"/>
                </a:cubicBezTo>
                <a:cubicBezTo>
                  <a:pt x="1261750" y="3572049"/>
                  <a:pt x="1228801" y="3473201"/>
                  <a:pt x="1196497" y="3374355"/>
                </a:cubicBezTo>
                <a:cubicBezTo>
                  <a:pt x="1167425" y="3285200"/>
                  <a:pt x="1115094" y="3208319"/>
                  <a:pt x="1058888" y="3134022"/>
                </a:cubicBezTo>
                <a:cubicBezTo>
                  <a:pt x="1048551" y="3120454"/>
                  <a:pt x="1037568" y="3106887"/>
                  <a:pt x="1027876" y="3093321"/>
                </a:cubicBezTo>
                <a:cubicBezTo>
                  <a:pt x="999451" y="3054557"/>
                  <a:pt x="969086" y="3021608"/>
                  <a:pt x="919339" y="3005457"/>
                </a:cubicBezTo>
                <a:cubicBezTo>
                  <a:pt x="865071" y="2988013"/>
                  <a:pt x="821785" y="2948603"/>
                  <a:pt x="794004" y="2897565"/>
                </a:cubicBezTo>
                <a:cubicBezTo>
                  <a:pt x="716477" y="2754140"/>
                  <a:pt x="681591" y="2601671"/>
                  <a:pt x="706141" y="2438864"/>
                </a:cubicBezTo>
                <a:cubicBezTo>
                  <a:pt x="710663" y="2410438"/>
                  <a:pt x="721000" y="2382012"/>
                  <a:pt x="735860" y="2356816"/>
                </a:cubicBezTo>
                <a:cubicBezTo>
                  <a:pt x="758471" y="2318052"/>
                  <a:pt x="772684" y="2277996"/>
                  <a:pt x="781729" y="2234711"/>
                </a:cubicBezTo>
                <a:cubicBezTo>
                  <a:pt x="784959" y="2219205"/>
                  <a:pt x="804987" y="2177858"/>
                  <a:pt x="810156" y="2162353"/>
                </a:cubicBezTo>
                <a:cubicBezTo>
                  <a:pt x="848919" y="2049939"/>
                  <a:pt x="843105" y="1960136"/>
                  <a:pt x="834706" y="1841908"/>
                </a:cubicBezTo>
                <a:cubicBezTo>
                  <a:pt x="826953" y="1728849"/>
                  <a:pt x="849565" y="1617080"/>
                  <a:pt x="852796" y="1502729"/>
                </a:cubicBezTo>
                <a:cubicBezTo>
                  <a:pt x="854088" y="1450398"/>
                  <a:pt x="838582" y="1397421"/>
                  <a:pt x="829538" y="1338630"/>
                </a:cubicBezTo>
                <a:cubicBezTo>
                  <a:pt x="808864" y="1353489"/>
                  <a:pt x="746843" y="1363180"/>
                  <a:pt x="732629" y="1375455"/>
                </a:cubicBezTo>
                <a:cubicBezTo>
                  <a:pt x="635074" y="1463965"/>
                  <a:pt x="533643" y="1548598"/>
                  <a:pt x="425751" y="1624187"/>
                </a:cubicBezTo>
                <a:cubicBezTo>
                  <a:pt x="390219" y="1649384"/>
                  <a:pt x="365669" y="1682978"/>
                  <a:pt x="352747" y="1725618"/>
                </a:cubicBezTo>
                <a:cubicBezTo>
                  <a:pt x="334658" y="1786993"/>
                  <a:pt x="317214" y="1849015"/>
                  <a:pt x="297832" y="1910390"/>
                </a:cubicBezTo>
                <a:cubicBezTo>
                  <a:pt x="270698" y="1996316"/>
                  <a:pt x="239688" y="2081596"/>
                  <a:pt x="214491" y="2168167"/>
                </a:cubicBezTo>
                <a:cubicBezTo>
                  <a:pt x="198340" y="2223082"/>
                  <a:pt x="188003" y="2280581"/>
                  <a:pt x="177666" y="2337433"/>
                </a:cubicBezTo>
                <a:cubicBezTo>
                  <a:pt x="170559" y="2378782"/>
                  <a:pt x="184773" y="2413669"/>
                  <a:pt x="217722" y="2441449"/>
                </a:cubicBezTo>
                <a:cubicBezTo>
                  <a:pt x="254547" y="2472460"/>
                  <a:pt x="282327" y="2508639"/>
                  <a:pt x="293310" y="2557739"/>
                </a:cubicBezTo>
                <a:cubicBezTo>
                  <a:pt x="301063" y="2591980"/>
                  <a:pt x="317861" y="2624929"/>
                  <a:pt x="328844" y="2658524"/>
                </a:cubicBezTo>
                <a:cubicBezTo>
                  <a:pt x="331428" y="2666277"/>
                  <a:pt x="328197" y="2682428"/>
                  <a:pt x="324967" y="2683074"/>
                </a:cubicBezTo>
                <a:cubicBezTo>
                  <a:pt x="314630" y="2685658"/>
                  <a:pt x="297832" y="2686950"/>
                  <a:pt x="292018" y="2681136"/>
                </a:cubicBezTo>
                <a:cubicBezTo>
                  <a:pt x="277805" y="2665631"/>
                  <a:pt x="266822" y="2645603"/>
                  <a:pt x="257131" y="2626868"/>
                </a:cubicBezTo>
                <a:cubicBezTo>
                  <a:pt x="250671" y="2613946"/>
                  <a:pt x="250671" y="2597794"/>
                  <a:pt x="244210" y="2584874"/>
                </a:cubicBezTo>
                <a:cubicBezTo>
                  <a:pt x="240333" y="2577121"/>
                  <a:pt x="229997" y="2569369"/>
                  <a:pt x="221598" y="2568722"/>
                </a:cubicBezTo>
                <a:cubicBezTo>
                  <a:pt x="215783" y="2568076"/>
                  <a:pt x="206092" y="2577767"/>
                  <a:pt x="202862" y="2584874"/>
                </a:cubicBezTo>
                <a:cubicBezTo>
                  <a:pt x="180250" y="2641081"/>
                  <a:pt x="185418" y="2699872"/>
                  <a:pt x="189941" y="2758663"/>
                </a:cubicBezTo>
                <a:cubicBezTo>
                  <a:pt x="192525" y="2793550"/>
                  <a:pt x="193171" y="2828437"/>
                  <a:pt x="191233" y="2863324"/>
                </a:cubicBezTo>
                <a:cubicBezTo>
                  <a:pt x="189941" y="2889812"/>
                  <a:pt x="164745" y="2907256"/>
                  <a:pt x="140194" y="2899503"/>
                </a:cubicBezTo>
                <a:cubicBezTo>
                  <a:pt x="131150" y="2896919"/>
                  <a:pt x="125335" y="2883351"/>
                  <a:pt x="117583" y="2873661"/>
                </a:cubicBezTo>
                <a:cubicBezTo>
                  <a:pt x="91740" y="2885290"/>
                  <a:pt x="85926" y="2882060"/>
                  <a:pt x="80111" y="2851049"/>
                </a:cubicBezTo>
                <a:cubicBezTo>
                  <a:pt x="77528" y="2836190"/>
                  <a:pt x="78173" y="2820685"/>
                  <a:pt x="56207" y="2818746"/>
                </a:cubicBezTo>
                <a:cubicBezTo>
                  <a:pt x="51685" y="2818100"/>
                  <a:pt x="48454" y="2798072"/>
                  <a:pt x="45870" y="2786443"/>
                </a:cubicBezTo>
                <a:cubicBezTo>
                  <a:pt x="32949" y="2731529"/>
                  <a:pt x="16152" y="2676614"/>
                  <a:pt x="8399" y="2621053"/>
                </a:cubicBezTo>
                <a:cubicBezTo>
                  <a:pt x="646" y="2568722"/>
                  <a:pt x="2585" y="2514454"/>
                  <a:pt x="0" y="2461477"/>
                </a:cubicBezTo>
                <a:cubicBezTo>
                  <a:pt x="0" y="2460830"/>
                  <a:pt x="646" y="2460185"/>
                  <a:pt x="646" y="2458892"/>
                </a:cubicBezTo>
                <a:cubicBezTo>
                  <a:pt x="2585" y="2336142"/>
                  <a:pt x="46516" y="2219852"/>
                  <a:pt x="58792" y="2099039"/>
                </a:cubicBezTo>
                <a:cubicBezTo>
                  <a:pt x="73004" y="1953676"/>
                  <a:pt x="107892" y="1812189"/>
                  <a:pt x="149885" y="1672642"/>
                </a:cubicBezTo>
                <a:cubicBezTo>
                  <a:pt x="164099" y="1626125"/>
                  <a:pt x="180896" y="1578963"/>
                  <a:pt x="205447" y="1538262"/>
                </a:cubicBezTo>
                <a:cubicBezTo>
                  <a:pt x="235811" y="1487869"/>
                  <a:pt x="273282" y="1440707"/>
                  <a:pt x="312046" y="1396129"/>
                </a:cubicBezTo>
                <a:cubicBezTo>
                  <a:pt x="364377" y="1336046"/>
                  <a:pt x="421229" y="1279838"/>
                  <a:pt x="476144" y="1222339"/>
                </a:cubicBezTo>
                <a:cubicBezTo>
                  <a:pt x="523307" y="1171948"/>
                  <a:pt x="573053" y="1123493"/>
                  <a:pt x="617631" y="1070517"/>
                </a:cubicBezTo>
                <a:cubicBezTo>
                  <a:pt x="687405" y="986529"/>
                  <a:pt x="766224" y="912232"/>
                  <a:pt x="861840" y="859256"/>
                </a:cubicBezTo>
                <a:cubicBezTo>
                  <a:pt x="894466" y="841166"/>
                  <a:pt x="928707" y="826468"/>
                  <a:pt x="964563" y="818150"/>
                </a:cubicBezTo>
                <a:lnTo>
                  <a:pt x="973653" y="817922"/>
                </a:lnTo>
                <a:lnTo>
                  <a:pt x="983327" y="792885"/>
                </a:lnTo>
                <a:cubicBezTo>
                  <a:pt x="995840" y="769241"/>
                  <a:pt x="918883" y="811201"/>
                  <a:pt x="939449" y="799242"/>
                </a:cubicBezTo>
                <a:cubicBezTo>
                  <a:pt x="971442" y="780641"/>
                  <a:pt x="963338" y="780316"/>
                  <a:pt x="979302" y="761680"/>
                </a:cubicBezTo>
                <a:cubicBezTo>
                  <a:pt x="986340" y="753136"/>
                  <a:pt x="970583" y="763766"/>
                  <a:pt x="958163" y="765170"/>
                </a:cubicBezTo>
                <a:lnTo>
                  <a:pt x="953508" y="763945"/>
                </a:lnTo>
                <a:lnTo>
                  <a:pt x="957567" y="761349"/>
                </a:lnTo>
                <a:cubicBezTo>
                  <a:pt x="966947" y="752606"/>
                  <a:pt x="980209" y="731770"/>
                  <a:pt x="986064" y="722379"/>
                </a:cubicBezTo>
                <a:lnTo>
                  <a:pt x="988136" y="719059"/>
                </a:lnTo>
                <a:lnTo>
                  <a:pt x="987878" y="719820"/>
                </a:lnTo>
                <a:cubicBezTo>
                  <a:pt x="988972" y="717836"/>
                  <a:pt x="989250" y="717302"/>
                  <a:pt x="988890" y="717851"/>
                </a:cubicBezTo>
                <a:lnTo>
                  <a:pt x="988136" y="719059"/>
                </a:lnTo>
                <a:lnTo>
                  <a:pt x="999534" y="685289"/>
                </a:lnTo>
                <a:cubicBezTo>
                  <a:pt x="1002978" y="673405"/>
                  <a:pt x="1005138" y="661267"/>
                  <a:pt x="1003490" y="649230"/>
                </a:cubicBezTo>
                <a:cubicBezTo>
                  <a:pt x="1002665" y="639456"/>
                  <a:pt x="1003646" y="630163"/>
                  <a:pt x="1004723" y="623511"/>
                </a:cubicBezTo>
                <a:cubicBezTo>
                  <a:pt x="1012027" y="583021"/>
                  <a:pt x="1038962" y="579231"/>
                  <a:pt x="1062625" y="545686"/>
                </a:cubicBezTo>
                <a:cubicBezTo>
                  <a:pt x="1064115" y="543919"/>
                  <a:pt x="1011995" y="573685"/>
                  <a:pt x="1013608" y="568881"/>
                </a:cubicBezTo>
                <a:cubicBezTo>
                  <a:pt x="1043152" y="555659"/>
                  <a:pt x="1056272" y="542185"/>
                  <a:pt x="1063136" y="527851"/>
                </a:cubicBezTo>
                <a:cubicBezTo>
                  <a:pt x="1066020" y="521678"/>
                  <a:pt x="1054725" y="540297"/>
                  <a:pt x="1030019" y="539104"/>
                </a:cubicBezTo>
                <a:cubicBezTo>
                  <a:pt x="1056858" y="507309"/>
                  <a:pt x="1038140" y="493371"/>
                  <a:pt x="1052152" y="482976"/>
                </a:cubicBezTo>
                <a:cubicBezTo>
                  <a:pt x="1076615" y="464885"/>
                  <a:pt x="1081687" y="480103"/>
                  <a:pt x="1113017" y="422315"/>
                </a:cubicBezTo>
                <a:cubicBezTo>
                  <a:pt x="1123083" y="404051"/>
                  <a:pt x="1116164" y="389368"/>
                  <a:pt x="1120346" y="376144"/>
                </a:cubicBezTo>
                <a:cubicBezTo>
                  <a:pt x="1127096" y="354502"/>
                  <a:pt x="1147422" y="323258"/>
                  <a:pt x="1165622" y="314654"/>
                </a:cubicBezTo>
                <a:lnTo>
                  <a:pt x="1170965" y="310826"/>
                </a:lnTo>
                <a:lnTo>
                  <a:pt x="1175905" y="273474"/>
                </a:lnTo>
                <a:cubicBezTo>
                  <a:pt x="1197830" y="171205"/>
                  <a:pt x="1267726" y="81565"/>
                  <a:pt x="1367057" y="41348"/>
                </a:cubicBezTo>
                <a:cubicBezTo>
                  <a:pt x="1385792" y="34241"/>
                  <a:pt x="1405175" y="30365"/>
                  <a:pt x="1424556" y="21966"/>
                </a:cubicBezTo>
                <a:cubicBezTo>
                  <a:pt x="1403236" y="20674"/>
                  <a:pt x="1382562" y="19382"/>
                  <a:pt x="1353490" y="18090"/>
                </a:cubicBezTo>
                <a:cubicBezTo>
                  <a:pt x="1368349" y="10337"/>
                  <a:pt x="1376101" y="6461"/>
                  <a:pt x="1383854" y="1938"/>
                </a:cubicBezTo>
                <a:cubicBezTo>
                  <a:pt x="1405175" y="0"/>
                  <a:pt x="1424556" y="0"/>
                  <a:pt x="1443938" y="0"/>
                </a:cubicBezTo>
                <a:close/>
              </a:path>
            </a:pathLst>
          </a:custGeom>
          <a:solidFill>
            <a:schemeClr val="accent3">
              <a:alpha val="39000"/>
            </a:schemeClr>
          </a:solidFill>
          <a:ln w="70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Graphic 5">
            <a:extLst>
              <a:ext uri="{FF2B5EF4-FFF2-40B4-BE49-F238E27FC236}">
                <a16:creationId xmlns:a16="http://schemas.microsoft.com/office/drawing/2014/main" id="{E123DE5B-A7B0-E84E-B5D4-5251CC77327D}"/>
              </a:ext>
            </a:extLst>
          </p:cNvPr>
          <p:cNvSpPr/>
          <p:nvPr/>
        </p:nvSpPr>
        <p:spPr>
          <a:xfrm>
            <a:off x="0" y="5349927"/>
            <a:ext cx="1412416" cy="1386523"/>
          </a:xfrm>
          <a:custGeom>
            <a:avLst/>
            <a:gdLst>
              <a:gd name="connsiteX0" fmla="*/ 6418931 w 6471081"/>
              <a:gd name="connsiteY0" fmla="*/ 1089726 h 6852392"/>
              <a:gd name="connsiteX1" fmla="*/ 5980984 w 6471081"/>
              <a:gd name="connsiteY1" fmla="*/ 1089726 h 6852392"/>
              <a:gd name="connsiteX2" fmla="*/ 5980984 w 6471081"/>
              <a:gd name="connsiteY2" fmla="*/ 890659 h 6852392"/>
              <a:gd name="connsiteX3" fmla="*/ 5852011 w 6471081"/>
              <a:gd name="connsiteY3" fmla="*/ 762246 h 6852392"/>
              <a:gd name="connsiteX4" fmla="*/ 5742664 w 6471081"/>
              <a:gd name="connsiteY4" fmla="*/ 826172 h 6852392"/>
              <a:gd name="connsiteX5" fmla="*/ 5742664 w 6471081"/>
              <a:gd name="connsiteY5" fmla="*/ 755517 h 6852392"/>
              <a:gd name="connsiteX6" fmla="*/ 5684906 w 6471081"/>
              <a:gd name="connsiteY6" fmla="*/ 703928 h 6852392"/>
              <a:gd name="connsiteX7" fmla="*/ 5601355 w 6471081"/>
              <a:gd name="connsiteY7" fmla="*/ 703928 h 6852392"/>
              <a:gd name="connsiteX8" fmla="*/ 5549765 w 6471081"/>
              <a:gd name="connsiteY8" fmla="*/ 755517 h 6852392"/>
              <a:gd name="connsiteX9" fmla="*/ 5549765 w 6471081"/>
              <a:gd name="connsiteY9" fmla="*/ 1089165 h 6852392"/>
              <a:gd name="connsiteX10" fmla="*/ 5543597 w 6471081"/>
              <a:gd name="connsiteY10" fmla="*/ 1089165 h 6852392"/>
              <a:gd name="connsiteX11" fmla="*/ 5543597 w 6471081"/>
              <a:gd name="connsiteY11" fmla="*/ 684863 h 6852392"/>
              <a:gd name="connsiteX12" fmla="*/ 5479111 w 6471081"/>
              <a:gd name="connsiteY12" fmla="*/ 620937 h 6852392"/>
              <a:gd name="connsiteX13" fmla="*/ 5375932 w 6471081"/>
              <a:gd name="connsiteY13" fmla="*/ 620937 h 6852392"/>
              <a:gd name="connsiteX14" fmla="*/ 5311446 w 6471081"/>
              <a:gd name="connsiteY14" fmla="*/ 684863 h 6852392"/>
              <a:gd name="connsiteX15" fmla="*/ 5311446 w 6471081"/>
              <a:gd name="connsiteY15" fmla="*/ 1089165 h 6852392"/>
              <a:gd name="connsiteX16" fmla="*/ 4950882 w 6471081"/>
              <a:gd name="connsiteY16" fmla="*/ 1089165 h 6852392"/>
              <a:gd name="connsiteX17" fmla="*/ 4944713 w 6471081"/>
              <a:gd name="connsiteY17" fmla="*/ 1076268 h 6852392"/>
              <a:gd name="connsiteX18" fmla="*/ 4893125 w 6471081"/>
              <a:gd name="connsiteY18" fmla="*/ 1044305 h 6852392"/>
              <a:gd name="connsiteX19" fmla="*/ 4861162 w 6471081"/>
              <a:gd name="connsiteY19" fmla="*/ 1050473 h 6852392"/>
              <a:gd name="connsiteX20" fmla="*/ 4822470 w 6471081"/>
              <a:gd name="connsiteY20" fmla="*/ 1005613 h 6852392"/>
              <a:gd name="connsiteX21" fmla="*/ 4777609 w 6471081"/>
              <a:gd name="connsiteY21" fmla="*/ 1018510 h 6852392"/>
              <a:gd name="connsiteX22" fmla="*/ 4738918 w 6471081"/>
              <a:gd name="connsiteY22" fmla="*/ 999445 h 6852392"/>
              <a:gd name="connsiteX23" fmla="*/ 4700226 w 6471081"/>
              <a:gd name="connsiteY23" fmla="*/ 1018510 h 6852392"/>
              <a:gd name="connsiteX24" fmla="*/ 4648636 w 6471081"/>
              <a:gd name="connsiteY24" fmla="*/ 1018510 h 6852392"/>
              <a:gd name="connsiteX25" fmla="*/ 4616673 w 6471081"/>
              <a:gd name="connsiteY25" fmla="*/ 1050473 h 6852392"/>
              <a:gd name="connsiteX26" fmla="*/ 4610505 w 6471081"/>
              <a:gd name="connsiteY26" fmla="*/ 1082436 h 6852392"/>
              <a:gd name="connsiteX27" fmla="*/ 4578542 w 6471081"/>
              <a:gd name="connsiteY27" fmla="*/ 1088604 h 6852392"/>
              <a:gd name="connsiteX28" fmla="*/ 3844518 w 6471081"/>
              <a:gd name="connsiteY28" fmla="*/ 1088604 h 6852392"/>
              <a:gd name="connsiteX29" fmla="*/ 3805826 w 6471081"/>
              <a:gd name="connsiteY29" fmla="*/ 1088604 h 6852392"/>
              <a:gd name="connsiteX30" fmla="*/ 3760965 w 6471081"/>
              <a:gd name="connsiteY30" fmla="*/ 1094773 h 6852392"/>
              <a:gd name="connsiteX31" fmla="*/ 3748068 w 6471081"/>
              <a:gd name="connsiteY31" fmla="*/ 1094773 h 6852392"/>
              <a:gd name="connsiteX32" fmla="*/ 3716105 w 6471081"/>
              <a:gd name="connsiteY32" fmla="*/ 1088604 h 6852392"/>
              <a:gd name="connsiteX33" fmla="*/ 3549001 w 6471081"/>
              <a:gd name="connsiteY33" fmla="*/ 742059 h 6852392"/>
              <a:gd name="connsiteX34" fmla="*/ 3549001 w 6471081"/>
              <a:gd name="connsiteY34" fmla="*/ 729162 h 6852392"/>
              <a:gd name="connsiteX35" fmla="*/ 3645451 w 6471081"/>
              <a:gd name="connsiteY35" fmla="*/ 568787 h 6852392"/>
              <a:gd name="connsiteX36" fmla="*/ 3645451 w 6471081"/>
              <a:gd name="connsiteY36" fmla="*/ 562619 h 6852392"/>
              <a:gd name="connsiteX37" fmla="*/ 3658348 w 6471081"/>
              <a:gd name="connsiteY37" fmla="*/ 536824 h 6852392"/>
              <a:gd name="connsiteX38" fmla="*/ 3632553 w 6471081"/>
              <a:gd name="connsiteY38" fmla="*/ 427477 h 6852392"/>
              <a:gd name="connsiteX39" fmla="*/ 3632553 w 6471081"/>
              <a:gd name="connsiteY39" fmla="*/ 408412 h 6852392"/>
              <a:gd name="connsiteX40" fmla="*/ 3626385 w 6471081"/>
              <a:gd name="connsiteY40" fmla="*/ 389346 h 6852392"/>
              <a:gd name="connsiteX41" fmla="*/ 3613488 w 6471081"/>
              <a:gd name="connsiteY41" fmla="*/ 286728 h 6852392"/>
              <a:gd name="connsiteX42" fmla="*/ 3594422 w 6471081"/>
              <a:gd name="connsiteY42" fmla="*/ 209905 h 6852392"/>
              <a:gd name="connsiteX43" fmla="*/ 3562459 w 6471081"/>
              <a:gd name="connsiteY43" fmla="*/ 165045 h 6852392"/>
              <a:gd name="connsiteX44" fmla="*/ 3536665 w 6471081"/>
              <a:gd name="connsiteY44" fmla="*/ 133082 h 6852392"/>
              <a:gd name="connsiteX45" fmla="*/ 3504702 w 6471081"/>
              <a:gd name="connsiteY45" fmla="*/ 107288 h 6852392"/>
              <a:gd name="connsiteX46" fmla="*/ 3472739 w 6471081"/>
              <a:gd name="connsiteY46" fmla="*/ 81493 h 6852392"/>
              <a:gd name="connsiteX47" fmla="*/ 3434047 w 6471081"/>
              <a:gd name="connsiteY47" fmla="*/ 68596 h 6852392"/>
              <a:gd name="connsiteX48" fmla="*/ 3408252 w 6471081"/>
              <a:gd name="connsiteY48" fmla="*/ 36633 h 6852392"/>
              <a:gd name="connsiteX49" fmla="*/ 3376290 w 6471081"/>
              <a:gd name="connsiteY49" fmla="*/ 49530 h 6852392"/>
              <a:gd name="connsiteX50" fmla="*/ 3350495 w 6471081"/>
              <a:gd name="connsiteY50" fmla="*/ 23736 h 6852392"/>
              <a:gd name="connsiteX51" fmla="*/ 3318532 w 6471081"/>
              <a:gd name="connsiteY51" fmla="*/ 42801 h 6852392"/>
              <a:gd name="connsiteX52" fmla="*/ 3318532 w 6471081"/>
              <a:gd name="connsiteY52" fmla="*/ 42801 h 6852392"/>
              <a:gd name="connsiteX53" fmla="*/ 3318532 w 6471081"/>
              <a:gd name="connsiteY53" fmla="*/ 81493 h 6852392"/>
              <a:gd name="connsiteX54" fmla="*/ 3318532 w 6471081"/>
              <a:gd name="connsiteY54" fmla="*/ 42801 h 6852392"/>
              <a:gd name="connsiteX55" fmla="*/ 3286569 w 6471081"/>
              <a:gd name="connsiteY55" fmla="*/ 68596 h 6852392"/>
              <a:gd name="connsiteX56" fmla="*/ 3260774 w 6471081"/>
              <a:gd name="connsiteY56" fmla="*/ 49530 h 6852392"/>
              <a:gd name="connsiteX57" fmla="*/ 3228811 w 6471081"/>
              <a:gd name="connsiteY57" fmla="*/ 36633 h 6852392"/>
              <a:gd name="connsiteX58" fmla="*/ 3203017 w 6471081"/>
              <a:gd name="connsiteY58" fmla="*/ 68596 h 6852392"/>
              <a:gd name="connsiteX59" fmla="*/ 3164325 w 6471081"/>
              <a:gd name="connsiteY59" fmla="*/ 87661 h 6852392"/>
              <a:gd name="connsiteX60" fmla="*/ 3132362 w 6471081"/>
              <a:gd name="connsiteY60" fmla="*/ 106727 h 6852392"/>
              <a:gd name="connsiteX61" fmla="*/ 3100399 w 6471081"/>
              <a:gd name="connsiteY61" fmla="*/ 132522 h 6852392"/>
              <a:gd name="connsiteX62" fmla="*/ 3087502 w 6471081"/>
              <a:gd name="connsiteY62" fmla="*/ 177382 h 6852392"/>
              <a:gd name="connsiteX63" fmla="*/ 3074605 w 6471081"/>
              <a:gd name="connsiteY63" fmla="*/ 164484 h 6852392"/>
              <a:gd name="connsiteX64" fmla="*/ 3055539 w 6471081"/>
              <a:gd name="connsiteY64" fmla="*/ 170653 h 6852392"/>
              <a:gd name="connsiteX65" fmla="*/ 3036474 w 6471081"/>
              <a:gd name="connsiteY65" fmla="*/ 209345 h 6852392"/>
              <a:gd name="connsiteX66" fmla="*/ 3030305 w 6471081"/>
              <a:gd name="connsiteY66" fmla="*/ 241308 h 6852392"/>
              <a:gd name="connsiteX67" fmla="*/ 3017408 w 6471081"/>
              <a:gd name="connsiteY67" fmla="*/ 286168 h 6852392"/>
              <a:gd name="connsiteX68" fmla="*/ 3011240 w 6471081"/>
              <a:gd name="connsiteY68" fmla="*/ 337757 h 6852392"/>
              <a:gd name="connsiteX69" fmla="*/ 3005072 w 6471081"/>
              <a:gd name="connsiteY69" fmla="*/ 389346 h 6852392"/>
              <a:gd name="connsiteX70" fmla="*/ 2998903 w 6471081"/>
              <a:gd name="connsiteY70" fmla="*/ 447104 h 6852392"/>
              <a:gd name="connsiteX71" fmla="*/ 2998903 w 6471081"/>
              <a:gd name="connsiteY71" fmla="*/ 447104 h 6852392"/>
              <a:gd name="connsiteX72" fmla="*/ 2998903 w 6471081"/>
              <a:gd name="connsiteY72" fmla="*/ 447104 h 6852392"/>
              <a:gd name="connsiteX73" fmla="*/ 2986006 w 6471081"/>
              <a:gd name="connsiteY73" fmla="*/ 453272 h 6852392"/>
              <a:gd name="connsiteX74" fmla="*/ 2973109 w 6471081"/>
              <a:gd name="connsiteY74" fmla="*/ 459440 h 6852392"/>
              <a:gd name="connsiteX75" fmla="*/ 2992174 w 6471081"/>
              <a:gd name="connsiteY75" fmla="*/ 581684 h 6852392"/>
              <a:gd name="connsiteX76" fmla="*/ 3005072 w 6471081"/>
              <a:gd name="connsiteY76" fmla="*/ 600750 h 6852392"/>
              <a:gd name="connsiteX77" fmla="*/ 3056661 w 6471081"/>
              <a:gd name="connsiteY77" fmla="*/ 671405 h 6852392"/>
              <a:gd name="connsiteX78" fmla="*/ 3062829 w 6471081"/>
              <a:gd name="connsiteY78" fmla="*/ 703367 h 6852392"/>
              <a:gd name="connsiteX79" fmla="*/ 3075726 w 6471081"/>
              <a:gd name="connsiteY79" fmla="*/ 735330 h 6852392"/>
              <a:gd name="connsiteX80" fmla="*/ 2908622 w 6471081"/>
              <a:gd name="connsiteY80" fmla="*/ 1081875 h 6852392"/>
              <a:gd name="connsiteX81" fmla="*/ 2863762 w 6471081"/>
              <a:gd name="connsiteY81" fmla="*/ 1088043 h 6852392"/>
              <a:gd name="connsiteX82" fmla="*/ 2857594 w 6471081"/>
              <a:gd name="connsiteY82" fmla="*/ 1088043 h 6852392"/>
              <a:gd name="connsiteX83" fmla="*/ 2831799 w 6471081"/>
              <a:gd name="connsiteY83" fmla="*/ 1088043 h 6852392"/>
              <a:gd name="connsiteX84" fmla="*/ 2799836 w 6471081"/>
              <a:gd name="connsiteY84" fmla="*/ 1088043 h 6852392"/>
              <a:gd name="connsiteX85" fmla="*/ 2078709 w 6471081"/>
              <a:gd name="connsiteY85" fmla="*/ 1088043 h 6852392"/>
              <a:gd name="connsiteX86" fmla="*/ 1743940 w 6471081"/>
              <a:gd name="connsiteY86" fmla="*/ 1043183 h 6852392"/>
              <a:gd name="connsiteX87" fmla="*/ 1718145 w 6471081"/>
              <a:gd name="connsiteY87" fmla="*/ 1049352 h 6852392"/>
              <a:gd name="connsiteX88" fmla="*/ 1692350 w 6471081"/>
              <a:gd name="connsiteY88" fmla="*/ 1075146 h 6852392"/>
              <a:gd name="connsiteX89" fmla="*/ 1686182 w 6471081"/>
              <a:gd name="connsiteY89" fmla="*/ 1088043 h 6852392"/>
              <a:gd name="connsiteX90" fmla="*/ 1332347 w 6471081"/>
              <a:gd name="connsiteY90" fmla="*/ 1088043 h 6852392"/>
              <a:gd name="connsiteX91" fmla="*/ 1332347 w 6471081"/>
              <a:gd name="connsiteY91" fmla="*/ 683741 h 6852392"/>
              <a:gd name="connsiteX92" fmla="*/ 1267861 w 6471081"/>
              <a:gd name="connsiteY92" fmla="*/ 619815 h 6852392"/>
              <a:gd name="connsiteX93" fmla="*/ 1164682 w 6471081"/>
              <a:gd name="connsiteY93" fmla="*/ 619815 h 6852392"/>
              <a:gd name="connsiteX94" fmla="*/ 1100196 w 6471081"/>
              <a:gd name="connsiteY94" fmla="*/ 683741 h 6852392"/>
              <a:gd name="connsiteX95" fmla="*/ 1100196 w 6471081"/>
              <a:gd name="connsiteY95" fmla="*/ 1088043 h 6852392"/>
              <a:gd name="connsiteX96" fmla="*/ 1094028 w 6471081"/>
              <a:gd name="connsiteY96" fmla="*/ 1088043 h 6852392"/>
              <a:gd name="connsiteX97" fmla="*/ 1094028 w 6471081"/>
              <a:gd name="connsiteY97" fmla="*/ 754396 h 6852392"/>
              <a:gd name="connsiteX98" fmla="*/ 1042438 w 6471081"/>
              <a:gd name="connsiteY98" fmla="*/ 702807 h 6852392"/>
              <a:gd name="connsiteX99" fmla="*/ 958886 w 6471081"/>
              <a:gd name="connsiteY99" fmla="*/ 702807 h 6852392"/>
              <a:gd name="connsiteX100" fmla="*/ 901129 w 6471081"/>
              <a:gd name="connsiteY100" fmla="*/ 754396 h 6852392"/>
              <a:gd name="connsiteX101" fmla="*/ 901129 w 6471081"/>
              <a:gd name="connsiteY101" fmla="*/ 857014 h 6852392"/>
              <a:gd name="connsiteX102" fmla="*/ 785053 w 6471081"/>
              <a:gd name="connsiteY102" fmla="*/ 786359 h 6852392"/>
              <a:gd name="connsiteX103" fmla="*/ 656080 w 6471081"/>
              <a:gd name="connsiteY103" fmla="*/ 914771 h 6852392"/>
              <a:gd name="connsiteX104" fmla="*/ 656080 w 6471081"/>
              <a:gd name="connsiteY104" fmla="*/ 1088043 h 6852392"/>
              <a:gd name="connsiteX105" fmla="*/ 44860 w 6471081"/>
              <a:gd name="connsiteY105" fmla="*/ 1088043 h 6852392"/>
              <a:gd name="connsiteX106" fmla="*/ 0 w 6471081"/>
              <a:gd name="connsiteY106" fmla="*/ 1132904 h 6852392"/>
              <a:gd name="connsiteX107" fmla="*/ 44860 w 6471081"/>
              <a:gd name="connsiteY107" fmla="*/ 1177764 h 6852392"/>
              <a:gd name="connsiteX108" fmla="*/ 463181 w 6471081"/>
              <a:gd name="connsiteY108" fmla="*/ 1177764 h 6852392"/>
              <a:gd name="connsiteX109" fmla="*/ 656080 w 6471081"/>
              <a:gd name="connsiteY109" fmla="*/ 1177764 h 6852392"/>
              <a:gd name="connsiteX110" fmla="*/ 656080 w 6471081"/>
              <a:gd name="connsiteY110" fmla="*/ 1389728 h 6852392"/>
              <a:gd name="connsiteX111" fmla="*/ 785053 w 6471081"/>
              <a:gd name="connsiteY111" fmla="*/ 1518141 h 6852392"/>
              <a:gd name="connsiteX112" fmla="*/ 901129 w 6471081"/>
              <a:gd name="connsiteY112" fmla="*/ 1454215 h 6852392"/>
              <a:gd name="connsiteX113" fmla="*/ 901129 w 6471081"/>
              <a:gd name="connsiteY113" fmla="*/ 1511972 h 6852392"/>
              <a:gd name="connsiteX114" fmla="*/ 958886 w 6471081"/>
              <a:gd name="connsiteY114" fmla="*/ 1563561 h 6852392"/>
              <a:gd name="connsiteX115" fmla="*/ 1042438 w 6471081"/>
              <a:gd name="connsiteY115" fmla="*/ 1563561 h 6852392"/>
              <a:gd name="connsiteX116" fmla="*/ 1094028 w 6471081"/>
              <a:gd name="connsiteY116" fmla="*/ 1511972 h 6852392"/>
              <a:gd name="connsiteX117" fmla="*/ 1094028 w 6471081"/>
              <a:gd name="connsiteY117" fmla="*/ 1178325 h 6852392"/>
              <a:gd name="connsiteX118" fmla="*/ 1100196 w 6471081"/>
              <a:gd name="connsiteY118" fmla="*/ 1178325 h 6852392"/>
              <a:gd name="connsiteX119" fmla="*/ 1100196 w 6471081"/>
              <a:gd name="connsiteY119" fmla="*/ 1582627 h 6852392"/>
              <a:gd name="connsiteX120" fmla="*/ 1164682 w 6471081"/>
              <a:gd name="connsiteY120" fmla="*/ 1646553 h 6852392"/>
              <a:gd name="connsiteX121" fmla="*/ 1267861 w 6471081"/>
              <a:gd name="connsiteY121" fmla="*/ 1646553 h 6852392"/>
              <a:gd name="connsiteX122" fmla="*/ 1332347 w 6471081"/>
              <a:gd name="connsiteY122" fmla="*/ 1582627 h 6852392"/>
              <a:gd name="connsiteX123" fmla="*/ 1332347 w 6471081"/>
              <a:gd name="connsiteY123" fmla="*/ 1178325 h 6852392"/>
              <a:gd name="connsiteX124" fmla="*/ 1667117 w 6471081"/>
              <a:gd name="connsiteY124" fmla="*/ 1178325 h 6852392"/>
              <a:gd name="connsiteX125" fmla="*/ 1667117 w 6471081"/>
              <a:gd name="connsiteY125" fmla="*/ 1229914 h 6852392"/>
              <a:gd name="connsiteX126" fmla="*/ 1692911 w 6471081"/>
              <a:gd name="connsiteY126" fmla="*/ 1332532 h 6852392"/>
              <a:gd name="connsiteX127" fmla="*/ 1711977 w 6471081"/>
              <a:gd name="connsiteY127" fmla="*/ 1384121 h 6852392"/>
              <a:gd name="connsiteX128" fmla="*/ 1769734 w 6471081"/>
              <a:gd name="connsiteY128" fmla="*/ 1743563 h 6852392"/>
              <a:gd name="connsiteX129" fmla="*/ 1775902 w 6471081"/>
              <a:gd name="connsiteY129" fmla="*/ 1795152 h 6852392"/>
              <a:gd name="connsiteX130" fmla="*/ 1827492 w 6471081"/>
              <a:gd name="connsiteY130" fmla="*/ 2045248 h 6852392"/>
              <a:gd name="connsiteX131" fmla="*/ 1981699 w 6471081"/>
              <a:gd name="connsiteY131" fmla="*/ 2346932 h 6852392"/>
              <a:gd name="connsiteX132" fmla="*/ 2116840 w 6471081"/>
              <a:gd name="connsiteY132" fmla="*/ 2340764 h 6852392"/>
              <a:gd name="connsiteX133" fmla="*/ 2277776 w 6471081"/>
              <a:gd name="connsiteY133" fmla="*/ 2257212 h 6852392"/>
              <a:gd name="connsiteX134" fmla="*/ 2541890 w 6471081"/>
              <a:gd name="connsiteY134" fmla="*/ 2019453 h 6852392"/>
              <a:gd name="connsiteX135" fmla="*/ 2606377 w 6471081"/>
              <a:gd name="connsiteY135" fmla="*/ 1859078 h 6852392"/>
              <a:gd name="connsiteX136" fmla="*/ 2619274 w 6471081"/>
              <a:gd name="connsiteY136" fmla="*/ 1884872 h 6852392"/>
              <a:gd name="connsiteX137" fmla="*/ 2619274 w 6471081"/>
              <a:gd name="connsiteY137" fmla="*/ 1910667 h 6852392"/>
              <a:gd name="connsiteX138" fmla="*/ 2651237 w 6471081"/>
              <a:gd name="connsiteY138" fmla="*/ 1981322 h 6852392"/>
              <a:gd name="connsiteX139" fmla="*/ 2670302 w 6471081"/>
              <a:gd name="connsiteY139" fmla="*/ 2039079 h 6852392"/>
              <a:gd name="connsiteX140" fmla="*/ 2696097 w 6471081"/>
              <a:gd name="connsiteY140" fmla="*/ 2096837 h 6852392"/>
              <a:gd name="connsiteX141" fmla="*/ 2721892 w 6471081"/>
              <a:gd name="connsiteY141" fmla="*/ 2225249 h 6852392"/>
              <a:gd name="connsiteX142" fmla="*/ 2734789 w 6471081"/>
              <a:gd name="connsiteY142" fmla="*/ 2308801 h 6852392"/>
              <a:gd name="connsiteX143" fmla="*/ 2734789 w 6471081"/>
              <a:gd name="connsiteY143" fmla="*/ 2372727 h 6852392"/>
              <a:gd name="connsiteX144" fmla="*/ 2734789 w 6471081"/>
              <a:gd name="connsiteY144" fmla="*/ 2462447 h 6852392"/>
              <a:gd name="connsiteX145" fmla="*/ 2734789 w 6471081"/>
              <a:gd name="connsiteY145" fmla="*/ 2494410 h 6852392"/>
              <a:gd name="connsiteX146" fmla="*/ 2734789 w 6471081"/>
              <a:gd name="connsiteY146" fmla="*/ 2526373 h 6852392"/>
              <a:gd name="connsiteX147" fmla="*/ 2728621 w 6471081"/>
              <a:gd name="connsiteY147" fmla="*/ 2558336 h 6852392"/>
              <a:gd name="connsiteX148" fmla="*/ 2734789 w 6471081"/>
              <a:gd name="connsiteY148" fmla="*/ 2635159 h 6852392"/>
              <a:gd name="connsiteX149" fmla="*/ 2708994 w 6471081"/>
              <a:gd name="connsiteY149" fmla="*/ 2654225 h 6852392"/>
              <a:gd name="connsiteX150" fmla="*/ 2702826 w 6471081"/>
              <a:gd name="connsiteY150" fmla="*/ 2667122 h 6852392"/>
              <a:gd name="connsiteX151" fmla="*/ 2683760 w 6471081"/>
              <a:gd name="connsiteY151" fmla="*/ 2827497 h 6852392"/>
              <a:gd name="connsiteX152" fmla="*/ 2683760 w 6471081"/>
              <a:gd name="connsiteY152" fmla="*/ 2801702 h 6852392"/>
              <a:gd name="connsiteX153" fmla="*/ 2683760 w 6471081"/>
              <a:gd name="connsiteY153" fmla="*/ 2885255 h 6852392"/>
              <a:gd name="connsiteX154" fmla="*/ 2677592 w 6471081"/>
              <a:gd name="connsiteY154" fmla="*/ 2904320 h 6852392"/>
              <a:gd name="connsiteX155" fmla="*/ 2677592 w 6471081"/>
              <a:gd name="connsiteY155" fmla="*/ 2936283 h 6852392"/>
              <a:gd name="connsiteX156" fmla="*/ 2664695 w 6471081"/>
              <a:gd name="connsiteY156" fmla="*/ 2968246 h 6852392"/>
              <a:gd name="connsiteX157" fmla="*/ 2645629 w 6471081"/>
              <a:gd name="connsiteY157" fmla="*/ 3032172 h 6852392"/>
              <a:gd name="connsiteX158" fmla="*/ 2632732 w 6471081"/>
              <a:gd name="connsiteY158" fmla="*/ 3057966 h 6852392"/>
              <a:gd name="connsiteX159" fmla="*/ 2613666 w 6471081"/>
              <a:gd name="connsiteY159" fmla="*/ 3102826 h 6852392"/>
              <a:gd name="connsiteX160" fmla="*/ 2600769 w 6471081"/>
              <a:gd name="connsiteY160" fmla="*/ 3121892 h 6852392"/>
              <a:gd name="connsiteX161" fmla="*/ 2581704 w 6471081"/>
              <a:gd name="connsiteY161" fmla="*/ 3147687 h 6852392"/>
              <a:gd name="connsiteX162" fmla="*/ 2562638 w 6471081"/>
              <a:gd name="connsiteY162" fmla="*/ 3173481 h 6852392"/>
              <a:gd name="connsiteX163" fmla="*/ 2543572 w 6471081"/>
              <a:gd name="connsiteY163" fmla="*/ 3250304 h 6852392"/>
              <a:gd name="connsiteX164" fmla="*/ 2511610 w 6471081"/>
              <a:gd name="connsiteY164" fmla="*/ 3532923 h 6852392"/>
              <a:gd name="connsiteX165" fmla="*/ 2511610 w 6471081"/>
              <a:gd name="connsiteY165" fmla="*/ 3551989 h 6852392"/>
              <a:gd name="connsiteX166" fmla="*/ 2460020 w 6471081"/>
              <a:gd name="connsiteY166" fmla="*/ 3712364 h 6852392"/>
              <a:gd name="connsiteX167" fmla="*/ 2479086 w 6471081"/>
              <a:gd name="connsiteY167" fmla="*/ 3725261 h 6852392"/>
              <a:gd name="connsiteX168" fmla="*/ 2472917 w 6471081"/>
              <a:gd name="connsiteY168" fmla="*/ 3789187 h 6852392"/>
              <a:gd name="connsiteX169" fmla="*/ 2466749 w 6471081"/>
              <a:gd name="connsiteY169" fmla="*/ 3853113 h 6852392"/>
              <a:gd name="connsiteX170" fmla="*/ 2466749 w 6471081"/>
              <a:gd name="connsiteY170" fmla="*/ 3917039 h 6852392"/>
              <a:gd name="connsiteX171" fmla="*/ 2460581 w 6471081"/>
              <a:gd name="connsiteY171" fmla="*/ 3955731 h 6852392"/>
              <a:gd name="connsiteX172" fmla="*/ 2441516 w 6471081"/>
              <a:gd name="connsiteY172" fmla="*/ 4032553 h 6852392"/>
              <a:gd name="connsiteX173" fmla="*/ 2428618 w 6471081"/>
              <a:gd name="connsiteY173" fmla="*/ 4103208 h 6852392"/>
              <a:gd name="connsiteX174" fmla="*/ 2409553 w 6471081"/>
              <a:gd name="connsiteY174" fmla="*/ 4167134 h 6852392"/>
              <a:gd name="connsiteX175" fmla="*/ 2377590 w 6471081"/>
              <a:gd name="connsiteY175" fmla="*/ 4180032 h 6852392"/>
              <a:gd name="connsiteX176" fmla="*/ 2377590 w 6471081"/>
              <a:gd name="connsiteY176" fmla="*/ 4199097 h 6852392"/>
              <a:gd name="connsiteX177" fmla="*/ 2409553 w 6471081"/>
              <a:gd name="connsiteY177" fmla="*/ 4391435 h 6852392"/>
              <a:gd name="connsiteX178" fmla="*/ 2415721 w 6471081"/>
              <a:gd name="connsiteY178" fmla="*/ 4404333 h 6852392"/>
              <a:gd name="connsiteX179" fmla="*/ 2486376 w 6471081"/>
              <a:gd name="connsiteY179" fmla="*/ 4449193 h 6852392"/>
              <a:gd name="connsiteX180" fmla="*/ 2492544 w 6471081"/>
              <a:gd name="connsiteY180" fmla="*/ 4532745 h 6852392"/>
              <a:gd name="connsiteX181" fmla="*/ 2460581 w 6471081"/>
              <a:gd name="connsiteY181" fmla="*/ 4943776 h 6852392"/>
              <a:gd name="connsiteX182" fmla="*/ 2325440 w 6471081"/>
              <a:gd name="connsiteY182" fmla="*/ 5418733 h 6852392"/>
              <a:gd name="connsiteX183" fmla="*/ 2344505 w 6471081"/>
              <a:gd name="connsiteY183" fmla="*/ 6111823 h 6852392"/>
              <a:gd name="connsiteX184" fmla="*/ 2331608 w 6471081"/>
              <a:gd name="connsiteY184" fmla="*/ 6111823 h 6852392"/>
              <a:gd name="connsiteX185" fmla="*/ 2331608 w 6471081"/>
              <a:gd name="connsiteY185" fmla="*/ 6130889 h 6852392"/>
              <a:gd name="connsiteX186" fmla="*/ 2318711 w 6471081"/>
              <a:gd name="connsiteY186" fmla="*/ 6220609 h 6852392"/>
              <a:gd name="connsiteX187" fmla="*/ 2260953 w 6471081"/>
              <a:gd name="connsiteY187" fmla="*/ 6239674 h 6852392"/>
              <a:gd name="connsiteX188" fmla="*/ 2235159 w 6471081"/>
              <a:gd name="connsiteY188" fmla="*/ 6284534 h 6852392"/>
              <a:gd name="connsiteX189" fmla="*/ 2190298 w 6471081"/>
              <a:gd name="connsiteY189" fmla="*/ 6342292 h 6852392"/>
              <a:gd name="connsiteX190" fmla="*/ 2158336 w 6471081"/>
              <a:gd name="connsiteY190" fmla="*/ 6425844 h 6852392"/>
              <a:gd name="connsiteX191" fmla="*/ 2145438 w 6471081"/>
              <a:gd name="connsiteY191" fmla="*/ 6457807 h 6852392"/>
              <a:gd name="connsiteX192" fmla="*/ 2132541 w 6471081"/>
              <a:gd name="connsiteY192" fmla="*/ 6496499 h 6852392"/>
              <a:gd name="connsiteX193" fmla="*/ 2106746 w 6471081"/>
              <a:gd name="connsiteY193" fmla="*/ 6528462 h 6852392"/>
              <a:gd name="connsiteX194" fmla="*/ 2068054 w 6471081"/>
              <a:gd name="connsiteY194" fmla="*/ 6554257 h 6852392"/>
              <a:gd name="connsiteX195" fmla="*/ 1971605 w 6471081"/>
              <a:gd name="connsiteY195" fmla="*/ 6631080 h 6852392"/>
              <a:gd name="connsiteX196" fmla="*/ 1952539 w 6471081"/>
              <a:gd name="connsiteY196" fmla="*/ 6663042 h 6852392"/>
              <a:gd name="connsiteX197" fmla="*/ 1933474 w 6471081"/>
              <a:gd name="connsiteY197" fmla="*/ 6701734 h 6852392"/>
              <a:gd name="connsiteX198" fmla="*/ 1927306 w 6471081"/>
              <a:gd name="connsiteY198" fmla="*/ 6740426 h 6852392"/>
              <a:gd name="connsiteX199" fmla="*/ 2197588 w 6471081"/>
              <a:gd name="connsiteY199" fmla="*/ 6830147 h 6852392"/>
              <a:gd name="connsiteX200" fmla="*/ 2236280 w 6471081"/>
              <a:gd name="connsiteY200" fmla="*/ 6817249 h 6852392"/>
              <a:gd name="connsiteX201" fmla="*/ 2274972 w 6471081"/>
              <a:gd name="connsiteY201" fmla="*/ 6798184 h 6852392"/>
              <a:gd name="connsiteX202" fmla="*/ 2371421 w 6471081"/>
              <a:gd name="connsiteY202" fmla="*/ 6714632 h 6852392"/>
              <a:gd name="connsiteX203" fmla="*/ 2403384 w 6471081"/>
              <a:gd name="connsiteY203" fmla="*/ 6701734 h 6852392"/>
              <a:gd name="connsiteX204" fmla="*/ 2545255 w 6471081"/>
              <a:gd name="connsiteY204" fmla="*/ 6637808 h 6852392"/>
              <a:gd name="connsiteX205" fmla="*/ 2577217 w 6471081"/>
              <a:gd name="connsiteY205" fmla="*/ 6624912 h 6852392"/>
              <a:gd name="connsiteX206" fmla="*/ 2558152 w 6471081"/>
              <a:gd name="connsiteY206" fmla="*/ 6374816 h 6852392"/>
              <a:gd name="connsiteX207" fmla="*/ 2551984 w 6471081"/>
              <a:gd name="connsiteY207" fmla="*/ 6342853 h 6852392"/>
              <a:gd name="connsiteX208" fmla="*/ 2551984 w 6471081"/>
              <a:gd name="connsiteY208" fmla="*/ 6304161 h 6852392"/>
              <a:gd name="connsiteX209" fmla="*/ 2545815 w 6471081"/>
              <a:gd name="connsiteY209" fmla="*/ 6265469 h 6852392"/>
              <a:gd name="connsiteX210" fmla="*/ 2551984 w 6471081"/>
              <a:gd name="connsiteY210" fmla="*/ 6233506 h 6852392"/>
              <a:gd name="connsiteX211" fmla="*/ 2551984 w 6471081"/>
              <a:gd name="connsiteY211" fmla="*/ 6194814 h 6852392"/>
              <a:gd name="connsiteX212" fmla="*/ 2558152 w 6471081"/>
              <a:gd name="connsiteY212" fmla="*/ 6149954 h 6852392"/>
              <a:gd name="connsiteX213" fmla="*/ 2551984 w 6471081"/>
              <a:gd name="connsiteY213" fmla="*/ 6143786 h 6852392"/>
              <a:gd name="connsiteX214" fmla="*/ 2596844 w 6471081"/>
              <a:gd name="connsiteY214" fmla="*/ 5931822 h 6852392"/>
              <a:gd name="connsiteX215" fmla="*/ 2603012 w 6471081"/>
              <a:gd name="connsiteY215" fmla="*/ 5906027 h 6852392"/>
              <a:gd name="connsiteX216" fmla="*/ 2763948 w 6471081"/>
              <a:gd name="connsiteY216" fmla="*/ 5443967 h 6852392"/>
              <a:gd name="connsiteX217" fmla="*/ 2770116 w 6471081"/>
              <a:gd name="connsiteY217" fmla="*/ 5399107 h 6852392"/>
              <a:gd name="connsiteX218" fmla="*/ 2783014 w 6471081"/>
              <a:gd name="connsiteY218" fmla="*/ 5090693 h 6852392"/>
              <a:gd name="connsiteX219" fmla="*/ 2860397 w 6471081"/>
              <a:gd name="connsiteY219" fmla="*/ 4956113 h 6852392"/>
              <a:gd name="connsiteX220" fmla="*/ 2931052 w 6471081"/>
              <a:gd name="connsiteY220" fmla="*/ 4660596 h 6852392"/>
              <a:gd name="connsiteX221" fmla="*/ 2931052 w 6471081"/>
              <a:gd name="connsiteY221" fmla="*/ 4647699 h 6852392"/>
              <a:gd name="connsiteX222" fmla="*/ 3014604 w 6471081"/>
              <a:gd name="connsiteY222" fmla="*/ 4532184 h 6852392"/>
              <a:gd name="connsiteX223" fmla="*/ 3027502 w 6471081"/>
              <a:gd name="connsiteY223" fmla="*/ 4532184 h 6852392"/>
              <a:gd name="connsiteX224" fmla="*/ 3123951 w 6471081"/>
              <a:gd name="connsiteY224" fmla="*/ 4352182 h 6852392"/>
              <a:gd name="connsiteX225" fmla="*/ 3136848 w 6471081"/>
              <a:gd name="connsiteY225" fmla="*/ 4320220 h 6852392"/>
              <a:gd name="connsiteX226" fmla="*/ 3155914 w 6471081"/>
              <a:gd name="connsiteY226" fmla="*/ 4288257 h 6852392"/>
              <a:gd name="connsiteX227" fmla="*/ 3329747 w 6471081"/>
              <a:gd name="connsiteY227" fmla="*/ 3903020 h 6852392"/>
              <a:gd name="connsiteX228" fmla="*/ 3451991 w 6471081"/>
              <a:gd name="connsiteY228" fmla="*/ 4191807 h 6852392"/>
              <a:gd name="connsiteX229" fmla="*/ 3464888 w 6471081"/>
              <a:gd name="connsiteY229" fmla="*/ 4230499 h 6852392"/>
              <a:gd name="connsiteX230" fmla="*/ 3483954 w 6471081"/>
              <a:gd name="connsiteY230" fmla="*/ 4262462 h 6852392"/>
              <a:gd name="connsiteX231" fmla="*/ 3496851 w 6471081"/>
              <a:gd name="connsiteY231" fmla="*/ 4288257 h 6852392"/>
              <a:gd name="connsiteX232" fmla="*/ 3535543 w 6471081"/>
              <a:gd name="connsiteY232" fmla="*/ 4358911 h 6852392"/>
              <a:gd name="connsiteX233" fmla="*/ 3548440 w 6471081"/>
              <a:gd name="connsiteY233" fmla="*/ 4384706 h 6852392"/>
              <a:gd name="connsiteX234" fmla="*/ 3561338 w 6471081"/>
              <a:gd name="connsiteY234" fmla="*/ 4455361 h 6852392"/>
              <a:gd name="connsiteX235" fmla="*/ 3567506 w 6471081"/>
              <a:gd name="connsiteY235" fmla="*/ 4474427 h 6852392"/>
              <a:gd name="connsiteX236" fmla="*/ 3631992 w 6471081"/>
              <a:gd name="connsiteY236" fmla="*/ 4513118 h 6852392"/>
              <a:gd name="connsiteX237" fmla="*/ 3651058 w 6471081"/>
              <a:gd name="connsiteY237" fmla="*/ 4519287 h 6852392"/>
              <a:gd name="connsiteX238" fmla="*/ 3747507 w 6471081"/>
              <a:gd name="connsiteY238" fmla="*/ 4724522 h 6852392"/>
              <a:gd name="connsiteX239" fmla="*/ 3747507 w 6471081"/>
              <a:gd name="connsiteY239" fmla="*/ 4730690 h 6852392"/>
              <a:gd name="connsiteX240" fmla="*/ 3792367 w 6471081"/>
              <a:gd name="connsiteY240" fmla="*/ 4948823 h 6852392"/>
              <a:gd name="connsiteX241" fmla="*/ 3869752 w 6471081"/>
              <a:gd name="connsiteY241" fmla="*/ 5083403 h 6852392"/>
              <a:gd name="connsiteX242" fmla="*/ 3888817 w 6471081"/>
              <a:gd name="connsiteY242" fmla="*/ 5442846 h 6852392"/>
              <a:gd name="connsiteX243" fmla="*/ 3894985 w 6471081"/>
              <a:gd name="connsiteY243" fmla="*/ 5481538 h 6852392"/>
              <a:gd name="connsiteX244" fmla="*/ 3920780 w 6471081"/>
              <a:gd name="connsiteY244" fmla="*/ 5590884 h 6852392"/>
              <a:gd name="connsiteX245" fmla="*/ 3939846 w 6471081"/>
              <a:gd name="connsiteY245" fmla="*/ 5629576 h 6852392"/>
              <a:gd name="connsiteX246" fmla="*/ 4055921 w 6471081"/>
              <a:gd name="connsiteY246" fmla="*/ 5925092 h 6852392"/>
              <a:gd name="connsiteX247" fmla="*/ 4062090 w 6471081"/>
              <a:gd name="connsiteY247" fmla="*/ 5950887 h 6852392"/>
              <a:gd name="connsiteX248" fmla="*/ 4100781 w 6471081"/>
              <a:gd name="connsiteY248" fmla="*/ 6137057 h 6852392"/>
              <a:gd name="connsiteX249" fmla="*/ 4094613 w 6471081"/>
              <a:gd name="connsiteY249" fmla="*/ 6149954 h 6852392"/>
              <a:gd name="connsiteX250" fmla="*/ 4100781 w 6471081"/>
              <a:gd name="connsiteY250" fmla="*/ 6194814 h 6852392"/>
              <a:gd name="connsiteX251" fmla="*/ 4094613 w 6471081"/>
              <a:gd name="connsiteY251" fmla="*/ 6586219 h 6852392"/>
              <a:gd name="connsiteX252" fmla="*/ 4133305 w 6471081"/>
              <a:gd name="connsiteY252" fmla="*/ 6643977 h 6852392"/>
              <a:gd name="connsiteX253" fmla="*/ 4216857 w 6471081"/>
              <a:gd name="connsiteY253" fmla="*/ 6663042 h 6852392"/>
              <a:gd name="connsiteX254" fmla="*/ 4242652 w 6471081"/>
              <a:gd name="connsiteY254" fmla="*/ 6675940 h 6852392"/>
              <a:gd name="connsiteX255" fmla="*/ 4274615 w 6471081"/>
              <a:gd name="connsiteY255" fmla="*/ 6720800 h 6852392"/>
              <a:gd name="connsiteX256" fmla="*/ 4313307 w 6471081"/>
              <a:gd name="connsiteY256" fmla="*/ 6739866 h 6852392"/>
              <a:gd name="connsiteX257" fmla="*/ 4403588 w 6471081"/>
              <a:gd name="connsiteY257" fmla="*/ 6771828 h 6852392"/>
              <a:gd name="connsiteX258" fmla="*/ 4448448 w 6471081"/>
              <a:gd name="connsiteY258" fmla="*/ 6784726 h 6852392"/>
              <a:gd name="connsiteX259" fmla="*/ 4487140 w 6471081"/>
              <a:gd name="connsiteY259" fmla="*/ 6797623 h 6852392"/>
              <a:gd name="connsiteX260" fmla="*/ 4532000 w 6471081"/>
              <a:gd name="connsiteY260" fmla="*/ 6803792 h 6852392"/>
              <a:gd name="connsiteX261" fmla="*/ 4737796 w 6471081"/>
              <a:gd name="connsiteY261" fmla="*/ 6726968 h 6852392"/>
              <a:gd name="connsiteX262" fmla="*/ 4563963 w 6471081"/>
              <a:gd name="connsiteY262" fmla="*/ 6527901 h 6852392"/>
              <a:gd name="connsiteX263" fmla="*/ 4538168 w 6471081"/>
              <a:gd name="connsiteY263" fmla="*/ 6502107 h 6852392"/>
              <a:gd name="connsiteX264" fmla="*/ 4525271 w 6471081"/>
              <a:gd name="connsiteY264" fmla="*/ 6476312 h 6852392"/>
              <a:gd name="connsiteX265" fmla="*/ 4512374 w 6471081"/>
              <a:gd name="connsiteY265" fmla="*/ 6444349 h 6852392"/>
              <a:gd name="connsiteX266" fmla="*/ 4480411 w 6471081"/>
              <a:gd name="connsiteY266" fmla="*/ 6392760 h 6852392"/>
              <a:gd name="connsiteX267" fmla="*/ 4474243 w 6471081"/>
              <a:gd name="connsiteY267" fmla="*/ 6366965 h 6852392"/>
              <a:gd name="connsiteX268" fmla="*/ 4461345 w 6471081"/>
              <a:gd name="connsiteY268" fmla="*/ 6335002 h 6852392"/>
              <a:gd name="connsiteX269" fmla="*/ 4416485 w 6471081"/>
              <a:gd name="connsiteY269" fmla="*/ 6277245 h 6852392"/>
              <a:gd name="connsiteX270" fmla="*/ 4390690 w 6471081"/>
              <a:gd name="connsiteY270" fmla="*/ 6232385 h 6852392"/>
              <a:gd name="connsiteX271" fmla="*/ 4332933 w 6471081"/>
              <a:gd name="connsiteY271" fmla="*/ 6213319 h 6852392"/>
              <a:gd name="connsiteX272" fmla="*/ 4326765 w 6471081"/>
              <a:gd name="connsiteY272" fmla="*/ 6123599 h 6852392"/>
              <a:gd name="connsiteX273" fmla="*/ 4320596 w 6471081"/>
              <a:gd name="connsiteY273" fmla="*/ 6110701 h 6852392"/>
              <a:gd name="connsiteX274" fmla="*/ 4314428 w 6471081"/>
              <a:gd name="connsiteY274" fmla="*/ 6110701 h 6852392"/>
              <a:gd name="connsiteX275" fmla="*/ 4333494 w 6471081"/>
              <a:gd name="connsiteY275" fmla="*/ 5719297 h 6852392"/>
              <a:gd name="connsiteX276" fmla="*/ 4333494 w 6471081"/>
              <a:gd name="connsiteY276" fmla="*/ 5687334 h 6852392"/>
              <a:gd name="connsiteX277" fmla="*/ 4333494 w 6471081"/>
              <a:gd name="connsiteY277" fmla="*/ 5603781 h 6852392"/>
              <a:gd name="connsiteX278" fmla="*/ 4333494 w 6471081"/>
              <a:gd name="connsiteY278" fmla="*/ 5571819 h 6852392"/>
              <a:gd name="connsiteX279" fmla="*/ 4327325 w 6471081"/>
              <a:gd name="connsiteY279" fmla="*/ 5411444 h 6852392"/>
              <a:gd name="connsiteX280" fmla="*/ 4192184 w 6471081"/>
              <a:gd name="connsiteY280" fmla="*/ 4936486 h 6852392"/>
              <a:gd name="connsiteX281" fmla="*/ 4160221 w 6471081"/>
              <a:gd name="connsiteY281" fmla="*/ 4525455 h 6852392"/>
              <a:gd name="connsiteX282" fmla="*/ 4160221 w 6471081"/>
              <a:gd name="connsiteY282" fmla="*/ 4448632 h 6852392"/>
              <a:gd name="connsiteX283" fmla="*/ 4243773 w 6471081"/>
              <a:gd name="connsiteY283" fmla="*/ 4384706 h 6852392"/>
              <a:gd name="connsiteX284" fmla="*/ 4262839 w 6471081"/>
              <a:gd name="connsiteY284" fmla="*/ 4346014 h 6852392"/>
              <a:gd name="connsiteX285" fmla="*/ 4275736 w 6471081"/>
              <a:gd name="connsiteY285" fmla="*/ 4307322 h 6852392"/>
              <a:gd name="connsiteX286" fmla="*/ 4275736 w 6471081"/>
              <a:gd name="connsiteY286" fmla="*/ 4236668 h 6852392"/>
              <a:gd name="connsiteX287" fmla="*/ 4256671 w 6471081"/>
              <a:gd name="connsiteY287" fmla="*/ 4172742 h 6852392"/>
              <a:gd name="connsiteX288" fmla="*/ 4224708 w 6471081"/>
              <a:gd name="connsiteY288" fmla="*/ 4102087 h 6852392"/>
              <a:gd name="connsiteX289" fmla="*/ 4192745 w 6471081"/>
              <a:gd name="connsiteY289" fmla="*/ 4031432 h 6852392"/>
              <a:gd name="connsiteX290" fmla="*/ 4218539 w 6471081"/>
              <a:gd name="connsiteY290" fmla="*/ 4005637 h 6852392"/>
              <a:gd name="connsiteX291" fmla="*/ 4218539 w 6471081"/>
              <a:gd name="connsiteY291" fmla="*/ 3992740 h 6852392"/>
              <a:gd name="connsiteX292" fmla="*/ 4173679 w 6471081"/>
              <a:gd name="connsiteY292" fmla="*/ 3832365 h 6852392"/>
              <a:gd name="connsiteX293" fmla="*/ 4173679 w 6471081"/>
              <a:gd name="connsiteY293" fmla="*/ 3819468 h 6852392"/>
              <a:gd name="connsiteX294" fmla="*/ 4173679 w 6471081"/>
              <a:gd name="connsiteY294" fmla="*/ 3806570 h 6852392"/>
              <a:gd name="connsiteX295" fmla="*/ 4173679 w 6471081"/>
              <a:gd name="connsiteY295" fmla="*/ 3767879 h 6852392"/>
              <a:gd name="connsiteX296" fmla="*/ 4160782 w 6471081"/>
              <a:gd name="connsiteY296" fmla="*/ 3697224 h 6852392"/>
              <a:gd name="connsiteX297" fmla="*/ 4147885 w 6471081"/>
              <a:gd name="connsiteY297" fmla="*/ 3633298 h 6852392"/>
              <a:gd name="connsiteX298" fmla="*/ 4154053 w 6471081"/>
              <a:gd name="connsiteY298" fmla="*/ 3601335 h 6852392"/>
              <a:gd name="connsiteX299" fmla="*/ 4128258 w 6471081"/>
              <a:gd name="connsiteY299" fmla="*/ 3440960 h 6852392"/>
              <a:gd name="connsiteX300" fmla="*/ 4128258 w 6471081"/>
              <a:gd name="connsiteY300" fmla="*/ 3396100 h 6852392"/>
              <a:gd name="connsiteX301" fmla="*/ 4115361 w 6471081"/>
              <a:gd name="connsiteY301" fmla="*/ 3325445 h 6852392"/>
              <a:gd name="connsiteX302" fmla="*/ 4109192 w 6471081"/>
              <a:gd name="connsiteY302" fmla="*/ 3293482 h 6852392"/>
              <a:gd name="connsiteX303" fmla="*/ 4103024 w 6471081"/>
              <a:gd name="connsiteY303" fmla="*/ 3241893 h 6852392"/>
              <a:gd name="connsiteX304" fmla="*/ 4096856 w 6471081"/>
              <a:gd name="connsiteY304" fmla="*/ 3190304 h 6852392"/>
              <a:gd name="connsiteX305" fmla="*/ 4077791 w 6471081"/>
              <a:gd name="connsiteY305" fmla="*/ 3158341 h 6852392"/>
              <a:gd name="connsiteX306" fmla="*/ 3942649 w 6471081"/>
              <a:gd name="connsiteY306" fmla="*/ 2817964 h 6852392"/>
              <a:gd name="connsiteX307" fmla="*/ 3923584 w 6471081"/>
              <a:gd name="connsiteY307" fmla="*/ 2779272 h 6852392"/>
              <a:gd name="connsiteX308" fmla="*/ 3923584 w 6471081"/>
              <a:gd name="connsiteY308" fmla="*/ 2669926 h 6852392"/>
              <a:gd name="connsiteX309" fmla="*/ 3904518 w 6471081"/>
              <a:gd name="connsiteY309" fmla="*/ 2631234 h 6852392"/>
              <a:gd name="connsiteX310" fmla="*/ 3904518 w 6471081"/>
              <a:gd name="connsiteY310" fmla="*/ 2599271 h 6852392"/>
              <a:gd name="connsiteX311" fmla="*/ 3898350 w 6471081"/>
              <a:gd name="connsiteY311" fmla="*/ 2554411 h 6852392"/>
              <a:gd name="connsiteX312" fmla="*/ 3911247 w 6471081"/>
              <a:gd name="connsiteY312" fmla="*/ 2406933 h 6852392"/>
              <a:gd name="connsiteX313" fmla="*/ 3911247 w 6471081"/>
              <a:gd name="connsiteY313" fmla="*/ 2368241 h 6852392"/>
              <a:gd name="connsiteX314" fmla="*/ 3911247 w 6471081"/>
              <a:gd name="connsiteY314" fmla="*/ 2304315 h 6852392"/>
              <a:gd name="connsiteX315" fmla="*/ 3917416 w 6471081"/>
              <a:gd name="connsiteY315" fmla="*/ 2220763 h 6852392"/>
              <a:gd name="connsiteX316" fmla="*/ 3949378 w 6471081"/>
              <a:gd name="connsiteY316" fmla="*/ 2092351 h 6852392"/>
              <a:gd name="connsiteX317" fmla="*/ 3975173 w 6471081"/>
              <a:gd name="connsiteY317" fmla="*/ 2034593 h 6852392"/>
              <a:gd name="connsiteX318" fmla="*/ 3988070 w 6471081"/>
              <a:gd name="connsiteY318" fmla="*/ 1976836 h 6852392"/>
              <a:gd name="connsiteX319" fmla="*/ 4026762 w 6471081"/>
              <a:gd name="connsiteY319" fmla="*/ 1906181 h 6852392"/>
              <a:gd name="connsiteX320" fmla="*/ 4020594 w 6471081"/>
              <a:gd name="connsiteY320" fmla="*/ 1880386 h 6852392"/>
              <a:gd name="connsiteX321" fmla="*/ 4039659 w 6471081"/>
              <a:gd name="connsiteY321" fmla="*/ 1854592 h 6852392"/>
              <a:gd name="connsiteX322" fmla="*/ 4104146 w 6471081"/>
              <a:gd name="connsiteY322" fmla="*/ 2014967 h 6852392"/>
              <a:gd name="connsiteX323" fmla="*/ 4406391 w 6471081"/>
              <a:gd name="connsiteY323" fmla="*/ 2258894 h 6852392"/>
              <a:gd name="connsiteX324" fmla="*/ 4560598 w 6471081"/>
              <a:gd name="connsiteY324" fmla="*/ 2348615 h 6852392"/>
              <a:gd name="connsiteX325" fmla="*/ 4702469 w 6471081"/>
              <a:gd name="connsiteY325" fmla="*/ 2348615 h 6852392"/>
              <a:gd name="connsiteX326" fmla="*/ 4856676 w 6471081"/>
              <a:gd name="connsiteY326" fmla="*/ 2046930 h 6852392"/>
              <a:gd name="connsiteX327" fmla="*/ 4914433 w 6471081"/>
              <a:gd name="connsiteY327" fmla="*/ 1436831 h 6852392"/>
              <a:gd name="connsiteX328" fmla="*/ 4978920 w 6471081"/>
              <a:gd name="connsiteY328" fmla="*/ 1224867 h 6852392"/>
              <a:gd name="connsiteX329" fmla="*/ 4978920 w 6471081"/>
              <a:gd name="connsiteY329" fmla="*/ 1173278 h 6852392"/>
              <a:gd name="connsiteX330" fmla="*/ 5319857 w 6471081"/>
              <a:gd name="connsiteY330" fmla="*/ 1173278 h 6852392"/>
              <a:gd name="connsiteX331" fmla="*/ 5319857 w 6471081"/>
              <a:gd name="connsiteY331" fmla="*/ 1577580 h 6852392"/>
              <a:gd name="connsiteX332" fmla="*/ 5384343 w 6471081"/>
              <a:gd name="connsiteY332" fmla="*/ 1641506 h 6852392"/>
              <a:gd name="connsiteX333" fmla="*/ 5487522 w 6471081"/>
              <a:gd name="connsiteY333" fmla="*/ 1641506 h 6852392"/>
              <a:gd name="connsiteX334" fmla="*/ 5552008 w 6471081"/>
              <a:gd name="connsiteY334" fmla="*/ 1577580 h 6852392"/>
              <a:gd name="connsiteX335" fmla="*/ 5552008 w 6471081"/>
              <a:gd name="connsiteY335" fmla="*/ 1173278 h 6852392"/>
              <a:gd name="connsiteX336" fmla="*/ 5558177 w 6471081"/>
              <a:gd name="connsiteY336" fmla="*/ 1173278 h 6852392"/>
              <a:gd name="connsiteX337" fmla="*/ 5558177 w 6471081"/>
              <a:gd name="connsiteY337" fmla="*/ 1506925 h 6852392"/>
              <a:gd name="connsiteX338" fmla="*/ 5609766 w 6471081"/>
              <a:gd name="connsiteY338" fmla="*/ 1558515 h 6852392"/>
              <a:gd name="connsiteX339" fmla="*/ 5693318 w 6471081"/>
              <a:gd name="connsiteY339" fmla="*/ 1558515 h 6852392"/>
              <a:gd name="connsiteX340" fmla="*/ 5751075 w 6471081"/>
              <a:gd name="connsiteY340" fmla="*/ 1506925 h 6852392"/>
              <a:gd name="connsiteX341" fmla="*/ 5751075 w 6471081"/>
              <a:gd name="connsiteY341" fmla="*/ 1423373 h 6852392"/>
              <a:gd name="connsiteX342" fmla="*/ 5860422 w 6471081"/>
              <a:gd name="connsiteY342" fmla="*/ 1487299 h 6852392"/>
              <a:gd name="connsiteX343" fmla="*/ 5989395 w 6471081"/>
              <a:gd name="connsiteY343" fmla="*/ 1358887 h 6852392"/>
              <a:gd name="connsiteX344" fmla="*/ 5989395 w 6471081"/>
              <a:gd name="connsiteY344" fmla="*/ 1172717 h 6852392"/>
              <a:gd name="connsiteX345" fmla="*/ 6189023 w 6471081"/>
              <a:gd name="connsiteY345" fmla="*/ 1172717 h 6852392"/>
              <a:gd name="connsiteX346" fmla="*/ 6427343 w 6471081"/>
              <a:gd name="connsiteY346" fmla="*/ 1172717 h 6852392"/>
              <a:gd name="connsiteX347" fmla="*/ 6472203 w 6471081"/>
              <a:gd name="connsiteY347" fmla="*/ 1127857 h 6852392"/>
              <a:gd name="connsiteX348" fmla="*/ 6418931 w 6471081"/>
              <a:gd name="connsiteY348" fmla="*/ 1089726 h 6852392"/>
              <a:gd name="connsiteX349" fmla="*/ 6418931 w 6471081"/>
              <a:gd name="connsiteY349" fmla="*/ 1089726 h 6852392"/>
              <a:gd name="connsiteX350" fmla="*/ 2505441 w 6471081"/>
              <a:gd name="connsiteY350" fmla="*/ 1211409 h 6852392"/>
              <a:gd name="connsiteX351" fmla="*/ 2344505 w 6471081"/>
              <a:gd name="connsiteY351" fmla="*/ 1468233 h 6852392"/>
              <a:gd name="connsiteX352" fmla="*/ 2183569 w 6471081"/>
              <a:gd name="connsiteY352" fmla="*/ 1602814 h 6852392"/>
              <a:gd name="connsiteX353" fmla="*/ 2119083 w 6471081"/>
              <a:gd name="connsiteY353" fmla="*/ 1782815 h 6852392"/>
              <a:gd name="connsiteX354" fmla="*/ 2080391 w 6471081"/>
              <a:gd name="connsiteY354" fmla="*/ 1712161 h 6852392"/>
              <a:gd name="connsiteX355" fmla="*/ 2015904 w 6471081"/>
              <a:gd name="connsiteY355" fmla="*/ 1635338 h 6852392"/>
              <a:gd name="connsiteX356" fmla="*/ 1990110 w 6471081"/>
              <a:gd name="connsiteY356" fmla="*/ 1583748 h 6852392"/>
              <a:gd name="connsiteX357" fmla="*/ 1932352 w 6471081"/>
              <a:gd name="connsiteY357" fmla="*/ 1384681 h 6852392"/>
              <a:gd name="connsiteX358" fmla="*/ 1926184 w 6471081"/>
              <a:gd name="connsiteY358" fmla="*/ 1333092 h 6852392"/>
              <a:gd name="connsiteX359" fmla="*/ 2042260 w 6471081"/>
              <a:gd name="connsiteY359" fmla="*/ 1262437 h 6852392"/>
              <a:gd name="connsiteX360" fmla="*/ 2087120 w 6471081"/>
              <a:gd name="connsiteY360" fmla="*/ 1223746 h 6852392"/>
              <a:gd name="connsiteX361" fmla="*/ 2106186 w 6471081"/>
              <a:gd name="connsiteY361" fmla="*/ 1178885 h 6852392"/>
              <a:gd name="connsiteX362" fmla="*/ 2106186 w 6471081"/>
              <a:gd name="connsiteY362" fmla="*/ 1178885 h 6852392"/>
              <a:gd name="connsiteX363" fmla="*/ 2544133 w 6471081"/>
              <a:gd name="connsiteY363" fmla="*/ 1178885 h 6852392"/>
              <a:gd name="connsiteX364" fmla="*/ 2505441 w 6471081"/>
              <a:gd name="connsiteY364" fmla="*/ 1211409 h 6852392"/>
              <a:gd name="connsiteX365" fmla="*/ 2505441 w 6471081"/>
              <a:gd name="connsiteY365" fmla="*/ 1211409 h 6852392"/>
              <a:gd name="connsiteX366" fmla="*/ 4526953 w 6471081"/>
              <a:gd name="connsiteY366" fmla="*/ 1179446 h 6852392"/>
              <a:gd name="connsiteX367" fmla="*/ 4584711 w 6471081"/>
              <a:gd name="connsiteY367" fmla="*/ 1262998 h 6852392"/>
              <a:gd name="connsiteX368" fmla="*/ 4700786 w 6471081"/>
              <a:gd name="connsiteY368" fmla="*/ 1320756 h 6852392"/>
              <a:gd name="connsiteX369" fmla="*/ 4668824 w 6471081"/>
              <a:gd name="connsiteY369" fmla="*/ 1494028 h 6852392"/>
              <a:gd name="connsiteX370" fmla="*/ 4552748 w 6471081"/>
              <a:gd name="connsiteY370" fmla="*/ 1712161 h 6852392"/>
              <a:gd name="connsiteX371" fmla="*/ 4514056 w 6471081"/>
              <a:gd name="connsiteY371" fmla="*/ 1782815 h 6852392"/>
              <a:gd name="connsiteX372" fmla="*/ 4449569 w 6471081"/>
              <a:gd name="connsiteY372" fmla="*/ 1602814 h 6852392"/>
              <a:gd name="connsiteX373" fmla="*/ 4288633 w 6471081"/>
              <a:gd name="connsiteY373" fmla="*/ 1468233 h 6852392"/>
              <a:gd name="connsiteX374" fmla="*/ 4127698 w 6471081"/>
              <a:gd name="connsiteY374" fmla="*/ 1211409 h 6852392"/>
              <a:gd name="connsiteX375" fmla="*/ 4089006 w 6471081"/>
              <a:gd name="connsiteY375" fmla="*/ 1179446 h 6852392"/>
              <a:gd name="connsiteX376" fmla="*/ 4526953 w 6471081"/>
              <a:gd name="connsiteY376" fmla="*/ 1179446 h 6852392"/>
              <a:gd name="connsiteX377" fmla="*/ 4526953 w 6471081"/>
              <a:gd name="connsiteY377" fmla="*/ 1179446 h 6852392"/>
              <a:gd name="connsiteX378" fmla="*/ 4526953 w 6471081"/>
              <a:gd name="connsiteY378" fmla="*/ 1179446 h 6852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</a:cxnLst>
            <a:rect l="l" t="t" r="r" b="b"/>
            <a:pathLst>
              <a:path w="6471081" h="6852392">
                <a:moveTo>
                  <a:pt x="6418931" y="1089726"/>
                </a:moveTo>
                <a:cubicBezTo>
                  <a:pt x="6418931" y="1089726"/>
                  <a:pt x="6257996" y="1089726"/>
                  <a:pt x="5980984" y="1089726"/>
                </a:cubicBezTo>
                <a:cubicBezTo>
                  <a:pt x="5980984" y="890659"/>
                  <a:pt x="5980984" y="890659"/>
                  <a:pt x="5980984" y="890659"/>
                </a:cubicBezTo>
                <a:cubicBezTo>
                  <a:pt x="5980984" y="820004"/>
                  <a:pt x="5923226" y="762246"/>
                  <a:pt x="5852011" y="762246"/>
                </a:cubicBezTo>
                <a:cubicBezTo>
                  <a:pt x="5807151" y="762246"/>
                  <a:pt x="5761730" y="788041"/>
                  <a:pt x="5742664" y="826172"/>
                </a:cubicBezTo>
                <a:cubicBezTo>
                  <a:pt x="5742664" y="755517"/>
                  <a:pt x="5742664" y="755517"/>
                  <a:pt x="5742664" y="755517"/>
                </a:cubicBezTo>
                <a:cubicBezTo>
                  <a:pt x="5742664" y="729723"/>
                  <a:pt x="5716869" y="703928"/>
                  <a:pt x="5684906" y="703928"/>
                </a:cubicBezTo>
                <a:cubicBezTo>
                  <a:pt x="5601355" y="703928"/>
                  <a:pt x="5601355" y="703928"/>
                  <a:pt x="5601355" y="703928"/>
                </a:cubicBezTo>
                <a:cubicBezTo>
                  <a:pt x="5569392" y="703928"/>
                  <a:pt x="5549765" y="729723"/>
                  <a:pt x="5549765" y="755517"/>
                </a:cubicBezTo>
                <a:cubicBezTo>
                  <a:pt x="5549765" y="1089165"/>
                  <a:pt x="5549765" y="1089165"/>
                  <a:pt x="5549765" y="1089165"/>
                </a:cubicBezTo>
                <a:cubicBezTo>
                  <a:pt x="5543597" y="1089165"/>
                  <a:pt x="5543597" y="1089165"/>
                  <a:pt x="5543597" y="1089165"/>
                </a:cubicBezTo>
                <a:cubicBezTo>
                  <a:pt x="5543597" y="684863"/>
                  <a:pt x="5543597" y="684863"/>
                  <a:pt x="5543597" y="684863"/>
                </a:cubicBezTo>
                <a:cubicBezTo>
                  <a:pt x="5543597" y="646171"/>
                  <a:pt x="5517802" y="620937"/>
                  <a:pt x="5479111" y="620937"/>
                </a:cubicBezTo>
                <a:cubicBezTo>
                  <a:pt x="5375932" y="620937"/>
                  <a:pt x="5375932" y="620937"/>
                  <a:pt x="5375932" y="620937"/>
                </a:cubicBezTo>
                <a:cubicBezTo>
                  <a:pt x="5343969" y="620937"/>
                  <a:pt x="5311446" y="646731"/>
                  <a:pt x="5311446" y="684863"/>
                </a:cubicBezTo>
                <a:cubicBezTo>
                  <a:pt x="5311446" y="1089165"/>
                  <a:pt x="5311446" y="1089165"/>
                  <a:pt x="5311446" y="1089165"/>
                </a:cubicBezTo>
                <a:cubicBezTo>
                  <a:pt x="5195370" y="1089165"/>
                  <a:pt x="5073126" y="1089165"/>
                  <a:pt x="4950882" y="1089165"/>
                </a:cubicBezTo>
                <a:cubicBezTo>
                  <a:pt x="4944713" y="1082997"/>
                  <a:pt x="4944713" y="1076268"/>
                  <a:pt x="4944713" y="1076268"/>
                </a:cubicBezTo>
                <a:cubicBezTo>
                  <a:pt x="4938545" y="1050473"/>
                  <a:pt x="4906022" y="1044305"/>
                  <a:pt x="4893125" y="1044305"/>
                </a:cubicBezTo>
                <a:cubicBezTo>
                  <a:pt x="4874059" y="1044305"/>
                  <a:pt x="4861162" y="1050473"/>
                  <a:pt x="4861162" y="1050473"/>
                </a:cubicBezTo>
                <a:cubicBezTo>
                  <a:pt x="4861162" y="1050473"/>
                  <a:pt x="4842096" y="1011781"/>
                  <a:pt x="4822470" y="1005613"/>
                </a:cubicBezTo>
                <a:cubicBezTo>
                  <a:pt x="4796675" y="999445"/>
                  <a:pt x="4777609" y="1018510"/>
                  <a:pt x="4777609" y="1018510"/>
                </a:cubicBezTo>
                <a:cubicBezTo>
                  <a:pt x="4777609" y="1018510"/>
                  <a:pt x="4771441" y="999445"/>
                  <a:pt x="4738918" y="999445"/>
                </a:cubicBezTo>
                <a:cubicBezTo>
                  <a:pt x="4700226" y="999445"/>
                  <a:pt x="4700226" y="1018510"/>
                  <a:pt x="4700226" y="1018510"/>
                </a:cubicBezTo>
                <a:cubicBezTo>
                  <a:pt x="4700226" y="1018510"/>
                  <a:pt x="4674431" y="1005613"/>
                  <a:pt x="4648636" y="1018510"/>
                </a:cubicBezTo>
                <a:cubicBezTo>
                  <a:pt x="4629571" y="1031407"/>
                  <a:pt x="4622842" y="1044305"/>
                  <a:pt x="4616673" y="1050473"/>
                </a:cubicBezTo>
                <a:cubicBezTo>
                  <a:pt x="4616673" y="1063370"/>
                  <a:pt x="4610505" y="1082436"/>
                  <a:pt x="4610505" y="1082436"/>
                </a:cubicBezTo>
                <a:cubicBezTo>
                  <a:pt x="4610505" y="1082436"/>
                  <a:pt x="4597608" y="1076268"/>
                  <a:pt x="4578542" y="1088604"/>
                </a:cubicBezTo>
                <a:cubicBezTo>
                  <a:pt x="4346952" y="1088604"/>
                  <a:pt x="4095735" y="1088604"/>
                  <a:pt x="3844518" y="1088604"/>
                </a:cubicBezTo>
                <a:cubicBezTo>
                  <a:pt x="3831620" y="1088604"/>
                  <a:pt x="3818723" y="1088604"/>
                  <a:pt x="3805826" y="1088604"/>
                </a:cubicBezTo>
                <a:cubicBezTo>
                  <a:pt x="3792928" y="1088604"/>
                  <a:pt x="3780031" y="1094773"/>
                  <a:pt x="3760965" y="1094773"/>
                </a:cubicBezTo>
                <a:cubicBezTo>
                  <a:pt x="3754797" y="1094773"/>
                  <a:pt x="3748068" y="1094773"/>
                  <a:pt x="3748068" y="1094773"/>
                </a:cubicBezTo>
                <a:cubicBezTo>
                  <a:pt x="3735171" y="1094773"/>
                  <a:pt x="3729003" y="1088604"/>
                  <a:pt x="3716105" y="1088604"/>
                </a:cubicBezTo>
                <a:cubicBezTo>
                  <a:pt x="3568067" y="1049912"/>
                  <a:pt x="3471617" y="896266"/>
                  <a:pt x="3549001" y="742059"/>
                </a:cubicBezTo>
                <a:cubicBezTo>
                  <a:pt x="3549001" y="735891"/>
                  <a:pt x="3549001" y="735891"/>
                  <a:pt x="3549001" y="729162"/>
                </a:cubicBezTo>
                <a:cubicBezTo>
                  <a:pt x="3555169" y="671405"/>
                  <a:pt x="3658348" y="645610"/>
                  <a:pt x="3645451" y="568787"/>
                </a:cubicBezTo>
                <a:lnTo>
                  <a:pt x="3645451" y="562619"/>
                </a:lnTo>
                <a:cubicBezTo>
                  <a:pt x="3645451" y="556450"/>
                  <a:pt x="3651619" y="543553"/>
                  <a:pt x="3658348" y="536824"/>
                </a:cubicBezTo>
                <a:cubicBezTo>
                  <a:pt x="3684142" y="491964"/>
                  <a:pt x="3684142" y="440375"/>
                  <a:pt x="3632553" y="427477"/>
                </a:cubicBezTo>
                <a:cubicBezTo>
                  <a:pt x="3632553" y="421309"/>
                  <a:pt x="3632553" y="414580"/>
                  <a:pt x="3632553" y="408412"/>
                </a:cubicBezTo>
                <a:cubicBezTo>
                  <a:pt x="3632553" y="402243"/>
                  <a:pt x="3632553" y="395514"/>
                  <a:pt x="3626385" y="389346"/>
                </a:cubicBezTo>
                <a:cubicBezTo>
                  <a:pt x="3626385" y="370281"/>
                  <a:pt x="3620217" y="331589"/>
                  <a:pt x="3613488" y="286728"/>
                </a:cubicBezTo>
                <a:cubicBezTo>
                  <a:pt x="3613488" y="241868"/>
                  <a:pt x="3607319" y="235139"/>
                  <a:pt x="3594422" y="209905"/>
                </a:cubicBezTo>
                <a:cubicBezTo>
                  <a:pt x="3588254" y="197008"/>
                  <a:pt x="3575357" y="184111"/>
                  <a:pt x="3562459" y="165045"/>
                </a:cubicBezTo>
                <a:cubicBezTo>
                  <a:pt x="3556291" y="139251"/>
                  <a:pt x="3543394" y="113456"/>
                  <a:pt x="3536665" y="133082"/>
                </a:cubicBezTo>
                <a:cubicBezTo>
                  <a:pt x="3523767" y="88222"/>
                  <a:pt x="3517599" y="126914"/>
                  <a:pt x="3504702" y="107288"/>
                </a:cubicBezTo>
                <a:cubicBezTo>
                  <a:pt x="3491804" y="107288"/>
                  <a:pt x="3478907" y="158877"/>
                  <a:pt x="3472739" y="81493"/>
                </a:cubicBezTo>
                <a:cubicBezTo>
                  <a:pt x="3459841" y="62428"/>
                  <a:pt x="3446944" y="29904"/>
                  <a:pt x="3434047" y="68596"/>
                </a:cubicBezTo>
                <a:cubicBezTo>
                  <a:pt x="3427879" y="29904"/>
                  <a:pt x="3414981" y="29904"/>
                  <a:pt x="3408252" y="36633"/>
                </a:cubicBezTo>
                <a:cubicBezTo>
                  <a:pt x="3395355" y="10838"/>
                  <a:pt x="3389187" y="30465"/>
                  <a:pt x="3376290" y="49530"/>
                </a:cubicBezTo>
                <a:cubicBezTo>
                  <a:pt x="3370121" y="-8227"/>
                  <a:pt x="3357224" y="43362"/>
                  <a:pt x="3350495" y="23736"/>
                </a:cubicBezTo>
                <a:cubicBezTo>
                  <a:pt x="3337598" y="-21125"/>
                  <a:pt x="3331429" y="4670"/>
                  <a:pt x="3318532" y="42801"/>
                </a:cubicBezTo>
                <a:cubicBezTo>
                  <a:pt x="3318532" y="74764"/>
                  <a:pt x="3318532" y="94390"/>
                  <a:pt x="3318532" y="42801"/>
                </a:cubicBezTo>
                <a:cubicBezTo>
                  <a:pt x="3318532" y="42801"/>
                  <a:pt x="3318532" y="68596"/>
                  <a:pt x="3318532" y="81493"/>
                </a:cubicBezTo>
                <a:cubicBezTo>
                  <a:pt x="3318532" y="49530"/>
                  <a:pt x="3318532" y="68596"/>
                  <a:pt x="3318532" y="42801"/>
                </a:cubicBezTo>
                <a:cubicBezTo>
                  <a:pt x="3305635" y="68596"/>
                  <a:pt x="3299466" y="55699"/>
                  <a:pt x="3286569" y="68596"/>
                </a:cubicBezTo>
                <a:cubicBezTo>
                  <a:pt x="3280401" y="62428"/>
                  <a:pt x="3267504" y="126353"/>
                  <a:pt x="3260774" y="49530"/>
                </a:cubicBezTo>
                <a:cubicBezTo>
                  <a:pt x="3247877" y="4670"/>
                  <a:pt x="3241709" y="36633"/>
                  <a:pt x="3228811" y="36633"/>
                </a:cubicBezTo>
                <a:cubicBezTo>
                  <a:pt x="3222643" y="49530"/>
                  <a:pt x="3209746" y="75325"/>
                  <a:pt x="3203017" y="68596"/>
                </a:cubicBezTo>
                <a:cubicBezTo>
                  <a:pt x="3190120" y="81493"/>
                  <a:pt x="3177223" y="68596"/>
                  <a:pt x="3164325" y="87661"/>
                </a:cubicBezTo>
                <a:cubicBezTo>
                  <a:pt x="3151428" y="106727"/>
                  <a:pt x="3145260" y="126353"/>
                  <a:pt x="3132362" y="106727"/>
                </a:cubicBezTo>
                <a:cubicBezTo>
                  <a:pt x="3119465" y="74764"/>
                  <a:pt x="3113297" y="80932"/>
                  <a:pt x="3100399" y="132522"/>
                </a:cubicBezTo>
                <a:cubicBezTo>
                  <a:pt x="3094231" y="164484"/>
                  <a:pt x="3094231" y="151587"/>
                  <a:pt x="3087502" y="177382"/>
                </a:cubicBezTo>
                <a:cubicBezTo>
                  <a:pt x="3081334" y="190279"/>
                  <a:pt x="3081334" y="164484"/>
                  <a:pt x="3074605" y="164484"/>
                </a:cubicBezTo>
                <a:cubicBezTo>
                  <a:pt x="3068436" y="132522"/>
                  <a:pt x="3061707" y="158316"/>
                  <a:pt x="3055539" y="170653"/>
                </a:cubicBezTo>
                <a:cubicBezTo>
                  <a:pt x="3049371" y="164484"/>
                  <a:pt x="3042642" y="176821"/>
                  <a:pt x="3036474" y="209345"/>
                </a:cubicBezTo>
                <a:cubicBezTo>
                  <a:pt x="3036474" y="222242"/>
                  <a:pt x="3030305" y="190279"/>
                  <a:pt x="3030305" y="241308"/>
                </a:cubicBezTo>
                <a:cubicBezTo>
                  <a:pt x="3024137" y="228410"/>
                  <a:pt x="3024137" y="273270"/>
                  <a:pt x="3017408" y="286168"/>
                </a:cubicBezTo>
                <a:cubicBezTo>
                  <a:pt x="3017408" y="311962"/>
                  <a:pt x="3017408" y="337757"/>
                  <a:pt x="3011240" y="337757"/>
                </a:cubicBezTo>
                <a:cubicBezTo>
                  <a:pt x="3011240" y="311962"/>
                  <a:pt x="3011240" y="376449"/>
                  <a:pt x="3005072" y="389346"/>
                </a:cubicBezTo>
                <a:cubicBezTo>
                  <a:pt x="3005072" y="421309"/>
                  <a:pt x="2998903" y="447104"/>
                  <a:pt x="2998903" y="447104"/>
                </a:cubicBezTo>
                <a:cubicBezTo>
                  <a:pt x="3005072" y="447104"/>
                  <a:pt x="2998903" y="447104"/>
                  <a:pt x="2998903" y="447104"/>
                </a:cubicBezTo>
                <a:lnTo>
                  <a:pt x="2998903" y="447104"/>
                </a:lnTo>
                <a:cubicBezTo>
                  <a:pt x="2998903" y="447104"/>
                  <a:pt x="2998903" y="447104"/>
                  <a:pt x="2986006" y="453272"/>
                </a:cubicBezTo>
                <a:cubicBezTo>
                  <a:pt x="2986006" y="453272"/>
                  <a:pt x="2979838" y="459440"/>
                  <a:pt x="2973109" y="459440"/>
                </a:cubicBezTo>
                <a:cubicBezTo>
                  <a:pt x="2966940" y="517198"/>
                  <a:pt x="2966940" y="542992"/>
                  <a:pt x="2992174" y="581684"/>
                </a:cubicBezTo>
                <a:cubicBezTo>
                  <a:pt x="2998342" y="587852"/>
                  <a:pt x="2998342" y="594581"/>
                  <a:pt x="3005072" y="600750"/>
                </a:cubicBezTo>
                <a:cubicBezTo>
                  <a:pt x="3024137" y="626544"/>
                  <a:pt x="3043763" y="652339"/>
                  <a:pt x="3056661" y="671405"/>
                </a:cubicBezTo>
                <a:cubicBezTo>
                  <a:pt x="3062829" y="677573"/>
                  <a:pt x="3062829" y="690470"/>
                  <a:pt x="3062829" y="703367"/>
                </a:cubicBezTo>
                <a:cubicBezTo>
                  <a:pt x="3068997" y="716265"/>
                  <a:pt x="3068997" y="722433"/>
                  <a:pt x="3075726" y="735330"/>
                </a:cubicBezTo>
                <a:cubicBezTo>
                  <a:pt x="3146381" y="863743"/>
                  <a:pt x="3069558" y="1043744"/>
                  <a:pt x="2908622" y="1081875"/>
                </a:cubicBezTo>
                <a:cubicBezTo>
                  <a:pt x="2895725" y="1088043"/>
                  <a:pt x="2876659" y="1088043"/>
                  <a:pt x="2863762" y="1088043"/>
                </a:cubicBezTo>
                <a:lnTo>
                  <a:pt x="2857594" y="1088043"/>
                </a:lnTo>
                <a:cubicBezTo>
                  <a:pt x="2844696" y="1088043"/>
                  <a:pt x="2838528" y="1088043"/>
                  <a:pt x="2831799" y="1088043"/>
                </a:cubicBezTo>
                <a:cubicBezTo>
                  <a:pt x="2818902" y="1088043"/>
                  <a:pt x="2806004" y="1088043"/>
                  <a:pt x="2799836" y="1088043"/>
                </a:cubicBezTo>
                <a:cubicBezTo>
                  <a:pt x="2548619" y="1088043"/>
                  <a:pt x="2310860" y="1088043"/>
                  <a:pt x="2078709" y="1088043"/>
                </a:cubicBezTo>
                <a:cubicBezTo>
                  <a:pt x="1988428" y="991594"/>
                  <a:pt x="1885810" y="965799"/>
                  <a:pt x="1743940" y="1043183"/>
                </a:cubicBezTo>
                <a:cubicBezTo>
                  <a:pt x="1737771" y="1043183"/>
                  <a:pt x="1724874" y="1043183"/>
                  <a:pt x="1718145" y="1049352"/>
                </a:cubicBezTo>
                <a:cubicBezTo>
                  <a:pt x="1705248" y="1055520"/>
                  <a:pt x="1692350" y="1062249"/>
                  <a:pt x="1692350" y="1075146"/>
                </a:cubicBezTo>
                <a:cubicBezTo>
                  <a:pt x="1692350" y="1075146"/>
                  <a:pt x="1686182" y="1081314"/>
                  <a:pt x="1686182" y="1088043"/>
                </a:cubicBezTo>
                <a:cubicBezTo>
                  <a:pt x="1563938" y="1088043"/>
                  <a:pt x="1447862" y="1088043"/>
                  <a:pt x="1332347" y="1088043"/>
                </a:cubicBezTo>
                <a:cubicBezTo>
                  <a:pt x="1332347" y="683741"/>
                  <a:pt x="1332347" y="683741"/>
                  <a:pt x="1332347" y="683741"/>
                </a:cubicBezTo>
                <a:cubicBezTo>
                  <a:pt x="1332347" y="645049"/>
                  <a:pt x="1300385" y="619815"/>
                  <a:pt x="1267861" y="619815"/>
                </a:cubicBezTo>
                <a:cubicBezTo>
                  <a:pt x="1164682" y="619815"/>
                  <a:pt x="1164682" y="619815"/>
                  <a:pt x="1164682" y="619815"/>
                </a:cubicBezTo>
                <a:cubicBezTo>
                  <a:pt x="1125991" y="619815"/>
                  <a:pt x="1100196" y="645610"/>
                  <a:pt x="1100196" y="683741"/>
                </a:cubicBezTo>
                <a:cubicBezTo>
                  <a:pt x="1100196" y="1088043"/>
                  <a:pt x="1100196" y="1088043"/>
                  <a:pt x="1100196" y="1088043"/>
                </a:cubicBezTo>
                <a:lnTo>
                  <a:pt x="1094028" y="1088043"/>
                </a:lnTo>
                <a:cubicBezTo>
                  <a:pt x="1094028" y="754396"/>
                  <a:pt x="1094028" y="754396"/>
                  <a:pt x="1094028" y="754396"/>
                </a:cubicBezTo>
                <a:cubicBezTo>
                  <a:pt x="1094028" y="728601"/>
                  <a:pt x="1068233" y="702807"/>
                  <a:pt x="1042438" y="702807"/>
                </a:cubicBezTo>
                <a:cubicBezTo>
                  <a:pt x="958886" y="702807"/>
                  <a:pt x="958886" y="702807"/>
                  <a:pt x="958886" y="702807"/>
                </a:cubicBezTo>
                <a:cubicBezTo>
                  <a:pt x="926924" y="702807"/>
                  <a:pt x="901129" y="728601"/>
                  <a:pt x="901129" y="754396"/>
                </a:cubicBezTo>
                <a:cubicBezTo>
                  <a:pt x="901129" y="857014"/>
                  <a:pt x="901129" y="857014"/>
                  <a:pt x="901129" y="857014"/>
                </a:cubicBezTo>
                <a:cubicBezTo>
                  <a:pt x="882063" y="812153"/>
                  <a:pt x="836642" y="786359"/>
                  <a:pt x="785053" y="786359"/>
                </a:cubicBezTo>
                <a:cubicBezTo>
                  <a:pt x="714398" y="786359"/>
                  <a:pt x="656080" y="844116"/>
                  <a:pt x="656080" y="914771"/>
                </a:cubicBezTo>
                <a:cubicBezTo>
                  <a:pt x="656080" y="1088043"/>
                  <a:pt x="656080" y="1088043"/>
                  <a:pt x="656080" y="1088043"/>
                </a:cubicBezTo>
                <a:cubicBezTo>
                  <a:pt x="276451" y="1088043"/>
                  <a:pt x="44860" y="1088043"/>
                  <a:pt x="44860" y="1088043"/>
                </a:cubicBezTo>
                <a:cubicBezTo>
                  <a:pt x="19066" y="1088043"/>
                  <a:pt x="0" y="1107109"/>
                  <a:pt x="0" y="1132904"/>
                </a:cubicBezTo>
                <a:cubicBezTo>
                  <a:pt x="0" y="1158698"/>
                  <a:pt x="19066" y="1177764"/>
                  <a:pt x="44860" y="1177764"/>
                </a:cubicBezTo>
                <a:cubicBezTo>
                  <a:pt x="463181" y="1177764"/>
                  <a:pt x="463181" y="1177764"/>
                  <a:pt x="463181" y="1177764"/>
                </a:cubicBezTo>
                <a:cubicBezTo>
                  <a:pt x="656080" y="1177764"/>
                  <a:pt x="656080" y="1177764"/>
                  <a:pt x="656080" y="1177764"/>
                </a:cubicBezTo>
                <a:cubicBezTo>
                  <a:pt x="656080" y="1389728"/>
                  <a:pt x="656080" y="1389728"/>
                  <a:pt x="656080" y="1389728"/>
                </a:cubicBezTo>
                <a:cubicBezTo>
                  <a:pt x="656080" y="1460383"/>
                  <a:pt x="713838" y="1518141"/>
                  <a:pt x="785053" y="1518141"/>
                </a:cubicBezTo>
                <a:cubicBezTo>
                  <a:pt x="836642" y="1518141"/>
                  <a:pt x="881503" y="1492346"/>
                  <a:pt x="901129" y="1454215"/>
                </a:cubicBezTo>
                <a:cubicBezTo>
                  <a:pt x="901129" y="1511972"/>
                  <a:pt x="901129" y="1511972"/>
                  <a:pt x="901129" y="1511972"/>
                </a:cubicBezTo>
                <a:cubicBezTo>
                  <a:pt x="901129" y="1537767"/>
                  <a:pt x="926924" y="1563561"/>
                  <a:pt x="958886" y="1563561"/>
                </a:cubicBezTo>
                <a:cubicBezTo>
                  <a:pt x="1042438" y="1563561"/>
                  <a:pt x="1042438" y="1563561"/>
                  <a:pt x="1042438" y="1563561"/>
                </a:cubicBezTo>
                <a:cubicBezTo>
                  <a:pt x="1068233" y="1563561"/>
                  <a:pt x="1094028" y="1537767"/>
                  <a:pt x="1094028" y="1511972"/>
                </a:cubicBezTo>
                <a:cubicBezTo>
                  <a:pt x="1094028" y="1178325"/>
                  <a:pt x="1094028" y="1178325"/>
                  <a:pt x="1094028" y="1178325"/>
                </a:cubicBezTo>
                <a:cubicBezTo>
                  <a:pt x="1100196" y="1178325"/>
                  <a:pt x="1100196" y="1178325"/>
                  <a:pt x="1100196" y="1178325"/>
                </a:cubicBezTo>
                <a:cubicBezTo>
                  <a:pt x="1100196" y="1582627"/>
                  <a:pt x="1100196" y="1582627"/>
                  <a:pt x="1100196" y="1582627"/>
                </a:cubicBezTo>
                <a:cubicBezTo>
                  <a:pt x="1100196" y="1621319"/>
                  <a:pt x="1125991" y="1646553"/>
                  <a:pt x="1164682" y="1646553"/>
                </a:cubicBezTo>
                <a:cubicBezTo>
                  <a:pt x="1267861" y="1646553"/>
                  <a:pt x="1267861" y="1646553"/>
                  <a:pt x="1267861" y="1646553"/>
                </a:cubicBezTo>
                <a:cubicBezTo>
                  <a:pt x="1299824" y="1646553"/>
                  <a:pt x="1332347" y="1620758"/>
                  <a:pt x="1332347" y="1582627"/>
                </a:cubicBezTo>
                <a:cubicBezTo>
                  <a:pt x="1332347" y="1178325"/>
                  <a:pt x="1332347" y="1178325"/>
                  <a:pt x="1332347" y="1178325"/>
                </a:cubicBezTo>
                <a:cubicBezTo>
                  <a:pt x="1667117" y="1178325"/>
                  <a:pt x="1667117" y="1178325"/>
                  <a:pt x="1667117" y="1178325"/>
                </a:cubicBezTo>
                <a:cubicBezTo>
                  <a:pt x="1660948" y="1197390"/>
                  <a:pt x="1660948" y="1217017"/>
                  <a:pt x="1667117" y="1229914"/>
                </a:cubicBezTo>
                <a:cubicBezTo>
                  <a:pt x="1673285" y="1248979"/>
                  <a:pt x="1680014" y="1274774"/>
                  <a:pt x="1692911" y="1332532"/>
                </a:cubicBezTo>
                <a:cubicBezTo>
                  <a:pt x="1699079" y="1345429"/>
                  <a:pt x="1705808" y="1364494"/>
                  <a:pt x="1711977" y="1384121"/>
                </a:cubicBezTo>
                <a:cubicBezTo>
                  <a:pt x="1756837" y="1480570"/>
                  <a:pt x="1731042" y="1634216"/>
                  <a:pt x="1769734" y="1743563"/>
                </a:cubicBezTo>
                <a:cubicBezTo>
                  <a:pt x="1775902" y="1762628"/>
                  <a:pt x="1775902" y="1782255"/>
                  <a:pt x="1775902" y="1795152"/>
                </a:cubicBezTo>
                <a:cubicBezTo>
                  <a:pt x="1788800" y="1897770"/>
                  <a:pt x="1801697" y="1987490"/>
                  <a:pt x="1827492" y="2045248"/>
                </a:cubicBezTo>
                <a:cubicBezTo>
                  <a:pt x="1879081" y="2179828"/>
                  <a:pt x="1943567" y="2327867"/>
                  <a:pt x="1981699" y="2346932"/>
                </a:cubicBezTo>
                <a:cubicBezTo>
                  <a:pt x="2020390" y="2365998"/>
                  <a:pt x="2084877" y="2346932"/>
                  <a:pt x="2116840" y="2340764"/>
                </a:cubicBezTo>
                <a:cubicBezTo>
                  <a:pt x="2155532" y="2340764"/>
                  <a:pt x="2200392" y="2302072"/>
                  <a:pt x="2277776" y="2257212"/>
                </a:cubicBezTo>
                <a:cubicBezTo>
                  <a:pt x="2348431" y="2212352"/>
                  <a:pt x="2490301" y="2083940"/>
                  <a:pt x="2541890" y="2019453"/>
                </a:cubicBezTo>
                <a:cubicBezTo>
                  <a:pt x="2593479" y="1948798"/>
                  <a:pt x="2606377" y="1859078"/>
                  <a:pt x="2606377" y="1859078"/>
                </a:cubicBezTo>
                <a:cubicBezTo>
                  <a:pt x="2619274" y="1884872"/>
                  <a:pt x="2619274" y="1884872"/>
                  <a:pt x="2619274" y="1884872"/>
                </a:cubicBezTo>
                <a:cubicBezTo>
                  <a:pt x="2619274" y="1884872"/>
                  <a:pt x="2619274" y="1903938"/>
                  <a:pt x="2619274" y="1910667"/>
                </a:cubicBezTo>
                <a:cubicBezTo>
                  <a:pt x="2619274" y="1910667"/>
                  <a:pt x="2651237" y="1955527"/>
                  <a:pt x="2651237" y="1981322"/>
                </a:cubicBezTo>
                <a:cubicBezTo>
                  <a:pt x="2657405" y="2013285"/>
                  <a:pt x="2657405" y="2020014"/>
                  <a:pt x="2670302" y="2039079"/>
                </a:cubicBezTo>
                <a:cubicBezTo>
                  <a:pt x="2676471" y="2051977"/>
                  <a:pt x="2683200" y="2051977"/>
                  <a:pt x="2696097" y="2096837"/>
                </a:cubicBezTo>
                <a:cubicBezTo>
                  <a:pt x="2708994" y="2141697"/>
                  <a:pt x="2721892" y="2219081"/>
                  <a:pt x="2721892" y="2225249"/>
                </a:cubicBezTo>
                <a:cubicBezTo>
                  <a:pt x="2721892" y="2238146"/>
                  <a:pt x="2728060" y="2263941"/>
                  <a:pt x="2734789" y="2308801"/>
                </a:cubicBezTo>
                <a:cubicBezTo>
                  <a:pt x="2747686" y="2353661"/>
                  <a:pt x="2734789" y="2347493"/>
                  <a:pt x="2734789" y="2372727"/>
                </a:cubicBezTo>
                <a:cubicBezTo>
                  <a:pt x="2728621" y="2398522"/>
                  <a:pt x="2734789" y="2417587"/>
                  <a:pt x="2734789" y="2462447"/>
                </a:cubicBezTo>
                <a:cubicBezTo>
                  <a:pt x="2734789" y="2475345"/>
                  <a:pt x="2734789" y="2481513"/>
                  <a:pt x="2734789" y="2494410"/>
                </a:cubicBezTo>
                <a:cubicBezTo>
                  <a:pt x="2734789" y="2507308"/>
                  <a:pt x="2734789" y="2520205"/>
                  <a:pt x="2734789" y="2526373"/>
                </a:cubicBezTo>
                <a:cubicBezTo>
                  <a:pt x="2734789" y="2539270"/>
                  <a:pt x="2721892" y="2558336"/>
                  <a:pt x="2728621" y="2558336"/>
                </a:cubicBezTo>
                <a:cubicBezTo>
                  <a:pt x="2722452" y="2590299"/>
                  <a:pt x="2689929" y="2622262"/>
                  <a:pt x="2734789" y="2635159"/>
                </a:cubicBezTo>
                <a:cubicBezTo>
                  <a:pt x="2721892" y="2641327"/>
                  <a:pt x="2715723" y="2648056"/>
                  <a:pt x="2708994" y="2654225"/>
                </a:cubicBezTo>
                <a:cubicBezTo>
                  <a:pt x="2702826" y="2654225"/>
                  <a:pt x="2702826" y="2660393"/>
                  <a:pt x="2702826" y="2667122"/>
                </a:cubicBezTo>
                <a:cubicBezTo>
                  <a:pt x="2708994" y="2724879"/>
                  <a:pt x="2657966" y="2776469"/>
                  <a:pt x="2683760" y="2827497"/>
                </a:cubicBezTo>
                <a:cubicBezTo>
                  <a:pt x="2683760" y="2801702"/>
                  <a:pt x="2683760" y="2801702"/>
                  <a:pt x="2683760" y="2801702"/>
                </a:cubicBezTo>
                <a:cubicBezTo>
                  <a:pt x="2683760" y="2827497"/>
                  <a:pt x="2683760" y="2853292"/>
                  <a:pt x="2683760" y="2885255"/>
                </a:cubicBezTo>
                <a:cubicBezTo>
                  <a:pt x="2683760" y="2891423"/>
                  <a:pt x="2677592" y="2898152"/>
                  <a:pt x="2677592" y="2904320"/>
                </a:cubicBezTo>
                <a:cubicBezTo>
                  <a:pt x="2677592" y="2910488"/>
                  <a:pt x="2677592" y="2923386"/>
                  <a:pt x="2677592" y="2936283"/>
                </a:cubicBezTo>
                <a:cubicBezTo>
                  <a:pt x="2671424" y="2949180"/>
                  <a:pt x="2671424" y="2962078"/>
                  <a:pt x="2664695" y="2968246"/>
                </a:cubicBezTo>
                <a:cubicBezTo>
                  <a:pt x="2658527" y="2994041"/>
                  <a:pt x="2651798" y="3013106"/>
                  <a:pt x="2645629" y="3032172"/>
                </a:cubicBezTo>
                <a:cubicBezTo>
                  <a:pt x="2639461" y="3038340"/>
                  <a:pt x="2639461" y="3045069"/>
                  <a:pt x="2632732" y="3057966"/>
                </a:cubicBezTo>
                <a:cubicBezTo>
                  <a:pt x="2626564" y="3070863"/>
                  <a:pt x="2619835" y="3083761"/>
                  <a:pt x="2613666" y="3102826"/>
                </a:cubicBezTo>
                <a:cubicBezTo>
                  <a:pt x="2632732" y="3051237"/>
                  <a:pt x="2619835" y="3077032"/>
                  <a:pt x="2600769" y="3121892"/>
                </a:cubicBezTo>
                <a:cubicBezTo>
                  <a:pt x="2613666" y="3089929"/>
                  <a:pt x="2594601" y="3121892"/>
                  <a:pt x="2581704" y="3147687"/>
                </a:cubicBezTo>
                <a:cubicBezTo>
                  <a:pt x="2587872" y="3141518"/>
                  <a:pt x="2568806" y="3166752"/>
                  <a:pt x="2562638" y="3173481"/>
                </a:cubicBezTo>
                <a:cubicBezTo>
                  <a:pt x="2556470" y="3199276"/>
                  <a:pt x="2549741" y="3225070"/>
                  <a:pt x="2543572" y="3250304"/>
                </a:cubicBezTo>
                <a:cubicBezTo>
                  <a:pt x="2524507" y="3320959"/>
                  <a:pt x="2524507" y="3455540"/>
                  <a:pt x="2511610" y="3532923"/>
                </a:cubicBezTo>
                <a:cubicBezTo>
                  <a:pt x="2511610" y="3539092"/>
                  <a:pt x="2511610" y="3545821"/>
                  <a:pt x="2511610" y="3551989"/>
                </a:cubicBezTo>
                <a:cubicBezTo>
                  <a:pt x="2530675" y="3622644"/>
                  <a:pt x="2453852" y="3674233"/>
                  <a:pt x="2460020" y="3712364"/>
                </a:cubicBezTo>
                <a:cubicBezTo>
                  <a:pt x="2466189" y="3718532"/>
                  <a:pt x="2472917" y="3718532"/>
                  <a:pt x="2479086" y="3725261"/>
                </a:cubicBezTo>
                <a:cubicBezTo>
                  <a:pt x="2447123" y="3738159"/>
                  <a:pt x="2460020" y="3763953"/>
                  <a:pt x="2472917" y="3789187"/>
                </a:cubicBezTo>
                <a:cubicBezTo>
                  <a:pt x="2460020" y="3802084"/>
                  <a:pt x="2466749" y="3827879"/>
                  <a:pt x="2466749" y="3853113"/>
                </a:cubicBezTo>
                <a:cubicBezTo>
                  <a:pt x="2466749" y="3872178"/>
                  <a:pt x="2466749" y="3891805"/>
                  <a:pt x="2466749" y="3917039"/>
                </a:cubicBezTo>
                <a:cubicBezTo>
                  <a:pt x="2460581" y="3929936"/>
                  <a:pt x="2460581" y="3942833"/>
                  <a:pt x="2460581" y="3955731"/>
                </a:cubicBezTo>
                <a:cubicBezTo>
                  <a:pt x="2454413" y="3981525"/>
                  <a:pt x="2447684" y="4007320"/>
                  <a:pt x="2441516" y="4032553"/>
                </a:cubicBezTo>
                <a:cubicBezTo>
                  <a:pt x="2435347" y="4051619"/>
                  <a:pt x="2389926" y="4103208"/>
                  <a:pt x="2428618" y="4103208"/>
                </a:cubicBezTo>
                <a:cubicBezTo>
                  <a:pt x="2383758" y="4135171"/>
                  <a:pt x="2357963" y="4154798"/>
                  <a:pt x="2409553" y="4167134"/>
                </a:cubicBezTo>
                <a:cubicBezTo>
                  <a:pt x="2390487" y="4173302"/>
                  <a:pt x="2383758" y="4173302"/>
                  <a:pt x="2377590" y="4180032"/>
                </a:cubicBezTo>
                <a:cubicBezTo>
                  <a:pt x="2371421" y="4186200"/>
                  <a:pt x="2371421" y="4192929"/>
                  <a:pt x="2377590" y="4199097"/>
                </a:cubicBezTo>
                <a:cubicBezTo>
                  <a:pt x="2403384" y="4263023"/>
                  <a:pt x="2377590" y="4340407"/>
                  <a:pt x="2409553" y="4391435"/>
                </a:cubicBezTo>
                <a:cubicBezTo>
                  <a:pt x="2409553" y="4397604"/>
                  <a:pt x="2415721" y="4397604"/>
                  <a:pt x="2415721" y="4404333"/>
                </a:cubicBezTo>
                <a:cubicBezTo>
                  <a:pt x="2454413" y="4449193"/>
                  <a:pt x="2486376" y="4449193"/>
                  <a:pt x="2486376" y="4449193"/>
                </a:cubicBezTo>
                <a:cubicBezTo>
                  <a:pt x="2486376" y="4449193"/>
                  <a:pt x="2486376" y="4468258"/>
                  <a:pt x="2492544" y="4532745"/>
                </a:cubicBezTo>
                <a:cubicBezTo>
                  <a:pt x="2498712" y="4596671"/>
                  <a:pt x="2492544" y="4828261"/>
                  <a:pt x="2460581" y="4943776"/>
                </a:cubicBezTo>
                <a:cubicBezTo>
                  <a:pt x="2428618" y="5059291"/>
                  <a:pt x="2344505" y="5226395"/>
                  <a:pt x="2325440" y="5418733"/>
                </a:cubicBezTo>
                <a:cubicBezTo>
                  <a:pt x="2306374" y="5611071"/>
                  <a:pt x="2344505" y="6111823"/>
                  <a:pt x="2344505" y="6111823"/>
                </a:cubicBezTo>
                <a:cubicBezTo>
                  <a:pt x="2344505" y="6111823"/>
                  <a:pt x="2338337" y="6111823"/>
                  <a:pt x="2331608" y="6111823"/>
                </a:cubicBezTo>
                <a:cubicBezTo>
                  <a:pt x="2331608" y="6117991"/>
                  <a:pt x="2331608" y="6117991"/>
                  <a:pt x="2331608" y="6130889"/>
                </a:cubicBezTo>
                <a:cubicBezTo>
                  <a:pt x="2325440" y="6143786"/>
                  <a:pt x="2318711" y="6220609"/>
                  <a:pt x="2318711" y="6220609"/>
                </a:cubicBezTo>
                <a:cubicBezTo>
                  <a:pt x="2318711" y="6220609"/>
                  <a:pt x="2286748" y="6214440"/>
                  <a:pt x="2260953" y="6239674"/>
                </a:cubicBezTo>
                <a:cubicBezTo>
                  <a:pt x="2241888" y="6265469"/>
                  <a:pt x="2248056" y="6278366"/>
                  <a:pt x="2235159" y="6284534"/>
                </a:cubicBezTo>
                <a:cubicBezTo>
                  <a:pt x="2222261" y="6297432"/>
                  <a:pt x="2203196" y="6310330"/>
                  <a:pt x="2190298" y="6342292"/>
                </a:cubicBezTo>
                <a:cubicBezTo>
                  <a:pt x="2184130" y="6355190"/>
                  <a:pt x="2171233" y="6393881"/>
                  <a:pt x="2158336" y="6425844"/>
                </a:cubicBezTo>
                <a:cubicBezTo>
                  <a:pt x="2152167" y="6438741"/>
                  <a:pt x="2152167" y="6451639"/>
                  <a:pt x="2145438" y="6457807"/>
                </a:cubicBezTo>
                <a:cubicBezTo>
                  <a:pt x="2139270" y="6470705"/>
                  <a:pt x="2139270" y="6483602"/>
                  <a:pt x="2132541" y="6496499"/>
                </a:cubicBezTo>
                <a:cubicBezTo>
                  <a:pt x="2126373" y="6509397"/>
                  <a:pt x="2113475" y="6522294"/>
                  <a:pt x="2106746" y="6528462"/>
                </a:cubicBezTo>
                <a:cubicBezTo>
                  <a:pt x="2093849" y="6541359"/>
                  <a:pt x="2080952" y="6547527"/>
                  <a:pt x="2068054" y="6554257"/>
                </a:cubicBezTo>
                <a:cubicBezTo>
                  <a:pt x="2029363" y="6573322"/>
                  <a:pt x="1997400" y="6599117"/>
                  <a:pt x="1971605" y="6631080"/>
                </a:cubicBezTo>
                <a:cubicBezTo>
                  <a:pt x="1965437" y="6637248"/>
                  <a:pt x="1958708" y="6650145"/>
                  <a:pt x="1952539" y="6663042"/>
                </a:cubicBezTo>
                <a:cubicBezTo>
                  <a:pt x="1939642" y="6675940"/>
                  <a:pt x="1933474" y="6688837"/>
                  <a:pt x="1933474" y="6701734"/>
                </a:cubicBezTo>
                <a:cubicBezTo>
                  <a:pt x="1927306" y="6714632"/>
                  <a:pt x="1927306" y="6727529"/>
                  <a:pt x="1927306" y="6740426"/>
                </a:cubicBezTo>
                <a:cubicBezTo>
                  <a:pt x="1927306" y="6887904"/>
                  <a:pt x="2107307" y="6862671"/>
                  <a:pt x="2197588" y="6830147"/>
                </a:cubicBezTo>
                <a:cubicBezTo>
                  <a:pt x="2210486" y="6830147"/>
                  <a:pt x="2223383" y="6823979"/>
                  <a:pt x="2236280" y="6817249"/>
                </a:cubicBezTo>
                <a:cubicBezTo>
                  <a:pt x="2249177" y="6810520"/>
                  <a:pt x="2262075" y="6804352"/>
                  <a:pt x="2274972" y="6798184"/>
                </a:cubicBezTo>
                <a:cubicBezTo>
                  <a:pt x="2306935" y="6772389"/>
                  <a:pt x="2339459" y="6746594"/>
                  <a:pt x="2371421" y="6714632"/>
                </a:cubicBezTo>
                <a:cubicBezTo>
                  <a:pt x="2384319" y="6714632"/>
                  <a:pt x="2390487" y="6708464"/>
                  <a:pt x="2403384" y="6701734"/>
                </a:cubicBezTo>
                <a:cubicBezTo>
                  <a:pt x="2448244" y="6682669"/>
                  <a:pt x="2493665" y="6663042"/>
                  <a:pt x="2545255" y="6637808"/>
                </a:cubicBezTo>
                <a:cubicBezTo>
                  <a:pt x="2558152" y="6637808"/>
                  <a:pt x="2571049" y="6631640"/>
                  <a:pt x="2577217" y="6624912"/>
                </a:cubicBezTo>
                <a:cubicBezTo>
                  <a:pt x="2654601" y="6548088"/>
                  <a:pt x="2558152" y="6464537"/>
                  <a:pt x="2558152" y="6374816"/>
                </a:cubicBezTo>
                <a:cubicBezTo>
                  <a:pt x="2558152" y="6361919"/>
                  <a:pt x="2551984" y="6355750"/>
                  <a:pt x="2551984" y="6342853"/>
                </a:cubicBezTo>
                <a:cubicBezTo>
                  <a:pt x="2551984" y="6329956"/>
                  <a:pt x="2551984" y="6317058"/>
                  <a:pt x="2551984" y="6304161"/>
                </a:cubicBezTo>
                <a:cubicBezTo>
                  <a:pt x="2551984" y="6291264"/>
                  <a:pt x="2551984" y="6278366"/>
                  <a:pt x="2545815" y="6265469"/>
                </a:cubicBezTo>
                <a:cubicBezTo>
                  <a:pt x="2545815" y="6252572"/>
                  <a:pt x="2551984" y="6246404"/>
                  <a:pt x="2551984" y="6233506"/>
                </a:cubicBezTo>
                <a:cubicBezTo>
                  <a:pt x="2551984" y="6220609"/>
                  <a:pt x="2551984" y="6207712"/>
                  <a:pt x="2551984" y="6194814"/>
                </a:cubicBezTo>
                <a:cubicBezTo>
                  <a:pt x="2558152" y="6175749"/>
                  <a:pt x="2558152" y="6156123"/>
                  <a:pt x="2558152" y="6149954"/>
                </a:cubicBezTo>
                <a:cubicBezTo>
                  <a:pt x="2551984" y="6143786"/>
                  <a:pt x="2551984" y="6143786"/>
                  <a:pt x="2551984" y="6143786"/>
                </a:cubicBezTo>
                <a:cubicBezTo>
                  <a:pt x="2551984" y="6143786"/>
                  <a:pt x="2571049" y="6034439"/>
                  <a:pt x="2596844" y="5931822"/>
                </a:cubicBezTo>
                <a:cubicBezTo>
                  <a:pt x="2596844" y="5918924"/>
                  <a:pt x="2596844" y="5912756"/>
                  <a:pt x="2603012" y="5906027"/>
                </a:cubicBezTo>
                <a:cubicBezTo>
                  <a:pt x="2680396" y="5751820"/>
                  <a:pt x="2757219" y="5623408"/>
                  <a:pt x="2763948" y="5443967"/>
                </a:cubicBezTo>
                <a:cubicBezTo>
                  <a:pt x="2763948" y="5431070"/>
                  <a:pt x="2770116" y="5418173"/>
                  <a:pt x="2770116" y="5399107"/>
                </a:cubicBezTo>
                <a:cubicBezTo>
                  <a:pt x="2776284" y="5276863"/>
                  <a:pt x="2770116" y="5123217"/>
                  <a:pt x="2783014" y="5090693"/>
                </a:cubicBezTo>
                <a:cubicBezTo>
                  <a:pt x="2795911" y="5045833"/>
                  <a:pt x="2814976" y="5032936"/>
                  <a:pt x="2860397" y="4956113"/>
                </a:cubicBezTo>
                <a:cubicBezTo>
                  <a:pt x="2886192" y="4904523"/>
                  <a:pt x="2911986" y="4763775"/>
                  <a:pt x="2931052" y="4660596"/>
                </a:cubicBezTo>
                <a:cubicBezTo>
                  <a:pt x="2931052" y="4660596"/>
                  <a:pt x="2931052" y="4654428"/>
                  <a:pt x="2931052" y="4647699"/>
                </a:cubicBezTo>
                <a:cubicBezTo>
                  <a:pt x="2943949" y="4596110"/>
                  <a:pt x="2943949" y="4545081"/>
                  <a:pt x="3014604" y="4532184"/>
                </a:cubicBezTo>
                <a:cubicBezTo>
                  <a:pt x="3014604" y="4532184"/>
                  <a:pt x="3020773" y="4532184"/>
                  <a:pt x="3027502" y="4532184"/>
                </a:cubicBezTo>
                <a:cubicBezTo>
                  <a:pt x="3117783" y="4519287"/>
                  <a:pt x="3079091" y="4390874"/>
                  <a:pt x="3123951" y="4352182"/>
                </a:cubicBezTo>
                <a:cubicBezTo>
                  <a:pt x="3130119" y="4339285"/>
                  <a:pt x="3130119" y="4333117"/>
                  <a:pt x="3136848" y="4320220"/>
                </a:cubicBezTo>
                <a:cubicBezTo>
                  <a:pt x="3143016" y="4307322"/>
                  <a:pt x="3149746" y="4301154"/>
                  <a:pt x="3155914" y="4288257"/>
                </a:cubicBezTo>
                <a:cubicBezTo>
                  <a:pt x="3233298" y="4166013"/>
                  <a:pt x="3278158" y="4031432"/>
                  <a:pt x="3329747" y="3903020"/>
                </a:cubicBezTo>
                <a:cubicBezTo>
                  <a:pt x="3432925" y="3979843"/>
                  <a:pt x="3400402" y="4108255"/>
                  <a:pt x="3451991" y="4191807"/>
                </a:cubicBezTo>
                <a:cubicBezTo>
                  <a:pt x="3458159" y="4204705"/>
                  <a:pt x="3458159" y="4217602"/>
                  <a:pt x="3464888" y="4230499"/>
                </a:cubicBezTo>
                <a:cubicBezTo>
                  <a:pt x="3471057" y="4236668"/>
                  <a:pt x="3477786" y="4249565"/>
                  <a:pt x="3483954" y="4262462"/>
                </a:cubicBezTo>
                <a:cubicBezTo>
                  <a:pt x="3483954" y="4268631"/>
                  <a:pt x="3490122" y="4281528"/>
                  <a:pt x="3496851" y="4288257"/>
                </a:cubicBezTo>
                <a:cubicBezTo>
                  <a:pt x="3515917" y="4307322"/>
                  <a:pt x="3528814" y="4333117"/>
                  <a:pt x="3535543" y="4358911"/>
                </a:cubicBezTo>
                <a:cubicBezTo>
                  <a:pt x="3541711" y="4371809"/>
                  <a:pt x="3541711" y="4377977"/>
                  <a:pt x="3548440" y="4384706"/>
                </a:cubicBezTo>
                <a:cubicBezTo>
                  <a:pt x="3542272" y="4416669"/>
                  <a:pt x="3548440" y="4436295"/>
                  <a:pt x="3561338" y="4455361"/>
                </a:cubicBezTo>
                <a:cubicBezTo>
                  <a:pt x="3561338" y="4461529"/>
                  <a:pt x="3567506" y="4468258"/>
                  <a:pt x="3567506" y="4474427"/>
                </a:cubicBezTo>
                <a:cubicBezTo>
                  <a:pt x="3586572" y="4487324"/>
                  <a:pt x="3612366" y="4500221"/>
                  <a:pt x="3631992" y="4513118"/>
                </a:cubicBezTo>
                <a:cubicBezTo>
                  <a:pt x="3638161" y="4513118"/>
                  <a:pt x="3644890" y="4519287"/>
                  <a:pt x="3651058" y="4519287"/>
                </a:cubicBezTo>
                <a:cubicBezTo>
                  <a:pt x="3741339" y="4545081"/>
                  <a:pt x="3715545" y="4647699"/>
                  <a:pt x="3747507" y="4724522"/>
                </a:cubicBezTo>
                <a:lnTo>
                  <a:pt x="3747507" y="4730690"/>
                </a:lnTo>
                <a:cubicBezTo>
                  <a:pt x="3760405" y="4814242"/>
                  <a:pt x="3779470" y="4923028"/>
                  <a:pt x="3792367" y="4948823"/>
                </a:cubicBezTo>
                <a:cubicBezTo>
                  <a:pt x="3837228" y="5032375"/>
                  <a:pt x="3856854" y="5038543"/>
                  <a:pt x="3869752" y="5083403"/>
                </a:cubicBezTo>
                <a:cubicBezTo>
                  <a:pt x="3882649" y="5122095"/>
                  <a:pt x="3869752" y="5314433"/>
                  <a:pt x="3888817" y="5442846"/>
                </a:cubicBezTo>
                <a:cubicBezTo>
                  <a:pt x="3888817" y="5455743"/>
                  <a:pt x="3894985" y="5468640"/>
                  <a:pt x="3894985" y="5481538"/>
                </a:cubicBezTo>
                <a:cubicBezTo>
                  <a:pt x="3901154" y="5520230"/>
                  <a:pt x="3907883" y="5558361"/>
                  <a:pt x="3920780" y="5590884"/>
                </a:cubicBezTo>
                <a:cubicBezTo>
                  <a:pt x="3926948" y="5603781"/>
                  <a:pt x="3933677" y="5616679"/>
                  <a:pt x="3939846" y="5629576"/>
                </a:cubicBezTo>
                <a:cubicBezTo>
                  <a:pt x="3965640" y="5719297"/>
                  <a:pt x="4068819" y="5796680"/>
                  <a:pt x="4055921" y="5925092"/>
                </a:cubicBezTo>
                <a:cubicBezTo>
                  <a:pt x="4062090" y="5931261"/>
                  <a:pt x="4062090" y="5944158"/>
                  <a:pt x="4062090" y="5950887"/>
                </a:cubicBezTo>
                <a:cubicBezTo>
                  <a:pt x="4087884" y="6047337"/>
                  <a:pt x="4100781" y="6137057"/>
                  <a:pt x="4100781" y="6137057"/>
                </a:cubicBezTo>
                <a:cubicBezTo>
                  <a:pt x="4100781" y="6137057"/>
                  <a:pt x="4100781" y="6137057"/>
                  <a:pt x="4094613" y="6149954"/>
                </a:cubicBezTo>
                <a:cubicBezTo>
                  <a:pt x="4094613" y="6149954"/>
                  <a:pt x="4094613" y="6169020"/>
                  <a:pt x="4100781" y="6194814"/>
                </a:cubicBezTo>
                <a:cubicBezTo>
                  <a:pt x="4132744" y="6329395"/>
                  <a:pt x="4087884" y="6464537"/>
                  <a:pt x="4094613" y="6586219"/>
                </a:cubicBezTo>
                <a:cubicBezTo>
                  <a:pt x="4100781" y="6612014"/>
                  <a:pt x="4107510" y="6631080"/>
                  <a:pt x="4133305" y="6643977"/>
                </a:cubicBezTo>
                <a:cubicBezTo>
                  <a:pt x="4152370" y="6656874"/>
                  <a:pt x="4178165" y="6663042"/>
                  <a:pt x="4216857" y="6663042"/>
                </a:cubicBezTo>
                <a:cubicBezTo>
                  <a:pt x="4229754" y="6663042"/>
                  <a:pt x="4242652" y="6669211"/>
                  <a:pt x="4242652" y="6675940"/>
                </a:cubicBezTo>
                <a:cubicBezTo>
                  <a:pt x="4248820" y="6682108"/>
                  <a:pt x="4255549" y="6701734"/>
                  <a:pt x="4274615" y="6720800"/>
                </a:cubicBezTo>
                <a:cubicBezTo>
                  <a:pt x="4280783" y="6726968"/>
                  <a:pt x="4300409" y="6733698"/>
                  <a:pt x="4313307" y="6739866"/>
                </a:cubicBezTo>
                <a:cubicBezTo>
                  <a:pt x="4345270" y="6752763"/>
                  <a:pt x="4377793" y="6758931"/>
                  <a:pt x="4403588" y="6771828"/>
                </a:cubicBezTo>
                <a:cubicBezTo>
                  <a:pt x="4416485" y="6777996"/>
                  <a:pt x="4435551" y="6777996"/>
                  <a:pt x="4448448" y="6784726"/>
                </a:cubicBezTo>
                <a:cubicBezTo>
                  <a:pt x="4461345" y="6791455"/>
                  <a:pt x="4474243" y="6797623"/>
                  <a:pt x="4487140" y="6797623"/>
                </a:cubicBezTo>
                <a:cubicBezTo>
                  <a:pt x="4500037" y="6803792"/>
                  <a:pt x="4512934" y="6803792"/>
                  <a:pt x="4532000" y="6803792"/>
                </a:cubicBezTo>
                <a:cubicBezTo>
                  <a:pt x="4609384" y="6803792"/>
                  <a:pt x="4712001" y="6803792"/>
                  <a:pt x="4737796" y="6726968"/>
                </a:cubicBezTo>
                <a:cubicBezTo>
                  <a:pt x="4737796" y="6624351"/>
                  <a:pt x="4628449" y="6572761"/>
                  <a:pt x="4563963" y="6527901"/>
                </a:cubicBezTo>
                <a:cubicBezTo>
                  <a:pt x="4557794" y="6521733"/>
                  <a:pt x="4544897" y="6508835"/>
                  <a:pt x="4538168" y="6502107"/>
                </a:cubicBezTo>
                <a:cubicBezTo>
                  <a:pt x="4532000" y="6495939"/>
                  <a:pt x="4532000" y="6483041"/>
                  <a:pt x="4525271" y="6476312"/>
                </a:cubicBezTo>
                <a:cubicBezTo>
                  <a:pt x="4519103" y="6463415"/>
                  <a:pt x="4519103" y="6457246"/>
                  <a:pt x="4512374" y="6444349"/>
                </a:cubicBezTo>
                <a:cubicBezTo>
                  <a:pt x="4499476" y="6431452"/>
                  <a:pt x="4493308" y="6412386"/>
                  <a:pt x="4480411" y="6392760"/>
                </a:cubicBezTo>
                <a:cubicBezTo>
                  <a:pt x="4480411" y="6386592"/>
                  <a:pt x="4474243" y="6379862"/>
                  <a:pt x="4474243" y="6366965"/>
                </a:cubicBezTo>
                <a:cubicBezTo>
                  <a:pt x="4468074" y="6354068"/>
                  <a:pt x="4461345" y="6341171"/>
                  <a:pt x="4461345" y="6335002"/>
                </a:cubicBezTo>
                <a:cubicBezTo>
                  <a:pt x="4448448" y="6303040"/>
                  <a:pt x="4429382" y="6290142"/>
                  <a:pt x="4416485" y="6277245"/>
                </a:cubicBezTo>
                <a:cubicBezTo>
                  <a:pt x="4403588" y="6271077"/>
                  <a:pt x="4410317" y="6264348"/>
                  <a:pt x="4390690" y="6232385"/>
                </a:cubicBezTo>
                <a:cubicBezTo>
                  <a:pt x="4371625" y="6206590"/>
                  <a:pt x="4332933" y="6213319"/>
                  <a:pt x="4332933" y="6213319"/>
                </a:cubicBezTo>
                <a:cubicBezTo>
                  <a:pt x="4332933" y="6213319"/>
                  <a:pt x="4326765" y="6136496"/>
                  <a:pt x="4326765" y="6123599"/>
                </a:cubicBezTo>
                <a:cubicBezTo>
                  <a:pt x="4320596" y="6110701"/>
                  <a:pt x="4320596" y="6110701"/>
                  <a:pt x="4320596" y="6110701"/>
                </a:cubicBezTo>
                <a:cubicBezTo>
                  <a:pt x="4320596" y="6104533"/>
                  <a:pt x="4314428" y="6110701"/>
                  <a:pt x="4314428" y="6110701"/>
                </a:cubicBezTo>
                <a:cubicBezTo>
                  <a:pt x="4314428" y="6110701"/>
                  <a:pt x="4327325" y="5911634"/>
                  <a:pt x="4333494" y="5719297"/>
                </a:cubicBezTo>
                <a:cubicBezTo>
                  <a:pt x="4333494" y="5706399"/>
                  <a:pt x="4333494" y="5693502"/>
                  <a:pt x="4333494" y="5687334"/>
                </a:cubicBezTo>
                <a:cubicBezTo>
                  <a:pt x="4320596" y="5655371"/>
                  <a:pt x="4320596" y="5629576"/>
                  <a:pt x="4333494" y="5603781"/>
                </a:cubicBezTo>
                <a:cubicBezTo>
                  <a:pt x="4333494" y="5590884"/>
                  <a:pt x="4333494" y="5584716"/>
                  <a:pt x="4333494" y="5571819"/>
                </a:cubicBezTo>
                <a:cubicBezTo>
                  <a:pt x="4333494" y="5507893"/>
                  <a:pt x="4333494" y="5456304"/>
                  <a:pt x="4327325" y="5411444"/>
                </a:cubicBezTo>
                <a:cubicBezTo>
                  <a:pt x="4308260" y="5219106"/>
                  <a:pt x="4217979" y="5052001"/>
                  <a:pt x="4192184" y="4936486"/>
                </a:cubicBezTo>
                <a:cubicBezTo>
                  <a:pt x="4160221" y="4820971"/>
                  <a:pt x="4153492" y="4596110"/>
                  <a:pt x="4160221" y="4525455"/>
                </a:cubicBezTo>
                <a:cubicBezTo>
                  <a:pt x="4166389" y="4461529"/>
                  <a:pt x="4160221" y="4448632"/>
                  <a:pt x="4160221" y="4448632"/>
                </a:cubicBezTo>
                <a:cubicBezTo>
                  <a:pt x="4160221" y="4448632"/>
                  <a:pt x="4205081" y="4448632"/>
                  <a:pt x="4243773" y="4384706"/>
                </a:cubicBezTo>
                <a:cubicBezTo>
                  <a:pt x="4249942" y="4371809"/>
                  <a:pt x="4256671" y="4358911"/>
                  <a:pt x="4262839" y="4346014"/>
                </a:cubicBezTo>
                <a:cubicBezTo>
                  <a:pt x="4269007" y="4333117"/>
                  <a:pt x="4275736" y="4320220"/>
                  <a:pt x="4275736" y="4307322"/>
                </a:cubicBezTo>
                <a:cubicBezTo>
                  <a:pt x="4281905" y="4288257"/>
                  <a:pt x="4281905" y="4262462"/>
                  <a:pt x="4275736" y="4236668"/>
                </a:cubicBezTo>
                <a:cubicBezTo>
                  <a:pt x="4269568" y="4217602"/>
                  <a:pt x="4262839" y="4191807"/>
                  <a:pt x="4256671" y="4172742"/>
                </a:cubicBezTo>
                <a:cubicBezTo>
                  <a:pt x="4243773" y="4146947"/>
                  <a:pt x="4256671" y="4095919"/>
                  <a:pt x="4224708" y="4102087"/>
                </a:cubicBezTo>
                <a:cubicBezTo>
                  <a:pt x="4237605" y="4063395"/>
                  <a:pt x="4243773" y="4038161"/>
                  <a:pt x="4192745" y="4031432"/>
                </a:cubicBezTo>
                <a:cubicBezTo>
                  <a:pt x="4205642" y="4025264"/>
                  <a:pt x="4218539" y="4012367"/>
                  <a:pt x="4218539" y="4005637"/>
                </a:cubicBezTo>
                <a:cubicBezTo>
                  <a:pt x="4218539" y="4005637"/>
                  <a:pt x="4218539" y="3999469"/>
                  <a:pt x="4218539" y="3992740"/>
                </a:cubicBezTo>
                <a:cubicBezTo>
                  <a:pt x="4179847" y="3954048"/>
                  <a:pt x="4179847" y="3877225"/>
                  <a:pt x="4173679" y="3832365"/>
                </a:cubicBezTo>
                <a:cubicBezTo>
                  <a:pt x="4173679" y="3826197"/>
                  <a:pt x="4173679" y="3826197"/>
                  <a:pt x="4173679" y="3819468"/>
                </a:cubicBezTo>
                <a:cubicBezTo>
                  <a:pt x="4173679" y="3813299"/>
                  <a:pt x="4173679" y="3806570"/>
                  <a:pt x="4173679" y="3806570"/>
                </a:cubicBezTo>
                <a:cubicBezTo>
                  <a:pt x="4173679" y="3793673"/>
                  <a:pt x="4173679" y="3780776"/>
                  <a:pt x="4173679" y="3767879"/>
                </a:cubicBezTo>
                <a:cubicBezTo>
                  <a:pt x="4173679" y="3742084"/>
                  <a:pt x="4167511" y="3723019"/>
                  <a:pt x="4160782" y="3697224"/>
                </a:cubicBezTo>
                <a:cubicBezTo>
                  <a:pt x="4160782" y="3678158"/>
                  <a:pt x="4166950" y="3639466"/>
                  <a:pt x="4147885" y="3633298"/>
                </a:cubicBezTo>
                <a:cubicBezTo>
                  <a:pt x="4147885" y="3620401"/>
                  <a:pt x="4154053" y="3607503"/>
                  <a:pt x="4154053" y="3601335"/>
                </a:cubicBezTo>
                <a:cubicBezTo>
                  <a:pt x="4154053" y="3543578"/>
                  <a:pt x="4128258" y="3491989"/>
                  <a:pt x="4128258" y="3440960"/>
                </a:cubicBezTo>
                <a:cubicBezTo>
                  <a:pt x="4128258" y="3421894"/>
                  <a:pt x="4128258" y="3408997"/>
                  <a:pt x="4128258" y="3396100"/>
                </a:cubicBezTo>
                <a:cubicBezTo>
                  <a:pt x="4122090" y="3364137"/>
                  <a:pt x="4115361" y="3338342"/>
                  <a:pt x="4115361" y="3325445"/>
                </a:cubicBezTo>
                <a:cubicBezTo>
                  <a:pt x="4121529" y="3319277"/>
                  <a:pt x="4115361" y="3306379"/>
                  <a:pt x="4109192" y="3293482"/>
                </a:cubicBezTo>
                <a:cubicBezTo>
                  <a:pt x="4109192" y="3274417"/>
                  <a:pt x="4109192" y="3261519"/>
                  <a:pt x="4103024" y="3241893"/>
                </a:cubicBezTo>
                <a:cubicBezTo>
                  <a:pt x="4103024" y="3222827"/>
                  <a:pt x="4103024" y="3209930"/>
                  <a:pt x="4096856" y="3190304"/>
                </a:cubicBezTo>
                <a:cubicBezTo>
                  <a:pt x="4090688" y="3177406"/>
                  <a:pt x="4083959" y="3171238"/>
                  <a:pt x="4077791" y="3158341"/>
                </a:cubicBezTo>
                <a:cubicBezTo>
                  <a:pt x="3923584" y="3106752"/>
                  <a:pt x="4026201" y="2927311"/>
                  <a:pt x="3942649" y="2817964"/>
                </a:cubicBezTo>
                <a:cubicBezTo>
                  <a:pt x="3936481" y="2805067"/>
                  <a:pt x="3929752" y="2792170"/>
                  <a:pt x="3923584" y="2779272"/>
                </a:cubicBezTo>
                <a:cubicBezTo>
                  <a:pt x="3910686" y="2740581"/>
                  <a:pt x="3904518" y="2708618"/>
                  <a:pt x="3923584" y="2669926"/>
                </a:cubicBezTo>
                <a:cubicBezTo>
                  <a:pt x="3917416" y="2657028"/>
                  <a:pt x="3910686" y="2644131"/>
                  <a:pt x="3904518" y="2631234"/>
                </a:cubicBezTo>
                <a:cubicBezTo>
                  <a:pt x="3904518" y="2625066"/>
                  <a:pt x="3904518" y="2612168"/>
                  <a:pt x="3904518" y="2599271"/>
                </a:cubicBezTo>
                <a:cubicBezTo>
                  <a:pt x="3904518" y="2586374"/>
                  <a:pt x="3898350" y="2567308"/>
                  <a:pt x="3898350" y="2554411"/>
                </a:cubicBezTo>
                <a:cubicBezTo>
                  <a:pt x="3898350" y="2502821"/>
                  <a:pt x="3898350" y="2457961"/>
                  <a:pt x="3911247" y="2406933"/>
                </a:cubicBezTo>
                <a:cubicBezTo>
                  <a:pt x="3911247" y="2394036"/>
                  <a:pt x="3911247" y="2381138"/>
                  <a:pt x="3911247" y="2368241"/>
                </a:cubicBezTo>
                <a:cubicBezTo>
                  <a:pt x="3911247" y="2342446"/>
                  <a:pt x="3898350" y="2349175"/>
                  <a:pt x="3911247" y="2304315"/>
                </a:cubicBezTo>
                <a:cubicBezTo>
                  <a:pt x="3917416" y="2259455"/>
                  <a:pt x="3924144" y="2233660"/>
                  <a:pt x="3917416" y="2220763"/>
                </a:cubicBezTo>
                <a:cubicBezTo>
                  <a:pt x="3917416" y="2214595"/>
                  <a:pt x="3936481" y="2137211"/>
                  <a:pt x="3949378" y="2092351"/>
                </a:cubicBezTo>
                <a:cubicBezTo>
                  <a:pt x="3962276" y="2047491"/>
                  <a:pt x="3962276" y="2047491"/>
                  <a:pt x="3975173" y="2034593"/>
                </a:cubicBezTo>
                <a:cubicBezTo>
                  <a:pt x="3981341" y="2015528"/>
                  <a:pt x="3988070" y="2008799"/>
                  <a:pt x="3988070" y="1976836"/>
                </a:cubicBezTo>
                <a:cubicBezTo>
                  <a:pt x="3994238" y="1951041"/>
                  <a:pt x="4026762" y="1906181"/>
                  <a:pt x="4026762" y="1906181"/>
                </a:cubicBezTo>
                <a:cubicBezTo>
                  <a:pt x="4026762" y="1900013"/>
                  <a:pt x="4020594" y="1880386"/>
                  <a:pt x="4020594" y="1880386"/>
                </a:cubicBezTo>
                <a:cubicBezTo>
                  <a:pt x="4039659" y="1854592"/>
                  <a:pt x="4039659" y="1854592"/>
                  <a:pt x="4039659" y="1854592"/>
                </a:cubicBezTo>
                <a:cubicBezTo>
                  <a:pt x="4039659" y="1854592"/>
                  <a:pt x="4052557" y="1944312"/>
                  <a:pt x="4104146" y="2014967"/>
                </a:cubicBezTo>
                <a:cubicBezTo>
                  <a:pt x="4155735" y="2078893"/>
                  <a:pt x="4329569" y="2214034"/>
                  <a:pt x="4406391" y="2258894"/>
                </a:cubicBezTo>
                <a:cubicBezTo>
                  <a:pt x="4477046" y="2310483"/>
                  <a:pt x="4522467" y="2342446"/>
                  <a:pt x="4560598" y="2348615"/>
                </a:cubicBezTo>
                <a:cubicBezTo>
                  <a:pt x="4599290" y="2348615"/>
                  <a:pt x="4663777" y="2374409"/>
                  <a:pt x="4702469" y="2348615"/>
                </a:cubicBezTo>
                <a:cubicBezTo>
                  <a:pt x="4741160" y="2329549"/>
                  <a:pt x="4805647" y="2181510"/>
                  <a:pt x="4856676" y="2046930"/>
                </a:cubicBezTo>
                <a:cubicBezTo>
                  <a:pt x="4908265" y="1918518"/>
                  <a:pt x="4875741" y="1571973"/>
                  <a:pt x="4914433" y="1436831"/>
                </a:cubicBezTo>
                <a:cubicBezTo>
                  <a:pt x="4953125" y="1302251"/>
                  <a:pt x="4972190" y="1256830"/>
                  <a:pt x="4978920" y="1224867"/>
                </a:cubicBezTo>
                <a:cubicBezTo>
                  <a:pt x="4985088" y="1211970"/>
                  <a:pt x="4978920" y="1192904"/>
                  <a:pt x="4978920" y="1173278"/>
                </a:cubicBezTo>
                <a:cubicBezTo>
                  <a:pt x="5319857" y="1173278"/>
                  <a:pt x="5319857" y="1173278"/>
                  <a:pt x="5319857" y="1173278"/>
                </a:cubicBezTo>
                <a:cubicBezTo>
                  <a:pt x="5319857" y="1577580"/>
                  <a:pt x="5319857" y="1577580"/>
                  <a:pt x="5319857" y="1577580"/>
                </a:cubicBezTo>
                <a:cubicBezTo>
                  <a:pt x="5319857" y="1616272"/>
                  <a:pt x="5351820" y="1641506"/>
                  <a:pt x="5384343" y="1641506"/>
                </a:cubicBezTo>
                <a:cubicBezTo>
                  <a:pt x="5487522" y="1641506"/>
                  <a:pt x="5487522" y="1641506"/>
                  <a:pt x="5487522" y="1641506"/>
                </a:cubicBezTo>
                <a:cubicBezTo>
                  <a:pt x="5526214" y="1641506"/>
                  <a:pt x="5552008" y="1615711"/>
                  <a:pt x="5552008" y="1577580"/>
                </a:cubicBezTo>
                <a:cubicBezTo>
                  <a:pt x="5552008" y="1173278"/>
                  <a:pt x="5552008" y="1173278"/>
                  <a:pt x="5552008" y="1173278"/>
                </a:cubicBezTo>
                <a:cubicBezTo>
                  <a:pt x="5558177" y="1173278"/>
                  <a:pt x="5558177" y="1173278"/>
                  <a:pt x="5558177" y="1173278"/>
                </a:cubicBezTo>
                <a:cubicBezTo>
                  <a:pt x="5558177" y="1506925"/>
                  <a:pt x="5558177" y="1506925"/>
                  <a:pt x="5558177" y="1506925"/>
                </a:cubicBezTo>
                <a:cubicBezTo>
                  <a:pt x="5558177" y="1532720"/>
                  <a:pt x="5577242" y="1558515"/>
                  <a:pt x="5609766" y="1558515"/>
                </a:cubicBezTo>
                <a:cubicBezTo>
                  <a:pt x="5693318" y="1558515"/>
                  <a:pt x="5693318" y="1558515"/>
                  <a:pt x="5693318" y="1558515"/>
                </a:cubicBezTo>
                <a:cubicBezTo>
                  <a:pt x="5725281" y="1558515"/>
                  <a:pt x="5751075" y="1532720"/>
                  <a:pt x="5751075" y="1506925"/>
                </a:cubicBezTo>
                <a:cubicBezTo>
                  <a:pt x="5751075" y="1423373"/>
                  <a:pt x="5751075" y="1423373"/>
                  <a:pt x="5751075" y="1423373"/>
                </a:cubicBezTo>
                <a:cubicBezTo>
                  <a:pt x="5770141" y="1462065"/>
                  <a:pt x="5815562" y="1487299"/>
                  <a:pt x="5860422" y="1487299"/>
                </a:cubicBezTo>
                <a:cubicBezTo>
                  <a:pt x="5931077" y="1487299"/>
                  <a:pt x="5989395" y="1429542"/>
                  <a:pt x="5989395" y="1358887"/>
                </a:cubicBezTo>
                <a:cubicBezTo>
                  <a:pt x="5989395" y="1172717"/>
                  <a:pt x="5989395" y="1172717"/>
                  <a:pt x="5989395" y="1172717"/>
                </a:cubicBezTo>
                <a:cubicBezTo>
                  <a:pt x="6189023" y="1172717"/>
                  <a:pt x="6189023" y="1172717"/>
                  <a:pt x="6189023" y="1172717"/>
                </a:cubicBezTo>
                <a:cubicBezTo>
                  <a:pt x="6427343" y="1172717"/>
                  <a:pt x="6427343" y="1172717"/>
                  <a:pt x="6427343" y="1172717"/>
                </a:cubicBezTo>
                <a:cubicBezTo>
                  <a:pt x="6453137" y="1172717"/>
                  <a:pt x="6472203" y="1153651"/>
                  <a:pt x="6472203" y="1127857"/>
                </a:cubicBezTo>
                <a:cubicBezTo>
                  <a:pt x="6472203" y="1102062"/>
                  <a:pt x="6444726" y="1089726"/>
                  <a:pt x="6418931" y="1089726"/>
                </a:cubicBezTo>
                <a:lnTo>
                  <a:pt x="6418931" y="1089726"/>
                </a:lnTo>
                <a:close/>
                <a:moveTo>
                  <a:pt x="2505441" y="1211409"/>
                </a:moveTo>
                <a:cubicBezTo>
                  <a:pt x="2428057" y="1282064"/>
                  <a:pt x="2357403" y="1449168"/>
                  <a:pt x="2344505" y="1468233"/>
                </a:cubicBezTo>
                <a:cubicBezTo>
                  <a:pt x="2331608" y="1481131"/>
                  <a:pt x="2222261" y="1538888"/>
                  <a:pt x="2183569" y="1602814"/>
                </a:cubicBezTo>
                <a:cubicBezTo>
                  <a:pt x="2144877" y="1660572"/>
                  <a:pt x="2119083" y="1782815"/>
                  <a:pt x="2119083" y="1782815"/>
                </a:cubicBezTo>
                <a:cubicBezTo>
                  <a:pt x="2119083" y="1782815"/>
                  <a:pt x="2119083" y="1788984"/>
                  <a:pt x="2080391" y="1712161"/>
                </a:cubicBezTo>
                <a:cubicBezTo>
                  <a:pt x="2054596" y="1680198"/>
                  <a:pt x="2035531" y="1660572"/>
                  <a:pt x="2015904" y="1635338"/>
                </a:cubicBezTo>
                <a:cubicBezTo>
                  <a:pt x="2009736" y="1622440"/>
                  <a:pt x="1996839" y="1603375"/>
                  <a:pt x="1990110" y="1583748"/>
                </a:cubicBezTo>
                <a:cubicBezTo>
                  <a:pt x="1983942" y="1506925"/>
                  <a:pt x="1932352" y="1455336"/>
                  <a:pt x="1932352" y="1384681"/>
                </a:cubicBezTo>
                <a:cubicBezTo>
                  <a:pt x="1926184" y="1358887"/>
                  <a:pt x="1926184" y="1345990"/>
                  <a:pt x="1926184" y="1333092"/>
                </a:cubicBezTo>
                <a:cubicBezTo>
                  <a:pt x="1983942" y="1301129"/>
                  <a:pt x="2009736" y="1275335"/>
                  <a:pt x="2042260" y="1262437"/>
                </a:cubicBezTo>
                <a:cubicBezTo>
                  <a:pt x="2068054" y="1249540"/>
                  <a:pt x="2080952" y="1236643"/>
                  <a:pt x="2087120" y="1223746"/>
                </a:cubicBezTo>
                <a:cubicBezTo>
                  <a:pt x="2093288" y="1210848"/>
                  <a:pt x="2100017" y="1191783"/>
                  <a:pt x="2106186" y="1178885"/>
                </a:cubicBezTo>
                <a:lnTo>
                  <a:pt x="2106186" y="1178885"/>
                </a:lnTo>
                <a:cubicBezTo>
                  <a:pt x="2544133" y="1178885"/>
                  <a:pt x="2544133" y="1178885"/>
                  <a:pt x="2544133" y="1178885"/>
                </a:cubicBezTo>
                <a:cubicBezTo>
                  <a:pt x="2531236" y="1186175"/>
                  <a:pt x="2518338" y="1199072"/>
                  <a:pt x="2505441" y="1211409"/>
                </a:cubicBezTo>
                <a:lnTo>
                  <a:pt x="2505441" y="1211409"/>
                </a:lnTo>
                <a:close/>
                <a:moveTo>
                  <a:pt x="4526953" y="1179446"/>
                </a:moveTo>
                <a:cubicBezTo>
                  <a:pt x="4533122" y="1205241"/>
                  <a:pt x="4546019" y="1243372"/>
                  <a:pt x="4584711" y="1262998"/>
                </a:cubicBezTo>
                <a:cubicBezTo>
                  <a:pt x="4629571" y="1282064"/>
                  <a:pt x="4694057" y="1307858"/>
                  <a:pt x="4700786" y="1320756"/>
                </a:cubicBezTo>
                <a:cubicBezTo>
                  <a:pt x="4706955" y="1333653"/>
                  <a:pt x="4713684" y="1339821"/>
                  <a:pt x="4668824" y="1494028"/>
                </a:cubicBezTo>
                <a:cubicBezTo>
                  <a:pt x="4630132" y="1648235"/>
                  <a:pt x="4598169" y="1641506"/>
                  <a:pt x="4552748" y="1712161"/>
                </a:cubicBezTo>
                <a:cubicBezTo>
                  <a:pt x="4514056" y="1788984"/>
                  <a:pt x="4514056" y="1782815"/>
                  <a:pt x="4514056" y="1782815"/>
                </a:cubicBezTo>
                <a:cubicBezTo>
                  <a:pt x="4514056" y="1782815"/>
                  <a:pt x="4488261" y="1660572"/>
                  <a:pt x="4449569" y="1602814"/>
                </a:cubicBezTo>
                <a:cubicBezTo>
                  <a:pt x="4410878" y="1538888"/>
                  <a:pt x="4301531" y="1480570"/>
                  <a:pt x="4288633" y="1468233"/>
                </a:cubicBezTo>
                <a:cubicBezTo>
                  <a:pt x="4275736" y="1449168"/>
                  <a:pt x="4205081" y="1282064"/>
                  <a:pt x="4127698" y="1211409"/>
                </a:cubicBezTo>
                <a:cubicBezTo>
                  <a:pt x="4114800" y="1198512"/>
                  <a:pt x="4101903" y="1185614"/>
                  <a:pt x="4089006" y="1179446"/>
                </a:cubicBezTo>
                <a:cubicBezTo>
                  <a:pt x="4526953" y="1179446"/>
                  <a:pt x="4526953" y="1179446"/>
                  <a:pt x="4526953" y="1179446"/>
                </a:cubicBezTo>
                <a:lnTo>
                  <a:pt x="4526953" y="1179446"/>
                </a:lnTo>
                <a:lnTo>
                  <a:pt x="4526953" y="1179446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56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15A8B36F-E660-BB42-B85C-4205E986B3CE}"/>
              </a:ext>
            </a:extLst>
          </p:cNvPr>
          <p:cNvSpPr/>
          <p:nvPr/>
        </p:nvSpPr>
        <p:spPr>
          <a:xfrm>
            <a:off x="2822556" y="5552605"/>
            <a:ext cx="1355448" cy="1305395"/>
          </a:xfrm>
          <a:custGeom>
            <a:avLst/>
            <a:gdLst>
              <a:gd name="connsiteX0" fmla="*/ 2029941 w 2128754"/>
              <a:gd name="connsiteY0" fmla="*/ 2268832 h 2733575"/>
              <a:gd name="connsiteX1" fmla="*/ 1955197 w 2128754"/>
              <a:gd name="connsiteY1" fmla="*/ 2263814 h 2733575"/>
              <a:gd name="connsiteX2" fmla="*/ 1933803 w 2128754"/>
              <a:gd name="connsiteY2" fmla="*/ 2252457 h 2733575"/>
              <a:gd name="connsiteX3" fmla="*/ 1854833 w 2128754"/>
              <a:gd name="connsiteY3" fmla="*/ 2174808 h 2733575"/>
              <a:gd name="connsiteX4" fmla="*/ 1794351 w 2128754"/>
              <a:gd name="connsiteY4" fmla="*/ 2103233 h 2733575"/>
              <a:gd name="connsiteX5" fmla="*/ 1701383 w 2128754"/>
              <a:gd name="connsiteY5" fmla="*/ 1980948 h 2733575"/>
              <a:gd name="connsiteX6" fmla="*/ 1548990 w 2128754"/>
              <a:gd name="connsiteY6" fmla="*/ 1859192 h 2733575"/>
              <a:gd name="connsiteX7" fmla="*/ 1519937 w 2128754"/>
              <a:gd name="connsiteY7" fmla="*/ 1828555 h 2733575"/>
              <a:gd name="connsiteX8" fmla="*/ 1328983 w 2128754"/>
              <a:gd name="connsiteY8" fmla="*/ 1473058 h 2733575"/>
              <a:gd name="connsiteX9" fmla="*/ 1325550 w 2128754"/>
              <a:gd name="connsiteY9" fmla="*/ 1451929 h 2733575"/>
              <a:gd name="connsiteX10" fmla="*/ 1346943 w 2128754"/>
              <a:gd name="connsiteY10" fmla="*/ 1314062 h 2733575"/>
              <a:gd name="connsiteX11" fmla="*/ 1322116 w 2128754"/>
              <a:gd name="connsiteY11" fmla="*/ 1201021 h 2733575"/>
              <a:gd name="connsiteX12" fmla="*/ 1262955 w 2128754"/>
              <a:gd name="connsiteY12" fmla="*/ 1112543 h 2733575"/>
              <a:gd name="connsiteX13" fmla="*/ 1203001 w 2128754"/>
              <a:gd name="connsiteY13" fmla="*/ 1014293 h 2733575"/>
              <a:gd name="connsiteX14" fmla="*/ 1137765 w 2128754"/>
              <a:gd name="connsiteY14" fmla="*/ 736181 h 2733575"/>
              <a:gd name="connsiteX15" fmla="*/ 1138558 w 2128754"/>
              <a:gd name="connsiteY15" fmla="*/ 476029 h 2733575"/>
              <a:gd name="connsiteX16" fmla="*/ 1145160 w 2128754"/>
              <a:gd name="connsiteY16" fmla="*/ 468370 h 2733575"/>
              <a:gd name="connsiteX17" fmla="*/ 1258729 w 2128754"/>
              <a:gd name="connsiteY17" fmla="*/ 450410 h 2733575"/>
              <a:gd name="connsiteX18" fmla="*/ 1363054 w 2128754"/>
              <a:gd name="connsiteY18" fmla="*/ 422678 h 2733575"/>
              <a:gd name="connsiteX19" fmla="*/ 1379693 w 2128754"/>
              <a:gd name="connsiteY19" fmla="*/ 419773 h 2733575"/>
              <a:gd name="connsiteX20" fmla="*/ 1471869 w 2128754"/>
              <a:gd name="connsiteY20" fmla="*/ 439053 h 2733575"/>
              <a:gd name="connsiteX21" fmla="*/ 1586494 w 2128754"/>
              <a:gd name="connsiteY21" fmla="*/ 465729 h 2733575"/>
              <a:gd name="connsiteX22" fmla="*/ 1761601 w 2128754"/>
              <a:gd name="connsiteY22" fmla="*/ 511685 h 2733575"/>
              <a:gd name="connsiteX23" fmla="*/ 1779297 w 2128754"/>
              <a:gd name="connsiteY23" fmla="*/ 531757 h 2733575"/>
              <a:gd name="connsiteX24" fmla="*/ 1832384 w 2128754"/>
              <a:gd name="connsiteY24" fmla="*/ 594880 h 2733575"/>
              <a:gd name="connsiteX25" fmla="*/ 1861964 w 2128754"/>
              <a:gd name="connsiteY25" fmla="*/ 618915 h 2733575"/>
              <a:gd name="connsiteX26" fmla="*/ 1876755 w 2128754"/>
              <a:gd name="connsiteY26" fmla="*/ 632649 h 2733575"/>
              <a:gd name="connsiteX27" fmla="*/ 1901582 w 2128754"/>
              <a:gd name="connsiteY27" fmla="*/ 619971 h 2733575"/>
              <a:gd name="connsiteX28" fmla="*/ 1874906 w 2128754"/>
              <a:gd name="connsiteY28" fmla="*/ 572167 h 2733575"/>
              <a:gd name="connsiteX29" fmla="*/ 1893130 w 2128754"/>
              <a:gd name="connsiteY29" fmla="*/ 582203 h 2733575"/>
              <a:gd name="connsiteX30" fmla="*/ 1923767 w 2128754"/>
              <a:gd name="connsiteY30" fmla="*/ 616274 h 2733575"/>
              <a:gd name="connsiteX31" fmla="*/ 1936973 w 2128754"/>
              <a:gd name="connsiteY31" fmla="*/ 628423 h 2733575"/>
              <a:gd name="connsiteX32" fmla="*/ 1951235 w 2128754"/>
              <a:gd name="connsiteY32" fmla="*/ 625518 h 2733575"/>
              <a:gd name="connsiteX33" fmla="*/ 1954932 w 2128754"/>
              <a:gd name="connsiteY33" fmla="*/ 611255 h 2733575"/>
              <a:gd name="connsiteX34" fmla="*/ 1909769 w 2128754"/>
              <a:gd name="connsiteY34" fmla="*/ 543114 h 2733575"/>
              <a:gd name="connsiteX35" fmla="*/ 1964176 w 2128754"/>
              <a:gd name="connsiteY35" fmla="*/ 588013 h 2733575"/>
              <a:gd name="connsiteX36" fmla="*/ 1977910 w 2128754"/>
              <a:gd name="connsiteY36" fmla="*/ 596201 h 2733575"/>
              <a:gd name="connsiteX37" fmla="*/ 1996662 w 2128754"/>
              <a:gd name="connsiteY37" fmla="*/ 583259 h 2733575"/>
              <a:gd name="connsiteX38" fmla="*/ 1985041 w 2128754"/>
              <a:gd name="connsiteY38" fmla="*/ 557904 h 2733575"/>
              <a:gd name="connsiteX39" fmla="*/ 1955989 w 2128754"/>
              <a:gd name="connsiteY39" fmla="*/ 529644 h 2733575"/>
              <a:gd name="connsiteX40" fmla="*/ 1979231 w 2128754"/>
              <a:gd name="connsiteY40" fmla="*/ 544435 h 2733575"/>
              <a:gd name="connsiteX41" fmla="*/ 1995342 w 2128754"/>
              <a:gd name="connsiteY41" fmla="*/ 535983 h 2733575"/>
              <a:gd name="connsiteX42" fmla="*/ 1976061 w 2128754"/>
              <a:gd name="connsiteY42" fmla="*/ 501384 h 2733575"/>
              <a:gd name="connsiteX43" fmla="*/ 1924295 w 2128754"/>
              <a:gd name="connsiteY43" fmla="*/ 463088 h 2733575"/>
              <a:gd name="connsiteX44" fmla="*/ 1840571 w 2128754"/>
              <a:gd name="connsiteY44" fmla="*/ 420301 h 2733575"/>
              <a:gd name="connsiteX45" fmla="*/ 1821819 w 2128754"/>
              <a:gd name="connsiteY45" fmla="*/ 410793 h 2733575"/>
              <a:gd name="connsiteX46" fmla="*/ 1787748 w 2128754"/>
              <a:gd name="connsiteY46" fmla="*/ 397323 h 2733575"/>
              <a:gd name="connsiteX47" fmla="*/ 1754470 w 2128754"/>
              <a:gd name="connsiteY47" fmla="*/ 391777 h 2733575"/>
              <a:gd name="connsiteX48" fmla="*/ 1692404 w 2128754"/>
              <a:gd name="connsiteY48" fmla="*/ 366158 h 2733575"/>
              <a:gd name="connsiteX49" fmla="*/ 1596530 w 2128754"/>
              <a:gd name="connsiteY49" fmla="*/ 330767 h 2733575"/>
              <a:gd name="connsiteX50" fmla="*/ 1518089 w 2128754"/>
              <a:gd name="connsiteY50" fmla="*/ 303299 h 2733575"/>
              <a:gd name="connsiteX51" fmla="*/ 1419046 w 2128754"/>
              <a:gd name="connsiteY51" fmla="*/ 285075 h 2733575"/>
              <a:gd name="connsiteX52" fmla="*/ 1305741 w 2128754"/>
              <a:gd name="connsiteY52" fmla="*/ 275831 h 2733575"/>
              <a:gd name="connsiteX53" fmla="*/ 1162064 w 2128754"/>
              <a:gd name="connsiteY53" fmla="*/ 266851 h 2733575"/>
              <a:gd name="connsiteX54" fmla="*/ 1117693 w 2128754"/>
              <a:gd name="connsiteY54" fmla="*/ 264210 h 2733575"/>
              <a:gd name="connsiteX55" fmla="*/ 1070680 w 2128754"/>
              <a:gd name="connsiteY55" fmla="*/ 255230 h 2733575"/>
              <a:gd name="connsiteX56" fmla="*/ 952357 w 2128754"/>
              <a:gd name="connsiteY56" fmla="*/ 272134 h 2733575"/>
              <a:gd name="connsiteX57" fmla="*/ 906930 w 2128754"/>
              <a:gd name="connsiteY57" fmla="*/ 287452 h 2733575"/>
              <a:gd name="connsiteX58" fmla="*/ 870218 w 2128754"/>
              <a:gd name="connsiteY58" fmla="*/ 291414 h 2733575"/>
              <a:gd name="connsiteX59" fmla="*/ 835883 w 2128754"/>
              <a:gd name="connsiteY59" fmla="*/ 291414 h 2733575"/>
              <a:gd name="connsiteX60" fmla="*/ 824791 w 2128754"/>
              <a:gd name="connsiteY60" fmla="*/ 288245 h 2733575"/>
              <a:gd name="connsiteX61" fmla="*/ 811585 w 2128754"/>
              <a:gd name="connsiteY61" fmla="*/ 246515 h 2733575"/>
              <a:gd name="connsiteX62" fmla="*/ 810528 w 2128754"/>
              <a:gd name="connsiteY62" fmla="*/ 228555 h 2733575"/>
              <a:gd name="connsiteX63" fmla="*/ 813434 w 2128754"/>
              <a:gd name="connsiteY63" fmla="*/ 176525 h 2733575"/>
              <a:gd name="connsiteX64" fmla="*/ 769327 w 2128754"/>
              <a:gd name="connsiteY64" fmla="*/ 48958 h 2733575"/>
              <a:gd name="connsiteX65" fmla="*/ 699865 w 2128754"/>
              <a:gd name="connsiteY65" fmla="*/ 5643 h 2733575"/>
              <a:gd name="connsiteX66" fmla="*/ 564639 w 2128754"/>
              <a:gd name="connsiteY66" fmla="*/ 24659 h 2733575"/>
              <a:gd name="connsiteX67" fmla="*/ 493592 w 2128754"/>
              <a:gd name="connsiteY67" fmla="*/ 90688 h 2733575"/>
              <a:gd name="connsiteX68" fmla="*/ 485405 w 2128754"/>
              <a:gd name="connsiteY68" fmla="*/ 139813 h 2733575"/>
              <a:gd name="connsiteX69" fmla="*/ 494121 w 2128754"/>
              <a:gd name="connsiteY69" fmla="*/ 164904 h 2733575"/>
              <a:gd name="connsiteX70" fmla="*/ 493064 w 2128754"/>
              <a:gd name="connsiteY70" fmla="*/ 192900 h 2733575"/>
              <a:gd name="connsiteX71" fmla="*/ 499139 w 2128754"/>
              <a:gd name="connsiteY71" fmla="*/ 235422 h 2733575"/>
              <a:gd name="connsiteX72" fmla="*/ 503629 w 2128754"/>
              <a:gd name="connsiteY72" fmla="*/ 284811 h 2733575"/>
              <a:gd name="connsiteX73" fmla="*/ 506270 w 2128754"/>
              <a:gd name="connsiteY73" fmla="*/ 312279 h 2733575"/>
              <a:gd name="connsiteX74" fmla="*/ 530040 w 2128754"/>
              <a:gd name="connsiteY74" fmla="*/ 326541 h 2733575"/>
              <a:gd name="connsiteX75" fmla="*/ 536115 w 2128754"/>
              <a:gd name="connsiteY75" fmla="*/ 341595 h 2733575"/>
              <a:gd name="connsiteX76" fmla="*/ 559092 w 2128754"/>
              <a:gd name="connsiteY76" fmla="*/ 340803 h 2733575"/>
              <a:gd name="connsiteX77" fmla="*/ 540605 w 2128754"/>
              <a:gd name="connsiteY77" fmla="*/ 356650 h 2733575"/>
              <a:gd name="connsiteX78" fmla="*/ 547471 w 2128754"/>
              <a:gd name="connsiteY78" fmla="*/ 392305 h 2733575"/>
              <a:gd name="connsiteX79" fmla="*/ 578637 w 2128754"/>
              <a:gd name="connsiteY79" fmla="*/ 418453 h 2733575"/>
              <a:gd name="connsiteX80" fmla="*/ 602671 w 2128754"/>
              <a:gd name="connsiteY80" fmla="*/ 413434 h 2733575"/>
              <a:gd name="connsiteX81" fmla="*/ 644401 w 2128754"/>
              <a:gd name="connsiteY81" fmla="*/ 404983 h 2733575"/>
              <a:gd name="connsiteX82" fmla="*/ 673718 w 2128754"/>
              <a:gd name="connsiteY82" fmla="*/ 420301 h 2733575"/>
              <a:gd name="connsiteX83" fmla="*/ 689829 w 2128754"/>
              <a:gd name="connsiteY83" fmla="*/ 463880 h 2733575"/>
              <a:gd name="connsiteX84" fmla="*/ 682698 w 2128754"/>
              <a:gd name="connsiteY84" fmla="*/ 481312 h 2733575"/>
              <a:gd name="connsiteX85" fmla="*/ 665794 w 2128754"/>
              <a:gd name="connsiteY85" fmla="*/ 492140 h 2733575"/>
              <a:gd name="connsiteX86" fmla="*/ 544038 w 2128754"/>
              <a:gd name="connsiteY86" fmla="*/ 652457 h 2733575"/>
              <a:gd name="connsiteX87" fmla="*/ 509703 w 2128754"/>
              <a:gd name="connsiteY87" fmla="*/ 717693 h 2733575"/>
              <a:gd name="connsiteX88" fmla="*/ 502836 w 2128754"/>
              <a:gd name="connsiteY88" fmla="*/ 738822 h 2733575"/>
              <a:gd name="connsiteX89" fmla="*/ 499931 w 2128754"/>
              <a:gd name="connsiteY89" fmla="*/ 752028 h 2733575"/>
              <a:gd name="connsiteX90" fmla="*/ 468766 w 2128754"/>
              <a:gd name="connsiteY90" fmla="*/ 806699 h 2733575"/>
              <a:gd name="connsiteX91" fmla="*/ 448429 w 2128754"/>
              <a:gd name="connsiteY91" fmla="*/ 813831 h 2733575"/>
              <a:gd name="connsiteX92" fmla="*/ 358894 w 2128754"/>
              <a:gd name="connsiteY92" fmla="*/ 779760 h 2733575"/>
              <a:gd name="connsiteX93" fmla="*/ 326408 w 2128754"/>
              <a:gd name="connsiteY93" fmla="*/ 759951 h 2733575"/>
              <a:gd name="connsiteX94" fmla="*/ 243213 w 2128754"/>
              <a:gd name="connsiteY94" fmla="*/ 672794 h 2733575"/>
              <a:gd name="connsiteX95" fmla="*/ 237138 w 2128754"/>
              <a:gd name="connsiteY95" fmla="*/ 648231 h 2733575"/>
              <a:gd name="connsiteX96" fmla="*/ 246646 w 2128754"/>
              <a:gd name="connsiteY96" fmla="*/ 570318 h 2733575"/>
              <a:gd name="connsiteX97" fmla="*/ 259852 w 2128754"/>
              <a:gd name="connsiteY97" fmla="*/ 533606 h 2733575"/>
              <a:gd name="connsiteX98" fmla="*/ 264342 w 2128754"/>
              <a:gd name="connsiteY98" fmla="*/ 519344 h 2733575"/>
              <a:gd name="connsiteX99" fmla="*/ 248759 w 2128754"/>
              <a:gd name="connsiteY99" fmla="*/ 510100 h 2733575"/>
              <a:gd name="connsiteX100" fmla="*/ 204124 w 2128754"/>
              <a:gd name="connsiteY100" fmla="*/ 543906 h 2733575"/>
              <a:gd name="connsiteX101" fmla="*/ 200955 w 2128754"/>
              <a:gd name="connsiteY101" fmla="*/ 559225 h 2733575"/>
              <a:gd name="connsiteX102" fmla="*/ 165563 w 2128754"/>
              <a:gd name="connsiteY102" fmla="*/ 508251 h 2733575"/>
              <a:gd name="connsiteX103" fmla="*/ 130700 w 2128754"/>
              <a:gd name="connsiteY103" fmla="*/ 449882 h 2733575"/>
              <a:gd name="connsiteX104" fmla="*/ 105345 w 2128754"/>
              <a:gd name="connsiteY104" fmla="*/ 431394 h 2733575"/>
              <a:gd name="connsiteX105" fmla="*/ 94517 w 2128754"/>
              <a:gd name="connsiteY105" fmla="*/ 450410 h 2733575"/>
              <a:gd name="connsiteX106" fmla="*/ 113005 w 2128754"/>
              <a:gd name="connsiteY106" fmla="*/ 495045 h 2733575"/>
              <a:gd name="connsiteX107" fmla="*/ 80255 w 2128754"/>
              <a:gd name="connsiteY107" fmla="*/ 439053 h 2733575"/>
              <a:gd name="connsiteX108" fmla="*/ 58333 w 2128754"/>
              <a:gd name="connsiteY108" fmla="*/ 437205 h 2733575"/>
              <a:gd name="connsiteX109" fmla="*/ 53843 w 2128754"/>
              <a:gd name="connsiteY109" fmla="*/ 455428 h 2733575"/>
              <a:gd name="connsiteX110" fmla="*/ 61503 w 2128754"/>
              <a:gd name="connsiteY110" fmla="*/ 474180 h 2733575"/>
              <a:gd name="connsiteX111" fmla="*/ 81047 w 2128754"/>
              <a:gd name="connsiteY111" fmla="*/ 513269 h 2733575"/>
              <a:gd name="connsiteX112" fmla="*/ 57541 w 2128754"/>
              <a:gd name="connsiteY112" fmla="*/ 473916 h 2733575"/>
              <a:gd name="connsiteX113" fmla="*/ 37996 w 2128754"/>
              <a:gd name="connsiteY113" fmla="*/ 463352 h 2733575"/>
              <a:gd name="connsiteX114" fmla="*/ 31658 w 2128754"/>
              <a:gd name="connsiteY114" fmla="*/ 484745 h 2733575"/>
              <a:gd name="connsiteX115" fmla="*/ 49882 w 2128754"/>
              <a:gd name="connsiteY115" fmla="*/ 525154 h 2733575"/>
              <a:gd name="connsiteX116" fmla="*/ 76029 w 2128754"/>
              <a:gd name="connsiteY116" fmla="*/ 568997 h 2733575"/>
              <a:gd name="connsiteX117" fmla="*/ 76029 w 2128754"/>
              <a:gd name="connsiteY117" fmla="*/ 581939 h 2733575"/>
              <a:gd name="connsiteX118" fmla="*/ 63351 w 2128754"/>
              <a:gd name="connsiteY118" fmla="*/ 580618 h 2733575"/>
              <a:gd name="connsiteX119" fmla="*/ 25055 w 2128754"/>
              <a:gd name="connsiteY119" fmla="*/ 548396 h 2733575"/>
              <a:gd name="connsiteX120" fmla="*/ 3926 w 2128754"/>
              <a:gd name="connsiteY120" fmla="*/ 546548 h 2733575"/>
              <a:gd name="connsiteX121" fmla="*/ 4454 w 2128754"/>
              <a:gd name="connsiteY121" fmla="*/ 566092 h 2733575"/>
              <a:gd name="connsiteX122" fmla="*/ 71803 w 2128754"/>
              <a:gd name="connsiteY122" fmla="*/ 628951 h 2733575"/>
              <a:gd name="connsiteX123" fmla="*/ 106930 w 2128754"/>
              <a:gd name="connsiteY123" fmla="*/ 675699 h 2733575"/>
              <a:gd name="connsiteX124" fmla="*/ 127267 w 2128754"/>
              <a:gd name="connsiteY124" fmla="*/ 700262 h 2733575"/>
              <a:gd name="connsiteX125" fmla="*/ 203860 w 2128754"/>
              <a:gd name="connsiteY125" fmla="*/ 792701 h 2733575"/>
              <a:gd name="connsiteX126" fmla="*/ 347538 w 2128754"/>
              <a:gd name="connsiteY126" fmla="*/ 959621 h 2733575"/>
              <a:gd name="connsiteX127" fmla="*/ 424659 w 2128754"/>
              <a:gd name="connsiteY127" fmla="*/ 1021688 h 2733575"/>
              <a:gd name="connsiteX128" fmla="*/ 484612 w 2128754"/>
              <a:gd name="connsiteY128" fmla="*/ 1023008 h 2733575"/>
              <a:gd name="connsiteX129" fmla="*/ 490423 w 2128754"/>
              <a:gd name="connsiteY129" fmla="*/ 1018518 h 2733575"/>
              <a:gd name="connsiteX130" fmla="*/ 545887 w 2128754"/>
              <a:gd name="connsiteY130" fmla="*/ 967280 h 2733575"/>
              <a:gd name="connsiteX131" fmla="*/ 621687 w 2128754"/>
              <a:gd name="connsiteY131" fmla="*/ 890688 h 2733575"/>
              <a:gd name="connsiteX132" fmla="*/ 695903 w 2128754"/>
              <a:gd name="connsiteY132" fmla="*/ 810133 h 2733575"/>
              <a:gd name="connsiteX133" fmla="*/ 702506 w 2128754"/>
              <a:gd name="connsiteY133" fmla="*/ 811189 h 2733575"/>
              <a:gd name="connsiteX134" fmla="*/ 717825 w 2128754"/>
              <a:gd name="connsiteY134" fmla="*/ 835488 h 2733575"/>
              <a:gd name="connsiteX135" fmla="*/ 767214 w 2128754"/>
              <a:gd name="connsiteY135" fmla="*/ 925022 h 2733575"/>
              <a:gd name="connsiteX136" fmla="*/ 835619 w 2128754"/>
              <a:gd name="connsiteY136" fmla="*/ 1055230 h 2733575"/>
              <a:gd name="connsiteX137" fmla="*/ 845391 w 2128754"/>
              <a:gd name="connsiteY137" fmla="*/ 1076623 h 2733575"/>
              <a:gd name="connsiteX138" fmla="*/ 859654 w 2128754"/>
              <a:gd name="connsiteY138" fmla="*/ 1163253 h 2733575"/>
              <a:gd name="connsiteX139" fmla="*/ 847504 w 2128754"/>
              <a:gd name="connsiteY139" fmla="*/ 1180156 h 2733575"/>
              <a:gd name="connsiteX140" fmla="*/ 759819 w 2128754"/>
              <a:gd name="connsiteY140" fmla="*/ 1202077 h 2733575"/>
              <a:gd name="connsiteX141" fmla="*/ 648891 w 2128754"/>
              <a:gd name="connsiteY141" fmla="*/ 1242487 h 2733575"/>
              <a:gd name="connsiteX142" fmla="*/ 538492 w 2128754"/>
              <a:gd name="connsiteY142" fmla="*/ 1287650 h 2733575"/>
              <a:gd name="connsiteX143" fmla="*/ 429413 w 2128754"/>
              <a:gd name="connsiteY143" fmla="*/ 1349981 h 2733575"/>
              <a:gd name="connsiteX144" fmla="*/ 387155 w 2128754"/>
              <a:gd name="connsiteY144" fmla="*/ 1467511 h 2733575"/>
              <a:gd name="connsiteX145" fmla="*/ 428884 w 2128754"/>
              <a:gd name="connsiteY145" fmla="*/ 1563649 h 2733575"/>
              <a:gd name="connsiteX146" fmla="*/ 659456 w 2128754"/>
              <a:gd name="connsiteY146" fmla="*/ 1879793 h 2733575"/>
              <a:gd name="connsiteX147" fmla="*/ 680321 w 2128754"/>
              <a:gd name="connsiteY147" fmla="*/ 1909373 h 2733575"/>
              <a:gd name="connsiteX148" fmla="*/ 721522 w 2128754"/>
              <a:gd name="connsiteY148" fmla="*/ 1998380 h 2733575"/>
              <a:gd name="connsiteX149" fmla="*/ 720994 w 2128754"/>
              <a:gd name="connsiteY149" fmla="*/ 2001021 h 2733575"/>
              <a:gd name="connsiteX150" fmla="*/ 717825 w 2128754"/>
              <a:gd name="connsiteY150" fmla="*/ 1998380 h 2733575"/>
              <a:gd name="connsiteX151" fmla="*/ 676359 w 2128754"/>
              <a:gd name="connsiteY151" fmla="*/ 1953745 h 2733575"/>
              <a:gd name="connsiteX152" fmla="*/ 666587 w 2128754"/>
              <a:gd name="connsiteY152" fmla="*/ 1952952 h 2733575"/>
              <a:gd name="connsiteX153" fmla="*/ 666058 w 2128754"/>
              <a:gd name="connsiteY153" fmla="*/ 1962724 h 2733575"/>
              <a:gd name="connsiteX154" fmla="*/ 673982 w 2128754"/>
              <a:gd name="connsiteY154" fmla="*/ 1971176 h 2733575"/>
              <a:gd name="connsiteX155" fmla="*/ 682962 w 2128754"/>
              <a:gd name="connsiteY155" fmla="*/ 1978571 h 2733575"/>
              <a:gd name="connsiteX156" fmla="*/ 707788 w 2128754"/>
              <a:gd name="connsiteY156" fmla="*/ 2020829 h 2733575"/>
              <a:gd name="connsiteX157" fmla="*/ 702770 w 2128754"/>
              <a:gd name="connsiteY157" fmla="*/ 2048297 h 2733575"/>
              <a:gd name="connsiteX158" fmla="*/ 671869 w 2128754"/>
              <a:gd name="connsiteY158" fmla="*/ 2054372 h 2733575"/>
              <a:gd name="connsiteX159" fmla="*/ 614556 w 2128754"/>
              <a:gd name="connsiteY159" fmla="*/ 2038789 h 2733575"/>
              <a:gd name="connsiteX160" fmla="*/ 604520 w 2128754"/>
              <a:gd name="connsiteY160" fmla="*/ 2041958 h 2733575"/>
              <a:gd name="connsiteX161" fmla="*/ 611387 w 2128754"/>
              <a:gd name="connsiteY161" fmla="*/ 2051731 h 2733575"/>
              <a:gd name="connsiteX162" fmla="*/ 690621 w 2128754"/>
              <a:gd name="connsiteY162" fmla="*/ 2074708 h 2733575"/>
              <a:gd name="connsiteX163" fmla="*/ 677415 w 2128754"/>
              <a:gd name="connsiteY163" fmla="*/ 2096630 h 2733575"/>
              <a:gd name="connsiteX164" fmla="*/ 669492 w 2128754"/>
              <a:gd name="connsiteY164" fmla="*/ 2117231 h 2733575"/>
              <a:gd name="connsiteX165" fmla="*/ 635157 w 2128754"/>
              <a:gd name="connsiteY165" fmla="*/ 2169261 h 2733575"/>
              <a:gd name="connsiteX166" fmla="*/ 552754 w 2128754"/>
              <a:gd name="connsiteY166" fmla="*/ 2205709 h 2733575"/>
              <a:gd name="connsiteX167" fmla="*/ 533738 w 2128754"/>
              <a:gd name="connsiteY167" fmla="*/ 2242157 h 2733575"/>
              <a:gd name="connsiteX168" fmla="*/ 563846 w 2128754"/>
              <a:gd name="connsiteY168" fmla="*/ 2267511 h 2733575"/>
              <a:gd name="connsiteX169" fmla="*/ 710429 w 2128754"/>
              <a:gd name="connsiteY169" fmla="*/ 2254042 h 2733575"/>
              <a:gd name="connsiteX170" fmla="*/ 773553 w 2128754"/>
              <a:gd name="connsiteY170" fmla="*/ 2231856 h 2733575"/>
              <a:gd name="connsiteX171" fmla="*/ 921984 w 2128754"/>
              <a:gd name="connsiteY171" fmla="*/ 2178769 h 2733575"/>
              <a:gd name="connsiteX172" fmla="*/ 972430 w 2128754"/>
              <a:gd name="connsiteY172" fmla="*/ 2151566 h 2733575"/>
              <a:gd name="connsiteX173" fmla="*/ 989333 w 2128754"/>
              <a:gd name="connsiteY173" fmla="*/ 2134398 h 2733575"/>
              <a:gd name="connsiteX174" fmla="*/ 987749 w 2128754"/>
              <a:gd name="connsiteY174" fmla="*/ 2115382 h 2733575"/>
              <a:gd name="connsiteX175" fmla="*/ 952093 w 2128754"/>
              <a:gd name="connsiteY175" fmla="*/ 2063616 h 2733575"/>
              <a:gd name="connsiteX176" fmla="*/ 923041 w 2128754"/>
              <a:gd name="connsiteY176" fmla="*/ 2023735 h 2733575"/>
              <a:gd name="connsiteX177" fmla="*/ 889763 w 2128754"/>
              <a:gd name="connsiteY177" fmla="*/ 1990984 h 2733575"/>
              <a:gd name="connsiteX178" fmla="*/ 858861 w 2128754"/>
              <a:gd name="connsiteY178" fmla="*/ 1947142 h 2733575"/>
              <a:gd name="connsiteX179" fmla="*/ 821093 w 2128754"/>
              <a:gd name="connsiteY179" fmla="*/ 1882170 h 2733575"/>
              <a:gd name="connsiteX180" fmla="*/ 759555 w 2128754"/>
              <a:gd name="connsiteY180" fmla="*/ 1770186 h 2733575"/>
              <a:gd name="connsiteX181" fmla="*/ 725748 w 2128754"/>
              <a:gd name="connsiteY181" fmla="*/ 1675105 h 2733575"/>
              <a:gd name="connsiteX182" fmla="*/ 709109 w 2128754"/>
              <a:gd name="connsiteY182" fmla="*/ 1620961 h 2733575"/>
              <a:gd name="connsiteX183" fmla="*/ 643609 w 2128754"/>
              <a:gd name="connsiteY183" fmla="*/ 1517165 h 2733575"/>
              <a:gd name="connsiteX184" fmla="*/ 635949 w 2128754"/>
              <a:gd name="connsiteY184" fmla="*/ 1507128 h 2733575"/>
              <a:gd name="connsiteX185" fmla="*/ 792041 w 2128754"/>
              <a:gd name="connsiteY185" fmla="*/ 1524560 h 2733575"/>
              <a:gd name="connsiteX186" fmla="*/ 990654 w 2128754"/>
              <a:gd name="connsiteY186" fmla="*/ 1507393 h 2733575"/>
              <a:gd name="connsiteX187" fmla="*/ 1002275 w 2128754"/>
              <a:gd name="connsiteY187" fmla="*/ 1512939 h 2733575"/>
              <a:gd name="connsiteX188" fmla="*/ 1039779 w 2128754"/>
              <a:gd name="connsiteY188" fmla="*/ 1572893 h 2733575"/>
              <a:gd name="connsiteX189" fmla="*/ 1190852 w 2128754"/>
              <a:gd name="connsiteY189" fmla="*/ 1758036 h 2733575"/>
              <a:gd name="connsiteX190" fmla="*/ 1274840 w 2128754"/>
              <a:gd name="connsiteY190" fmla="*/ 1858664 h 2733575"/>
              <a:gd name="connsiteX191" fmla="*/ 1320268 w 2128754"/>
              <a:gd name="connsiteY191" fmla="*/ 1932087 h 2733575"/>
              <a:gd name="connsiteX192" fmla="*/ 1398709 w 2128754"/>
              <a:gd name="connsiteY192" fmla="*/ 1997323 h 2733575"/>
              <a:gd name="connsiteX193" fmla="*/ 1443873 w 2128754"/>
              <a:gd name="connsiteY193" fmla="*/ 2022678 h 2733575"/>
              <a:gd name="connsiteX194" fmla="*/ 1702440 w 2128754"/>
              <a:gd name="connsiteY194" fmla="*/ 2235554 h 2733575"/>
              <a:gd name="connsiteX195" fmla="*/ 1842156 w 2128754"/>
              <a:gd name="connsiteY195" fmla="*/ 2380024 h 2733575"/>
              <a:gd name="connsiteX196" fmla="*/ 1847438 w 2128754"/>
              <a:gd name="connsiteY196" fmla="*/ 2389004 h 2733575"/>
              <a:gd name="connsiteX197" fmla="*/ 1845589 w 2128754"/>
              <a:gd name="connsiteY197" fmla="*/ 2389796 h 2733575"/>
              <a:gd name="connsiteX198" fmla="*/ 1818914 w 2128754"/>
              <a:gd name="connsiteY198" fmla="*/ 2401681 h 2733575"/>
              <a:gd name="connsiteX199" fmla="*/ 1828950 w 2128754"/>
              <a:gd name="connsiteY199" fmla="*/ 2426244 h 2733575"/>
              <a:gd name="connsiteX200" fmla="*/ 1847702 w 2128754"/>
              <a:gd name="connsiteY200" fmla="*/ 2447637 h 2733575"/>
              <a:gd name="connsiteX201" fmla="*/ 1852192 w 2128754"/>
              <a:gd name="connsiteY201" fmla="*/ 2453447 h 2733575"/>
              <a:gd name="connsiteX202" fmla="*/ 1872001 w 2128754"/>
              <a:gd name="connsiteY202" fmla="*/ 2491480 h 2733575"/>
              <a:gd name="connsiteX203" fmla="*/ 1882301 w 2128754"/>
              <a:gd name="connsiteY203" fmla="*/ 2536907 h 2733575"/>
              <a:gd name="connsiteX204" fmla="*/ 1910825 w 2128754"/>
              <a:gd name="connsiteY204" fmla="*/ 2545887 h 2733575"/>
              <a:gd name="connsiteX205" fmla="*/ 1916372 w 2128754"/>
              <a:gd name="connsiteY205" fmla="*/ 2544831 h 2733575"/>
              <a:gd name="connsiteX206" fmla="*/ 1922711 w 2128754"/>
              <a:gd name="connsiteY206" fmla="*/ 2571770 h 2733575"/>
              <a:gd name="connsiteX207" fmla="*/ 1931690 w 2128754"/>
              <a:gd name="connsiteY207" fmla="*/ 2609802 h 2733575"/>
              <a:gd name="connsiteX208" fmla="*/ 1919277 w 2128754"/>
              <a:gd name="connsiteY208" fmla="*/ 2660248 h 2733575"/>
              <a:gd name="connsiteX209" fmla="*/ 1909241 w 2128754"/>
              <a:gd name="connsiteY209" fmla="*/ 2693791 h 2733575"/>
              <a:gd name="connsiteX210" fmla="*/ 1925616 w 2128754"/>
              <a:gd name="connsiteY210" fmla="*/ 2734464 h 2733575"/>
              <a:gd name="connsiteX211" fmla="*/ 1949914 w 2128754"/>
              <a:gd name="connsiteY211" fmla="*/ 2734464 h 2733575"/>
              <a:gd name="connsiteX212" fmla="*/ 1965761 w 2128754"/>
              <a:gd name="connsiteY212" fmla="*/ 2728654 h 2733575"/>
              <a:gd name="connsiteX213" fmla="*/ 2012773 w 2128754"/>
              <a:gd name="connsiteY213" fmla="*/ 2682698 h 2733575"/>
              <a:gd name="connsiteX214" fmla="*/ 2044467 w 2128754"/>
              <a:gd name="connsiteY214" fmla="*/ 2620103 h 2733575"/>
              <a:gd name="connsiteX215" fmla="*/ 2072199 w 2128754"/>
              <a:gd name="connsiteY215" fmla="*/ 2538492 h 2733575"/>
              <a:gd name="connsiteX216" fmla="*/ 2104685 w 2128754"/>
              <a:gd name="connsiteY216" fmla="*/ 2409604 h 2733575"/>
              <a:gd name="connsiteX217" fmla="*/ 2128455 w 2128754"/>
              <a:gd name="connsiteY217" fmla="*/ 2306600 h 2733575"/>
              <a:gd name="connsiteX218" fmla="*/ 2029941 w 2128754"/>
              <a:gd name="connsiteY218" fmla="*/ 2268832 h 2733575"/>
              <a:gd name="connsiteX219" fmla="*/ 65200 w 2128754"/>
              <a:gd name="connsiteY219" fmla="*/ 483689 h 2733575"/>
              <a:gd name="connsiteX220" fmla="*/ 67841 w 2128754"/>
              <a:gd name="connsiteY220" fmla="*/ 488179 h 2733575"/>
              <a:gd name="connsiteX221" fmla="*/ 65200 w 2128754"/>
              <a:gd name="connsiteY221" fmla="*/ 483689 h 2733575"/>
              <a:gd name="connsiteX222" fmla="*/ 1847966 w 2128754"/>
              <a:gd name="connsiteY222" fmla="*/ 2414094 h 2733575"/>
              <a:gd name="connsiteX223" fmla="*/ 1835817 w 2128754"/>
              <a:gd name="connsiteY223" fmla="*/ 2408284 h 2733575"/>
              <a:gd name="connsiteX224" fmla="*/ 1837666 w 2128754"/>
              <a:gd name="connsiteY224" fmla="*/ 2406435 h 2733575"/>
              <a:gd name="connsiteX225" fmla="*/ 1849815 w 2128754"/>
              <a:gd name="connsiteY225" fmla="*/ 2413566 h 2733575"/>
              <a:gd name="connsiteX226" fmla="*/ 1847966 w 2128754"/>
              <a:gd name="connsiteY226" fmla="*/ 2414094 h 2733575"/>
              <a:gd name="connsiteX227" fmla="*/ 1891017 w 2128754"/>
              <a:gd name="connsiteY227" fmla="*/ 2500724 h 2733575"/>
              <a:gd name="connsiteX228" fmla="*/ 1901846 w 2128754"/>
              <a:gd name="connsiteY228" fmla="*/ 2530833 h 2733575"/>
              <a:gd name="connsiteX229" fmla="*/ 1891017 w 2128754"/>
              <a:gd name="connsiteY229" fmla="*/ 2500724 h 27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2128754" h="2733575">
                <a:moveTo>
                  <a:pt x="2029941" y="2268832"/>
                </a:moveTo>
                <a:cubicBezTo>
                  <a:pt x="2003529" y="2269889"/>
                  <a:pt x="1980816" y="2268040"/>
                  <a:pt x="1955197" y="2263814"/>
                </a:cubicBezTo>
                <a:cubicBezTo>
                  <a:pt x="1946481" y="2262229"/>
                  <a:pt x="1939878" y="2258532"/>
                  <a:pt x="1933803" y="2252457"/>
                </a:cubicBezTo>
                <a:cubicBezTo>
                  <a:pt x="1907920" y="2226310"/>
                  <a:pt x="1881509" y="2200427"/>
                  <a:pt x="1854833" y="2174808"/>
                </a:cubicBezTo>
                <a:cubicBezTo>
                  <a:pt x="1832120" y="2153150"/>
                  <a:pt x="1812311" y="2129116"/>
                  <a:pt x="1794351" y="2103233"/>
                </a:cubicBezTo>
                <a:cubicBezTo>
                  <a:pt x="1765299" y="2060975"/>
                  <a:pt x="1734398" y="2020037"/>
                  <a:pt x="1701383" y="1980948"/>
                </a:cubicBezTo>
                <a:cubicBezTo>
                  <a:pt x="1658597" y="1930503"/>
                  <a:pt x="1608151" y="1889301"/>
                  <a:pt x="1548990" y="1859192"/>
                </a:cubicBezTo>
                <a:cubicBezTo>
                  <a:pt x="1535520" y="1852325"/>
                  <a:pt x="1526540" y="1843081"/>
                  <a:pt x="1519937" y="1828555"/>
                </a:cubicBezTo>
                <a:cubicBezTo>
                  <a:pt x="1464474" y="1705742"/>
                  <a:pt x="1396860" y="1589268"/>
                  <a:pt x="1328983" y="1473058"/>
                </a:cubicBezTo>
                <a:cubicBezTo>
                  <a:pt x="1324758" y="1465927"/>
                  <a:pt x="1323965" y="1459852"/>
                  <a:pt x="1325550" y="1451929"/>
                </a:cubicBezTo>
                <a:cubicBezTo>
                  <a:pt x="1335322" y="1406501"/>
                  <a:pt x="1344830" y="1360810"/>
                  <a:pt x="1346943" y="1314062"/>
                </a:cubicBezTo>
                <a:cubicBezTo>
                  <a:pt x="1348792" y="1274180"/>
                  <a:pt x="1341397" y="1236412"/>
                  <a:pt x="1322116" y="1201021"/>
                </a:cubicBezTo>
                <a:cubicBezTo>
                  <a:pt x="1304949" y="1169591"/>
                  <a:pt x="1283556" y="1141331"/>
                  <a:pt x="1262955" y="1112543"/>
                </a:cubicBezTo>
                <a:cubicBezTo>
                  <a:pt x="1240505" y="1081378"/>
                  <a:pt x="1218320" y="1049948"/>
                  <a:pt x="1203001" y="1014293"/>
                </a:cubicBezTo>
                <a:cubicBezTo>
                  <a:pt x="1165233" y="925286"/>
                  <a:pt x="1146745" y="831526"/>
                  <a:pt x="1137765" y="736181"/>
                </a:cubicBezTo>
                <a:cubicBezTo>
                  <a:pt x="1129578" y="649816"/>
                  <a:pt x="1136709" y="562659"/>
                  <a:pt x="1138558" y="476029"/>
                </a:cubicBezTo>
                <a:cubicBezTo>
                  <a:pt x="1138558" y="471011"/>
                  <a:pt x="1140406" y="468898"/>
                  <a:pt x="1145160" y="468370"/>
                </a:cubicBezTo>
                <a:cubicBezTo>
                  <a:pt x="1183457" y="465729"/>
                  <a:pt x="1220961" y="455957"/>
                  <a:pt x="1258729" y="450410"/>
                </a:cubicBezTo>
                <a:cubicBezTo>
                  <a:pt x="1294649" y="445392"/>
                  <a:pt x="1330568" y="440902"/>
                  <a:pt x="1363054" y="422678"/>
                </a:cubicBezTo>
                <a:cubicBezTo>
                  <a:pt x="1368336" y="419773"/>
                  <a:pt x="1373883" y="419509"/>
                  <a:pt x="1379693" y="419773"/>
                </a:cubicBezTo>
                <a:cubicBezTo>
                  <a:pt x="1411651" y="420830"/>
                  <a:pt x="1442552" y="425584"/>
                  <a:pt x="1471869" y="439053"/>
                </a:cubicBezTo>
                <a:cubicBezTo>
                  <a:pt x="1508052" y="455693"/>
                  <a:pt x="1546613" y="463880"/>
                  <a:pt x="1586494" y="465729"/>
                </a:cubicBezTo>
                <a:cubicBezTo>
                  <a:pt x="1648297" y="468634"/>
                  <a:pt x="1708250" y="476557"/>
                  <a:pt x="1761601" y="511685"/>
                </a:cubicBezTo>
                <a:cubicBezTo>
                  <a:pt x="1769789" y="516967"/>
                  <a:pt x="1775863" y="522249"/>
                  <a:pt x="1779297" y="531757"/>
                </a:cubicBezTo>
                <a:cubicBezTo>
                  <a:pt x="1789069" y="559225"/>
                  <a:pt x="1806765" y="580618"/>
                  <a:pt x="1832384" y="594880"/>
                </a:cubicBezTo>
                <a:cubicBezTo>
                  <a:pt x="1843741" y="601219"/>
                  <a:pt x="1853777" y="608878"/>
                  <a:pt x="1861964" y="618915"/>
                </a:cubicBezTo>
                <a:cubicBezTo>
                  <a:pt x="1866190" y="624197"/>
                  <a:pt x="1870680" y="629215"/>
                  <a:pt x="1876755" y="632649"/>
                </a:cubicBezTo>
                <a:cubicBezTo>
                  <a:pt x="1889696" y="639780"/>
                  <a:pt x="1900261" y="634497"/>
                  <a:pt x="1901582" y="619971"/>
                </a:cubicBezTo>
                <a:cubicBezTo>
                  <a:pt x="1903430" y="602276"/>
                  <a:pt x="1888904" y="583788"/>
                  <a:pt x="1874906" y="572167"/>
                </a:cubicBezTo>
                <a:cubicBezTo>
                  <a:pt x="1880716" y="570846"/>
                  <a:pt x="1890224" y="579562"/>
                  <a:pt x="1893130" y="582203"/>
                </a:cubicBezTo>
                <a:cubicBezTo>
                  <a:pt x="1904487" y="592503"/>
                  <a:pt x="1913995" y="604653"/>
                  <a:pt x="1923767" y="616274"/>
                </a:cubicBezTo>
                <a:cubicBezTo>
                  <a:pt x="1927729" y="620764"/>
                  <a:pt x="1931690" y="625253"/>
                  <a:pt x="1936973" y="628423"/>
                </a:cubicBezTo>
                <a:cubicBezTo>
                  <a:pt x="1942519" y="631856"/>
                  <a:pt x="1947273" y="629479"/>
                  <a:pt x="1951235" y="625518"/>
                </a:cubicBezTo>
                <a:cubicBezTo>
                  <a:pt x="1955197" y="621556"/>
                  <a:pt x="1957838" y="617330"/>
                  <a:pt x="1954932" y="611255"/>
                </a:cubicBezTo>
                <a:cubicBezTo>
                  <a:pt x="1946217" y="593824"/>
                  <a:pt x="1925352" y="556584"/>
                  <a:pt x="1909769" y="543114"/>
                </a:cubicBezTo>
                <a:cubicBezTo>
                  <a:pt x="1909769" y="543114"/>
                  <a:pt x="1951499" y="578241"/>
                  <a:pt x="1964176" y="588013"/>
                </a:cubicBezTo>
                <a:cubicBezTo>
                  <a:pt x="1968402" y="591447"/>
                  <a:pt x="1972628" y="594616"/>
                  <a:pt x="1977910" y="596201"/>
                </a:cubicBezTo>
                <a:cubicBezTo>
                  <a:pt x="1989267" y="599899"/>
                  <a:pt x="1995870" y="595409"/>
                  <a:pt x="1996662" y="583259"/>
                </a:cubicBezTo>
                <a:cubicBezTo>
                  <a:pt x="1997455" y="572695"/>
                  <a:pt x="1992172" y="565036"/>
                  <a:pt x="1985041" y="557904"/>
                </a:cubicBezTo>
                <a:cubicBezTo>
                  <a:pt x="1979231" y="552358"/>
                  <a:pt x="1961799" y="535719"/>
                  <a:pt x="1955989" y="529644"/>
                </a:cubicBezTo>
                <a:cubicBezTo>
                  <a:pt x="1961271" y="528852"/>
                  <a:pt x="1975533" y="543378"/>
                  <a:pt x="1979231" y="544435"/>
                </a:cubicBezTo>
                <a:cubicBezTo>
                  <a:pt x="1986626" y="546548"/>
                  <a:pt x="1996134" y="541794"/>
                  <a:pt x="1995342" y="535983"/>
                </a:cubicBezTo>
                <a:cubicBezTo>
                  <a:pt x="1993757" y="522249"/>
                  <a:pt x="1985834" y="513005"/>
                  <a:pt x="1976061" y="501384"/>
                </a:cubicBezTo>
                <a:cubicBezTo>
                  <a:pt x="1959158" y="481840"/>
                  <a:pt x="1939085" y="469426"/>
                  <a:pt x="1924295" y="463088"/>
                </a:cubicBezTo>
                <a:cubicBezTo>
                  <a:pt x="1893130" y="449882"/>
                  <a:pt x="1873057" y="429281"/>
                  <a:pt x="1840571" y="420301"/>
                </a:cubicBezTo>
                <a:cubicBezTo>
                  <a:pt x="1833704" y="418453"/>
                  <a:pt x="1827894" y="414491"/>
                  <a:pt x="1821819" y="410793"/>
                </a:cubicBezTo>
                <a:cubicBezTo>
                  <a:pt x="1811255" y="404455"/>
                  <a:pt x="1800954" y="396267"/>
                  <a:pt x="1787748" y="397323"/>
                </a:cubicBezTo>
                <a:cubicBezTo>
                  <a:pt x="1776128" y="398116"/>
                  <a:pt x="1765035" y="396003"/>
                  <a:pt x="1754470" y="391777"/>
                </a:cubicBezTo>
                <a:cubicBezTo>
                  <a:pt x="1733605" y="383590"/>
                  <a:pt x="1712476" y="376194"/>
                  <a:pt x="1692404" y="366158"/>
                </a:cubicBezTo>
                <a:cubicBezTo>
                  <a:pt x="1661766" y="350839"/>
                  <a:pt x="1629016" y="341595"/>
                  <a:pt x="1596530" y="330767"/>
                </a:cubicBezTo>
                <a:cubicBezTo>
                  <a:pt x="1570383" y="322051"/>
                  <a:pt x="1543972" y="313335"/>
                  <a:pt x="1518089" y="303299"/>
                </a:cubicBezTo>
                <a:cubicBezTo>
                  <a:pt x="1486395" y="290886"/>
                  <a:pt x="1452853" y="283226"/>
                  <a:pt x="1419046" y="285075"/>
                </a:cubicBezTo>
                <a:cubicBezTo>
                  <a:pt x="1380485" y="287188"/>
                  <a:pt x="1342717" y="285868"/>
                  <a:pt x="1305741" y="275831"/>
                </a:cubicBezTo>
                <a:cubicBezTo>
                  <a:pt x="1258201" y="263154"/>
                  <a:pt x="1210660" y="259456"/>
                  <a:pt x="1162064" y="266851"/>
                </a:cubicBezTo>
                <a:cubicBezTo>
                  <a:pt x="1147009" y="269228"/>
                  <a:pt x="1132219" y="268172"/>
                  <a:pt x="1117693" y="264210"/>
                </a:cubicBezTo>
                <a:cubicBezTo>
                  <a:pt x="1102110" y="259984"/>
                  <a:pt x="1086527" y="256815"/>
                  <a:pt x="1070680" y="255230"/>
                </a:cubicBezTo>
                <a:cubicBezTo>
                  <a:pt x="1030007" y="251269"/>
                  <a:pt x="989862" y="250212"/>
                  <a:pt x="952357" y="272134"/>
                </a:cubicBezTo>
                <a:cubicBezTo>
                  <a:pt x="938624" y="280057"/>
                  <a:pt x="922777" y="284283"/>
                  <a:pt x="906930" y="287452"/>
                </a:cubicBezTo>
                <a:cubicBezTo>
                  <a:pt x="894781" y="289829"/>
                  <a:pt x="882103" y="295111"/>
                  <a:pt x="870218" y="291414"/>
                </a:cubicBezTo>
                <a:cubicBezTo>
                  <a:pt x="858333" y="287980"/>
                  <a:pt x="847240" y="287980"/>
                  <a:pt x="835883" y="291414"/>
                </a:cubicBezTo>
                <a:cubicBezTo>
                  <a:pt x="831129" y="292999"/>
                  <a:pt x="827696" y="292470"/>
                  <a:pt x="824791" y="288245"/>
                </a:cubicBezTo>
                <a:cubicBezTo>
                  <a:pt x="816603" y="275567"/>
                  <a:pt x="809736" y="262626"/>
                  <a:pt x="811585" y="246515"/>
                </a:cubicBezTo>
                <a:cubicBezTo>
                  <a:pt x="812377" y="240704"/>
                  <a:pt x="811849" y="234365"/>
                  <a:pt x="810528" y="228555"/>
                </a:cubicBezTo>
                <a:cubicBezTo>
                  <a:pt x="807095" y="210595"/>
                  <a:pt x="811849" y="194484"/>
                  <a:pt x="813434" y="176525"/>
                </a:cubicBezTo>
                <a:cubicBezTo>
                  <a:pt x="817924" y="117627"/>
                  <a:pt x="792833" y="85934"/>
                  <a:pt x="769327" y="48958"/>
                </a:cubicBezTo>
                <a:cubicBezTo>
                  <a:pt x="754272" y="25187"/>
                  <a:pt x="727597" y="13038"/>
                  <a:pt x="699865" y="5643"/>
                </a:cubicBezTo>
                <a:cubicBezTo>
                  <a:pt x="652060" y="-7298"/>
                  <a:pt x="606897" y="3266"/>
                  <a:pt x="564639" y="24659"/>
                </a:cubicBezTo>
                <a:cubicBezTo>
                  <a:pt x="536379" y="39714"/>
                  <a:pt x="509703" y="59786"/>
                  <a:pt x="493592" y="90688"/>
                </a:cubicBezTo>
                <a:cubicBezTo>
                  <a:pt x="486461" y="104422"/>
                  <a:pt x="478538" y="126079"/>
                  <a:pt x="485405" y="139813"/>
                </a:cubicBezTo>
                <a:cubicBezTo>
                  <a:pt x="490687" y="150377"/>
                  <a:pt x="495705" y="153283"/>
                  <a:pt x="494121" y="164904"/>
                </a:cubicBezTo>
                <a:cubicBezTo>
                  <a:pt x="492800" y="174148"/>
                  <a:pt x="492536" y="183656"/>
                  <a:pt x="493064" y="192900"/>
                </a:cubicBezTo>
                <a:cubicBezTo>
                  <a:pt x="494121" y="206633"/>
                  <a:pt x="490951" y="223273"/>
                  <a:pt x="499139" y="235422"/>
                </a:cubicBezTo>
                <a:cubicBezTo>
                  <a:pt x="510231" y="251797"/>
                  <a:pt x="511552" y="267115"/>
                  <a:pt x="503629" y="284811"/>
                </a:cubicBezTo>
                <a:cubicBezTo>
                  <a:pt x="500459" y="291414"/>
                  <a:pt x="492272" y="304355"/>
                  <a:pt x="506270" y="312279"/>
                </a:cubicBezTo>
                <a:cubicBezTo>
                  <a:pt x="515778" y="317561"/>
                  <a:pt x="522117" y="319938"/>
                  <a:pt x="530040" y="326541"/>
                </a:cubicBezTo>
                <a:cubicBezTo>
                  <a:pt x="536907" y="332087"/>
                  <a:pt x="534266" y="333936"/>
                  <a:pt x="536115" y="341595"/>
                </a:cubicBezTo>
                <a:cubicBezTo>
                  <a:pt x="536907" y="345557"/>
                  <a:pt x="558300" y="336841"/>
                  <a:pt x="559092" y="340803"/>
                </a:cubicBezTo>
                <a:cubicBezTo>
                  <a:pt x="559885" y="346085"/>
                  <a:pt x="536379" y="349783"/>
                  <a:pt x="540605" y="356650"/>
                </a:cubicBezTo>
                <a:cubicBezTo>
                  <a:pt x="553018" y="376458"/>
                  <a:pt x="546679" y="385967"/>
                  <a:pt x="547471" y="392305"/>
                </a:cubicBezTo>
                <a:cubicBezTo>
                  <a:pt x="549584" y="410529"/>
                  <a:pt x="560413" y="418981"/>
                  <a:pt x="578637" y="418453"/>
                </a:cubicBezTo>
                <a:cubicBezTo>
                  <a:pt x="586824" y="418188"/>
                  <a:pt x="594748" y="416076"/>
                  <a:pt x="602671" y="413434"/>
                </a:cubicBezTo>
                <a:cubicBezTo>
                  <a:pt x="616141" y="408944"/>
                  <a:pt x="629875" y="405775"/>
                  <a:pt x="644401" y="404983"/>
                </a:cubicBezTo>
                <a:cubicBezTo>
                  <a:pt x="657607" y="404190"/>
                  <a:pt x="666851" y="409473"/>
                  <a:pt x="673718" y="420301"/>
                </a:cubicBezTo>
                <a:cubicBezTo>
                  <a:pt x="682169" y="433771"/>
                  <a:pt x="687188" y="448297"/>
                  <a:pt x="689829" y="463880"/>
                </a:cubicBezTo>
                <a:cubicBezTo>
                  <a:pt x="691149" y="471803"/>
                  <a:pt x="689036" y="477086"/>
                  <a:pt x="682698" y="481312"/>
                </a:cubicBezTo>
                <a:cubicBezTo>
                  <a:pt x="677151" y="485009"/>
                  <a:pt x="671605" y="488971"/>
                  <a:pt x="665794" y="492140"/>
                </a:cubicBezTo>
                <a:cubicBezTo>
                  <a:pt x="601351" y="527531"/>
                  <a:pt x="560149" y="580618"/>
                  <a:pt x="544038" y="652457"/>
                </a:cubicBezTo>
                <a:cubicBezTo>
                  <a:pt x="538492" y="677812"/>
                  <a:pt x="530568" y="700790"/>
                  <a:pt x="509703" y="717693"/>
                </a:cubicBezTo>
                <a:cubicBezTo>
                  <a:pt x="503100" y="722975"/>
                  <a:pt x="500723" y="730106"/>
                  <a:pt x="502836" y="738822"/>
                </a:cubicBezTo>
                <a:cubicBezTo>
                  <a:pt x="503893" y="743576"/>
                  <a:pt x="502308" y="748066"/>
                  <a:pt x="499931" y="752028"/>
                </a:cubicBezTo>
                <a:cubicBezTo>
                  <a:pt x="489366" y="770252"/>
                  <a:pt x="478274" y="787947"/>
                  <a:pt x="468766" y="806699"/>
                </a:cubicBezTo>
                <a:cubicBezTo>
                  <a:pt x="463483" y="817000"/>
                  <a:pt x="457673" y="817528"/>
                  <a:pt x="448429" y="813831"/>
                </a:cubicBezTo>
                <a:cubicBezTo>
                  <a:pt x="418584" y="802210"/>
                  <a:pt x="388739" y="790853"/>
                  <a:pt x="358894" y="779760"/>
                </a:cubicBezTo>
                <a:cubicBezTo>
                  <a:pt x="346745" y="775270"/>
                  <a:pt x="335917" y="768667"/>
                  <a:pt x="326408" y="759951"/>
                </a:cubicBezTo>
                <a:cubicBezTo>
                  <a:pt x="297092" y="732483"/>
                  <a:pt x="269624" y="703167"/>
                  <a:pt x="243213" y="672794"/>
                </a:cubicBezTo>
                <a:cubicBezTo>
                  <a:pt x="237402" y="666191"/>
                  <a:pt x="235025" y="656947"/>
                  <a:pt x="237138" y="648231"/>
                </a:cubicBezTo>
                <a:cubicBezTo>
                  <a:pt x="242949" y="622612"/>
                  <a:pt x="248495" y="596993"/>
                  <a:pt x="246646" y="570318"/>
                </a:cubicBezTo>
                <a:cubicBezTo>
                  <a:pt x="245854" y="557376"/>
                  <a:pt x="249816" y="544171"/>
                  <a:pt x="259852" y="533606"/>
                </a:cubicBezTo>
                <a:cubicBezTo>
                  <a:pt x="263549" y="529644"/>
                  <a:pt x="267247" y="525419"/>
                  <a:pt x="264342" y="519344"/>
                </a:cubicBezTo>
                <a:cubicBezTo>
                  <a:pt x="261172" y="513005"/>
                  <a:pt x="255626" y="509572"/>
                  <a:pt x="248759" y="510100"/>
                </a:cubicBezTo>
                <a:cubicBezTo>
                  <a:pt x="227366" y="510892"/>
                  <a:pt x="209406" y="520664"/>
                  <a:pt x="204124" y="543906"/>
                </a:cubicBezTo>
                <a:cubicBezTo>
                  <a:pt x="203067" y="548925"/>
                  <a:pt x="202011" y="553679"/>
                  <a:pt x="200955" y="559225"/>
                </a:cubicBezTo>
                <a:cubicBezTo>
                  <a:pt x="184844" y="545755"/>
                  <a:pt x="177184" y="532021"/>
                  <a:pt x="165563" y="508251"/>
                </a:cubicBezTo>
                <a:cubicBezTo>
                  <a:pt x="154471" y="485801"/>
                  <a:pt x="143642" y="467842"/>
                  <a:pt x="130700" y="449882"/>
                </a:cubicBezTo>
                <a:cubicBezTo>
                  <a:pt x="125418" y="442487"/>
                  <a:pt x="114589" y="427696"/>
                  <a:pt x="105345" y="431394"/>
                </a:cubicBezTo>
                <a:cubicBezTo>
                  <a:pt x="95045" y="435356"/>
                  <a:pt x="92404" y="445920"/>
                  <a:pt x="94517" y="450410"/>
                </a:cubicBezTo>
                <a:cubicBezTo>
                  <a:pt x="94781" y="450938"/>
                  <a:pt x="110099" y="486330"/>
                  <a:pt x="113005" y="495045"/>
                </a:cubicBezTo>
                <a:cubicBezTo>
                  <a:pt x="109043" y="490556"/>
                  <a:pt x="84745" y="443015"/>
                  <a:pt x="80255" y="439053"/>
                </a:cubicBezTo>
                <a:cubicBezTo>
                  <a:pt x="73652" y="432715"/>
                  <a:pt x="65200" y="433507"/>
                  <a:pt x="58333" y="437205"/>
                </a:cubicBezTo>
                <a:cubicBezTo>
                  <a:pt x="51730" y="440638"/>
                  <a:pt x="51730" y="448826"/>
                  <a:pt x="53843" y="455428"/>
                </a:cubicBezTo>
                <a:cubicBezTo>
                  <a:pt x="55692" y="461767"/>
                  <a:pt x="58861" y="467842"/>
                  <a:pt x="61503" y="474180"/>
                </a:cubicBezTo>
                <a:cubicBezTo>
                  <a:pt x="62031" y="476822"/>
                  <a:pt x="79991" y="510892"/>
                  <a:pt x="81047" y="513269"/>
                </a:cubicBezTo>
                <a:cubicBezTo>
                  <a:pt x="79991" y="511421"/>
                  <a:pt x="58069" y="474709"/>
                  <a:pt x="57541" y="473916"/>
                </a:cubicBezTo>
                <a:cubicBezTo>
                  <a:pt x="53051" y="466785"/>
                  <a:pt x="47769" y="459654"/>
                  <a:pt x="37996" y="463352"/>
                </a:cubicBezTo>
                <a:cubicBezTo>
                  <a:pt x="27696" y="467314"/>
                  <a:pt x="30337" y="476822"/>
                  <a:pt x="31658" y="484745"/>
                </a:cubicBezTo>
                <a:cubicBezTo>
                  <a:pt x="34035" y="499799"/>
                  <a:pt x="41958" y="512477"/>
                  <a:pt x="49882" y="525154"/>
                </a:cubicBezTo>
                <a:cubicBezTo>
                  <a:pt x="58861" y="539681"/>
                  <a:pt x="67577" y="554207"/>
                  <a:pt x="76029" y="568997"/>
                </a:cubicBezTo>
                <a:cubicBezTo>
                  <a:pt x="78406" y="572959"/>
                  <a:pt x="80255" y="577977"/>
                  <a:pt x="76029" y="581939"/>
                </a:cubicBezTo>
                <a:cubicBezTo>
                  <a:pt x="71803" y="585901"/>
                  <a:pt x="67049" y="583259"/>
                  <a:pt x="63351" y="580618"/>
                </a:cubicBezTo>
                <a:cubicBezTo>
                  <a:pt x="57541" y="576657"/>
                  <a:pt x="32186" y="554735"/>
                  <a:pt x="25055" y="548396"/>
                </a:cubicBezTo>
                <a:cubicBezTo>
                  <a:pt x="18716" y="542850"/>
                  <a:pt x="11057" y="539945"/>
                  <a:pt x="3926" y="546548"/>
                </a:cubicBezTo>
                <a:cubicBezTo>
                  <a:pt x="-2941" y="552886"/>
                  <a:pt x="492" y="558697"/>
                  <a:pt x="4454" y="566092"/>
                </a:cubicBezTo>
                <a:cubicBezTo>
                  <a:pt x="6567" y="570054"/>
                  <a:pt x="67577" y="623141"/>
                  <a:pt x="71803" y="628951"/>
                </a:cubicBezTo>
                <a:cubicBezTo>
                  <a:pt x="83952" y="646118"/>
                  <a:pt x="95309" y="658268"/>
                  <a:pt x="106930" y="675699"/>
                </a:cubicBezTo>
                <a:cubicBezTo>
                  <a:pt x="113005" y="684679"/>
                  <a:pt x="119079" y="693395"/>
                  <a:pt x="127267" y="700262"/>
                </a:cubicBezTo>
                <a:cubicBezTo>
                  <a:pt x="158168" y="726673"/>
                  <a:pt x="181938" y="758631"/>
                  <a:pt x="203860" y="792701"/>
                </a:cubicBezTo>
                <a:cubicBezTo>
                  <a:pt x="244269" y="854768"/>
                  <a:pt x="294451" y="908383"/>
                  <a:pt x="347538" y="959621"/>
                </a:cubicBezTo>
                <a:cubicBezTo>
                  <a:pt x="371572" y="982599"/>
                  <a:pt x="398247" y="1001879"/>
                  <a:pt x="424659" y="1021688"/>
                </a:cubicBezTo>
                <a:cubicBezTo>
                  <a:pt x="450014" y="1040968"/>
                  <a:pt x="459522" y="1042289"/>
                  <a:pt x="484612" y="1023008"/>
                </a:cubicBezTo>
                <a:cubicBezTo>
                  <a:pt x="486725" y="1021424"/>
                  <a:pt x="488574" y="1020103"/>
                  <a:pt x="490423" y="1018518"/>
                </a:cubicBezTo>
                <a:cubicBezTo>
                  <a:pt x="509703" y="1002408"/>
                  <a:pt x="528984" y="986297"/>
                  <a:pt x="545887" y="967280"/>
                </a:cubicBezTo>
                <a:cubicBezTo>
                  <a:pt x="569921" y="940605"/>
                  <a:pt x="597917" y="917627"/>
                  <a:pt x="621687" y="890688"/>
                </a:cubicBezTo>
                <a:cubicBezTo>
                  <a:pt x="645986" y="863484"/>
                  <a:pt x="676887" y="842091"/>
                  <a:pt x="695903" y="810133"/>
                </a:cubicBezTo>
                <a:cubicBezTo>
                  <a:pt x="698809" y="805115"/>
                  <a:pt x="700921" y="808020"/>
                  <a:pt x="702506" y="811189"/>
                </a:cubicBezTo>
                <a:cubicBezTo>
                  <a:pt x="706732" y="819905"/>
                  <a:pt x="712278" y="827564"/>
                  <a:pt x="717825" y="835488"/>
                </a:cubicBezTo>
                <a:cubicBezTo>
                  <a:pt x="737369" y="863748"/>
                  <a:pt x="753216" y="894121"/>
                  <a:pt x="767214" y="925022"/>
                </a:cubicBezTo>
                <a:cubicBezTo>
                  <a:pt x="787815" y="969657"/>
                  <a:pt x="809208" y="1013764"/>
                  <a:pt x="835619" y="1055230"/>
                </a:cubicBezTo>
                <a:cubicBezTo>
                  <a:pt x="839053" y="1060777"/>
                  <a:pt x="843543" y="1070285"/>
                  <a:pt x="845391" y="1076623"/>
                </a:cubicBezTo>
                <a:cubicBezTo>
                  <a:pt x="853315" y="1104884"/>
                  <a:pt x="857012" y="1133936"/>
                  <a:pt x="859654" y="1163253"/>
                </a:cubicBezTo>
                <a:cubicBezTo>
                  <a:pt x="860446" y="1172497"/>
                  <a:pt x="856484" y="1176987"/>
                  <a:pt x="847504" y="1180156"/>
                </a:cubicBezTo>
                <a:cubicBezTo>
                  <a:pt x="818716" y="1189928"/>
                  <a:pt x="789135" y="1194946"/>
                  <a:pt x="759819" y="1202077"/>
                </a:cubicBezTo>
                <a:cubicBezTo>
                  <a:pt x="721522" y="1211586"/>
                  <a:pt x="685339" y="1227432"/>
                  <a:pt x="648891" y="1242487"/>
                </a:cubicBezTo>
                <a:cubicBezTo>
                  <a:pt x="612179" y="1257805"/>
                  <a:pt x="574675" y="1271275"/>
                  <a:pt x="538492" y="1287650"/>
                </a:cubicBezTo>
                <a:cubicBezTo>
                  <a:pt x="500195" y="1305082"/>
                  <a:pt x="462427" y="1323306"/>
                  <a:pt x="429413" y="1349981"/>
                </a:cubicBezTo>
                <a:cubicBezTo>
                  <a:pt x="391380" y="1380354"/>
                  <a:pt x="377118" y="1419443"/>
                  <a:pt x="387155" y="1467511"/>
                </a:cubicBezTo>
                <a:cubicBezTo>
                  <a:pt x="394550" y="1502639"/>
                  <a:pt x="409868" y="1534068"/>
                  <a:pt x="428884" y="1563649"/>
                </a:cubicBezTo>
                <a:cubicBezTo>
                  <a:pt x="499931" y="1673256"/>
                  <a:pt x="576788" y="1778637"/>
                  <a:pt x="659456" y="1879793"/>
                </a:cubicBezTo>
                <a:cubicBezTo>
                  <a:pt x="667115" y="1889037"/>
                  <a:pt x="674510" y="1898809"/>
                  <a:pt x="680321" y="1909373"/>
                </a:cubicBezTo>
                <a:cubicBezTo>
                  <a:pt x="695903" y="1938162"/>
                  <a:pt x="708581" y="1968271"/>
                  <a:pt x="721522" y="1998380"/>
                </a:cubicBezTo>
                <a:cubicBezTo>
                  <a:pt x="721786" y="1999172"/>
                  <a:pt x="721258" y="2000228"/>
                  <a:pt x="720994" y="2001021"/>
                </a:cubicBezTo>
                <a:cubicBezTo>
                  <a:pt x="718617" y="2001285"/>
                  <a:pt x="718353" y="1999700"/>
                  <a:pt x="717825" y="1998380"/>
                </a:cubicBezTo>
                <a:cubicBezTo>
                  <a:pt x="708317" y="1979364"/>
                  <a:pt x="694054" y="1965101"/>
                  <a:pt x="676359" y="1953745"/>
                </a:cubicBezTo>
                <a:cubicBezTo>
                  <a:pt x="672925" y="1951632"/>
                  <a:pt x="669756" y="1950575"/>
                  <a:pt x="666587" y="1952952"/>
                </a:cubicBezTo>
                <a:cubicBezTo>
                  <a:pt x="663153" y="1955593"/>
                  <a:pt x="664474" y="1959291"/>
                  <a:pt x="666058" y="1962724"/>
                </a:cubicBezTo>
                <a:cubicBezTo>
                  <a:pt x="667907" y="1966158"/>
                  <a:pt x="670284" y="1969327"/>
                  <a:pt x="673982" y="1971176"/>
                </a:cubicBezTo>
                <a:cubicBezTo>
                  <a:pt x="677679" y="1972761"/>
                  <a:pt x="680849" y="1975402"/>
                  <a:pt x="682962" y="1978571"/>
                </a:cubicBezTo>
                <a:cubicBezTo>
                  <a:pt x="691677" y="1992305"/>
                  <a:pt x="701450" y="2005511"/>
                  <a:pt x="707788" y="2020829"/>
                </a:cubicBezTo>
                <a:cubicBezTo>
                  <a:pt x="712278" y="2031394"/>
                  <a:pt x="710429" y="2041430"/>
                  <a:pt x="702770" y="2048297"/>
                </a:cubicBezTo>
                <a:cubicBezTo>
                  <a:pt x="692206" y="2057805"/>
                  <a:pt x="682962" y="2059390"/>
                  <a:pt x="671869" y="2054372"/>
                </a:cubicBezTo>
                <a:cubicBezTo>
                  <a:pt x="653645" y="2046184"/>
                  <a:pt x="634365" y="2041166"/>
                  <a:pt x="614556" y="2038789"/>
                </a:cubicBezTo>
                <a:cubicBezTo>
                  <a:pt x="610595" y="2038261"/>
                  <a:pt x="605048" y="2038261"/>
                  <a:pt x="604520" y="2041958"/>
                </a:cubicBezTo>
                <a:cubicBezTo>
                  <a:pt x="604256" y="2044599"/>
                  <a:pt x="605576" y="2050938"/>
                  <a:pt x="611387" y="2051731"/>
                </a:cubicBezTo>
                <a:cubicBezTo>
                  <a:pt x="638591" y="2055692"/>
                  <a:pt x="660776" y="2076029"/>
                  <a:pt x="690621" y="2074708"/>
                </a:cubicBezTo>
                <a:cubicBezTo>
                  <a:pt x="685867" y="2082632"/>
                  <a:pt x="681641" y="2089499"/>
                  <a:pt x="677415" y="2096630"/>
                </a:cubicBezTo>
                <a:cubicBezTo>
                  <a:pt x="673454" y="2102969"/>
                  <a:pt x="669756" y="2109836"/>
                  <a:pt x="669492" y="2117231"/>
                </a:cubicBezTo>
                <a:cubicBezTo>
                  <a:pt x="668435" y="2141529"/>
                  <a:pt x="653909" y="2157376"/>
                  <a:pt x="635157" y="2169261"/>
                </a:cubicBezTo>
                <a:cubicBezTo>
                  <a:pt x="609538" y="2185108"/>
                  <a:pt x="582863" y="2199634"/>
                  <a:pt x="552754" y="2205709"/>
                </a:cubicBezTo>
                <a:cubicBezTo>
                  <a:pt x="535322" y="2209406"/>
                  <a:pt x="527927" y="2224989"/>
                  <a:pt x="533738" y="2242157"/>
                </a:cubicBezTo>
                <a:cubicBezTo>
                  <a:pt x="538756" y="2256419"/>
                  <a:pt x="548792" y="2265134"/>
                  <a:pt x="563846" y="2267511"/>
                </a:cubicBezTo>
                <a:cubicBezTo>
                  <a:pt x="613764" y="2274643"/>
                  <a:pt x="662625" y="2274114"/>
                  <a:pt x="710429" y="2254042"/>
                </a:cubicBezTo>
                <a:cubicBezTo>
                  <a:pt x="730766" y="2245326"/>
                  <a:pt x="752159" y="2237667"/>
                  <a:pt x="773553" y="2231856"/>
                </a:cubicBezTo>
                <a:cubicBezTo>
                  <a:pt x="824262" y="2217594"/>
                  <a:pt x="871803" y="2194880"/>
                  <a:pt x="921984" y="2178769"/>
                </a:cubicBezTo>
                <a:cubicBezTo>
                  <a:pt x="940472" y="2172959"/>
                  <a:pt x="957111" y="2163715"/>
                  <a:pt x="972430" y="2151566"/>
                </a:cubicBezTo>
                <a:cubicBezTo>
                  <a:pt x="979033" y="2146283"/>
                  <a:pt x="984843" y="2141265"/>
                  <a:pt x="989333" y="2134398"/>
                </a:cubicBezTo>
                <a:cubicBezTo>
                  <a:pt x="994087" y="2127531"/>
                  <a:pt x="993295" y="2121721"/>
                  <a:pt x="987749" y="2115382"/>
                </a:cubicBezTo>
                <a:cubicBezTo>
                  <a:pt x="973751" y="2099535"/>
                  <a:pt x="962130" y="2082104"/>
                  <a:pt x="952093" y="2063616"/>
                </a:cubicBezTo>
                <a:cubicBezTo>
                  <a:pt x="944170" y="2049089"/>
                  <a:pt x="934662" y="2035356"/>
                  <a:pt x="923041" y="2023735"/>
                </a:cubicBezTo>
                <a:cubicBezTo>
                  <a:pt x="912212" y="2012642"/>
                  <a:pt x="903496" y="2000228"/>
                  <a:pt x="889763" y="1990984"/>
                </a:cubicBezTo>
                <a:cubicBezTo>
                  <a:pt x="874972" y="1981212"/>
                  <a:pt x="869426" y="1961668"/>
                  <a:pt x="858861" y="1947142"/>
                </a:cubicBezTo>
                <a:cubicBezTo>
                  <a:pt x="844071" y="1926805"/>
                  <a:pt x="833771" y="1903827"/>
                  <a:pt x="821093" y="1882170"/>
                </a:cubicBezTo>
                <a:cubicBezTo>
                  <a:pt x="799436" y="1845458"/>
                  <a:pt x="778571" y="1808218"/>
                  <a:pt x="759555" y="1770186"/>
                </a:cubicBezTo>
                <a:cubicBezTo>
                  <a:pt x="744236" y="1739548"/>
                  <a:pt x="729446" y="1709440"/>
                  <a:pt x="725748" y="1675105"/>
                </a:cubicBezTo>
                <a:cubicBezTo>
                  <a:pt x="723635" y="1656353"/>
                  <a:pt x="716504" y="1638393"/>
                  <a:pt x="709109" y="1620961"/>
                </a:cubicBezTo>
                <a:cubicBezTo>
                  <a:pt x="692734" y="1583193"/>
                  <a:pt x="670020" y="1548859"/>
                  <a:pt x="643609" y="1517165"/>
                </a:cubicBezTo>
                <a:cubicBezTo>
                  <a:pt x="641496" y="1514788"/>
                  <a:pt x="639647" y="1511883"/>
                  <a:pt x="635949" y="1507128"/>
                </a:cubicBezTo>
                <a:cubicBezTo>
                  <a:pt x="689036" y="1522711"/>
                  <a:pt x="740274" y="1525881"/>
                  <a:pt x="792041" y="1524560"/>
                </a:cubicBezTo>
                <a:cubicBezTo>
                  <a:pt x="858597" y="1522711"/>
                  <a:pt x="924626" y="1516372"/>
                  <a:pt x="990654" y="1507393"/>
                </a:cubicBezTo>
                <a:cubicBezTo>
                  <a:pt x="996464" y="1506600"/>
                  <a:pt x="999634" y="1507657"/>
                  <a:pt x="1002275" y="1512939"/>
                </a:cubicBezTo>
                <a:cubicBezTo>
                  <a:pt x="1012839" y="1534068"/>
                  <a:pt x="1026045" y="1553613"/>
                  <a:pt x="1039779" y="1572893"/>
                </a:cubicBezTo>
                <a:cubicBezTo>
                  <a:pt x="1086527" y="1637601"/>
                  <a:pt x="1139878" y="1696762"/>
                  <a:pt x="1190852" y="1758036"/>
                </a:cubicBezTo>
                <a:cubicBezTo>
                  <a:pt x="1218848" y="1791579"/>
                  <a:pt x="1249749" y="1823008"/>
                  <a:pt x="1274840" y="1858664"/>
                </a:cubicBezTo>
                <a:cubicBezTo>
                  <a:pt x="1291479" y="1882170"/>
                  <a:pt x="1305213" y="1907525"/>
                  <a:pt x="1320268" y="1932087"/>
                </a:cubicBezTo>
                <a:cubicBezTo>
                  <a:pt x="1339020" y="1962460"/>
                  <a:pt x="1362526" y="1987815"/>
                  <a:pt x="1398709" y="1997323"/>
                </a:cubicBezTo>
                <a:cubicBezTo>
                  <a:pt x="1416141" y="2001813"/>
                  <a:pt x="1430403" y="2011321"/>
                  <a:pt x="1443873" y="2022678"/>
                </a:cubicBezTo>
                <a:cubicBezTo>
                  <a:pt x="1528125" y="2096102"/>
                  <a:pt x="1614226" y="2167148"/>
                  <a:pt x="1702440" y="2235554"/>
                </a:cubicBezTo>
                <a:cubicBezTo>
                  <a:pt x="1756055" y="2277019"/>
                  <a:pt x="1802275" y="2325616"/>
                  <a:pt x="1842156" y="2380024"/>
                </a:cubicBezTo>
                <a:cubicBezTo>
                  <a:pt x="1844269" y="2382665"/>
                  <a:pt x="1847438" y="2385042"/>
                  <a:pt x="1847438" y="2389004"/>
                </a:cubicBezTo>
                <a:cubicBezTo>
                  <a:pt x="1846646" y="2389268"/>
                  <a:pt x="1846118" y="2390060"/>
                  <a:pt x="1845589" y="2389796"/>
                </a:cubicBezTo>
                <a:cubicBezTo>
                  <a:pt x="1833704" y="2387683"/>
                  <a:pt x="1822876" y="2392437"/>
                  <a:pt x="1818914" y="2401681"/>
                </a:cubicBezTo>
                <a:cubicBezTo>
                  <a:pt x="1815216" y="2409869"/>
                  <a:pt x="1818386" y="2418584"/>
                  <a:pt x="1828950" y="2426244"/>
                </a:cubicBezTo>
                <a:cubicBezTo>
                  <a:pt x="1836874" y="2432054"/>
                  <a:pt x="1843477" y="2438657"/>
                  <a:pt x="1847702" y="2447637"/>
                </a:cubicBezTo>
                <a:cubicBezTo>
                  <a:pt x="1848759" y="2449750"/>
                  <a:pt x="1850079" y="2452655"/>
                  <a:pt x="1852192" y="2453447"/>
                </a:cubicBezTo>
                <a:cubicBezTo>
                  <a:pt x="1869360" y="2460843"/>
                  <a:pt x="1870944" y="2475369"/>
                  <a:pt x="1872001" y="2491480"/>
                </a:cubicBezTo>
                <a:cubicBezTo>
                  <a:pt x="1873057" y="2507062"/>
                  <a:pt x="1874378" y="2522909"/>
                  <a:pt x="1882301" y="2536907"/>
                </a:cubicBezTo>
                <a:cubicBezTo>
                  <a:pt x="1889168" y="2549321"/>
                  <a:pt x="1898148" y="2551962"/>
                  <a:pt x="1910825" y="2545887"/>
                </a:cubicBezTo>
                <a:cubicBezTo>
                  <a:pt x="1912410" y="2545095"/>
                  <a:pt x="1913731" y="2544038"/>
                  <a:pt x="1916372" y="2544831"/>
                </a:cubicBezTo>
                <a:cubicBezTo>
                  <a:pt x="1915844" y="2554075"/>
                  <a:pt x="1916108" y="2564375"/>
                  <a:pt x="1922711" y="2571770"/>
                </a:cubicBezTo>
                <a:cubicBezTo>
                  <a:pt x="1932747" y="2583127"/>
                  <a:pt x="1933011" y="2596069"/>
                  <a:pt x="1931690" y="2609802"/>
                </a:cubicBezTo>
                <a:cubicBezTo>
                  <a:pt x="1930106" y="2627234"/>
                  <a:pt x="1927200" y="2644137"/>
                  <a:pt x="1919277" y="2660248"/>
                </a:cubicBezTo>
                <a:cubicBezTo>
                  <a:pt x="1913995" y="2670813"/>
                  <a:pt x="1911882" y="2682434"/>
                  <a:pt x="1909241" y="2693791"/>
                </a:cubicBezTo>
                <a:cubicBezTo>
                  <a:pt x="1905279" y="2711222"/>
                  <a:pt x="1910297" y="2724956"/>
                  <a:pt x="1925616" y="2734464"/>
                </a:cubicBezTo>
                <a:cubicBezTo>
                  <a:pt x="1934331" y="2734464"/>
                  <a:pt x="1941199" y="2734464"/>
                  <a:pt x="1949914" y="2734464"/>
                </a:cubicBezTo>
                <a:cubicBezTo>
                  <a:pt x="1954932" y="2731823"/>
                  <a:pt x="1961535" y="2732351"/>
                  <a:pt x="1965761" y="2728654"/>
                </a:cubicBezTo>
                <a:cubicBezTo>
                  <a:pt x="1981872" y="2713863"/>
                  <a:pt x="2000624" y="2701450"/>
                  <a:pt x="2012773" y="2682698"/>
                </a:cubicBezTo>
                <a:cubicBezTo>
                  <a:pt x="2025451" y="2662889"/>
                  <a:pt x="2036543" y="2642289"/>
                  <a:pt x="2044467" y="2620103"/>
                </a:cubicBezTo>
                <a:cubicBezTo>
                  <a:pt x="2053975" y="2593163"/>
                  <a:pt x="2065596" y="2566752"/>
                  <a:pt x="2072199" y="2538492"/>
                </a:cubicBezTo>
                <a:cubicBezTo>
                  <a:pt x="2082235" y="2495177"/>
                  <a:pt x="2093856" y="2452919"/>
                  <a:pt x="2104685" y="2409604"/>
                </a:cubicBezTo>
                <a:cubicBezTo>
                  <a:pt x="2114457" y="2369987"/>
                  <a:pt x="2137963" y="2331691"/>
                  <a:pt x="2128455" y="2306600"/>
                </a:cubicBezTo>
                <a:cubicBezTo>
                  <a:pt x="2118683" y="2279397"/>
                  <a:pt x="2076689" y="2267247"/>
                  <a:pt x="2029941" y="2268832"/>
                </a:cubicBezTo>
                <a:close/>
                <a:moveTo>
                  <a:pt x="65200" y="483689"/>
                </a:moveTo>
                <a:cubicBezTo>
                  <a:pt x="65993" y="485273"/>
                  <a:pt x="67049" y="486858"/>
                  <a:pt x="67841" y="488179"/>
                </a:cubicBezTo>
                <a:cubicBezTo>
                  <a:pt x="66785" y="487122"/>
                  <a:pt x="65993" y="485537"/>
                  <a:pt x="65200" y="483689"/>
                </a:cubicBezTo>
                <a:close/>
                <a:moveTo>
                  <a:pt x="1847966" y="2414094"/>
                </a:moveTo>
                <a:cubicBezTo>
                  <a:pt x="1843741" y="2412510"/>
                  <a:pt x="1838194" y="2413302"/>
                  <a:pt x="1835817" y="2408284"/>
                </a:cubicBezTo>
                <a:cubicBezTo>
                  <a:pt x="1835553" y="2408020"/>
                  <a:pt x="1836874" y="2406435"/>
                  <a:pt x="1837666" y="2406435"/>
                </a:cubicBezTo>
                <a:cubicBezTo>
                  <a:pt x="1842948" y="2406171"/>
                  <a:pt x="1846646" y="2409076"/>
                  <a:pt x="1849815" y="2413566"/>
                </a:cubicBezTo>
                <a:cubicBezTo>
                  <a:pt x="1848495" y="2413830"/>
                  <a:pt x="1848231" y="2414094"/>
                  <a:pt x="1847966" y="2414094"/>
                </a:cubicBezTo>
                <a:close/>
                <a:moveTo>
                  <a:pt x="1891017" y="2500724"/>
                </a:moveTo>
                <a:cubicBezTo>
                  <a:pt x="1897092" y="2508647"/>
                  <a:pt x="1901582" y="2517363"/>
                  <a:pt x="1901846" y="2530833"/>
                </a:cubicBezTo>
                <a:cubicBezTo>
                  <a:pt x="1892338" y="2520796"/>
                  <a:pt x="1892602" y="2510232"/>
                  <a:pt x="1891017" y="2500724"/>
                </a:cubicBezTo>
                <a:close/>
              </a:path>
            </a:pathLst>
          </a:custGeom>
          <a:solidFill>
            <a:schemeClr val="accent1">
              <a:alpha val="42000"/>
            </a:schemeClr>
          </a:solidFill>
          <a:ln w="26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232">
            <a:extLst>
              <a:ext uri="{FF2B5EF4-FFF2-40B4-BE49-F238E27FC236}">
                <a16:creationId xmlns:a16="http://schemas.microsoft.com/office/drawing/2014/main" id="{82734090-C503-604D-B72C-85F2D344DE47}"/>
              </a:ext>
            </a:extLst>
          </p:cNvPr>
          <p:cNvSpPr/>
          <p:nvPr/>
        </p:nvSpPr>
        <p:spPr>
          <a:xfrm flipH="1">
            <a:off x="10826911" y="5442477"/>
            <a:ext cx="1181088" cy="1525641"/>
          </a:xfrm>
          <a:custGeom>
            <a:avLst/>
            <a:gdLst>
              <a:gd name="connsiteX0" fmla="*/ 3002233 w 3017885"/>
              <a:gd name="connsiteY0" fmla="*/ 604118 h 3383280"/>
              <a:gd name="connsiteX1" fmla="*/ 2957573 w 3017885"/>
              <a:gd name="connsiteY1" fmla="*/ 595321 h 3383280"/>
              <a:gd name="connsiteX2" fmla="*/ 2930507 w 3017885"/>
              <a:gd name="connsiteY2" fmla="*/ 593291 h 3383280"/>
              <a:gd name="connsiteX3" fmla="*/ 2852692 w 3017885"/>
              <a:gd name="connsiteY3" fmla="*/ 682610 h 3383280"/>
              <a:gd name="connsiteX4" fmla="*/ 2849308 w 3017885"/>
              <a:gd name="connsiteY4" fmla="*/ 734036 h 3383280"/>
              <a:gd name="connsiteX5" fmla="*/ 2806002 w 3017885"/>
              <a:gd name="connsiteY5" fmla="*/ 671107 h 3383280"/>
              <a:gd name="connsiteX6" fmla="*/ 2851338 w 3017885"/>
              <a:gd name="connsiteY6" fmla="*/ 815234 h 3383280"/>
              <a:gd name="connsiteX7" fmla="*/ 2824272 w 3017885"/>
              <a:gd name="connsiteY7" fmla="*/ 947182 h 3383280"/>
              <a:gd name="connsiteX8" fmla="*/ 2705857 w 3017885"/>
              <a:gd name="connsiteY8" fmla="*/ 1185365 h 3383280"/>
              <a:gd name="connsiteX9" fmla="*/ 2705857 w 3017885"/>
              <a:gd name="connsiteY9" fmla="*/ 1185365 h 3383280"/>
              <a:gd name="connsiteX10" fmla="*/ 2705857 w 3017885"/>
              <a:gd name="connsiteY10" fmla="*/ 1185365 h 3383280"/>
              <a:gd name="connsiteX11" fmla="*/ 2668641 w 3017885"/>
              <a:gd name="connsiteY11" fmla="*/ 1163035 h 3383280"/>
              <a:gd name="connsiteX12" fmla="*/ 2389182 w 3017885"/>
              <a:gd name="connsiteY12" fmla="*/ 878840 h 3383280"/>
              <a:gd name="connsiteX13" fmla="*/ 2363470 w 3017885"/>
              <a:gd name="connsiteY13" fmla="*/ 845007 h 3383280"/>
              <a:gd name="connsiteX14" fmla="*/ 2327607 w 3017885"/>
              <a:gd name="connsiteY14" fmla="*/ 706293 h 3383280"/>
              <a:gd name="connsiteX15" fmla="*/ 2380386 w 3017885"/>
              <a:gd name="connsiteY15" fmla="*/ 775988 h 3383280"/>
              <a:gd name="connsiteX16" fmla="*/ 2415572 w 3017885"/>
              <a:gd name="connsiteY16" fmla="*/ 784785 h 3383280"/>
              <a:gd name="connsiteX17" fmla="*/ 2477824 w 3017885"/>
              <a:gd name="connsiteY17" fmla="*/ 738772 h 3383280"/>
              <a:gd name="connsiteX18" fmla="*/ 2477824 w 3017885"/>
              <a:gd name="connsiteY18" fmla="*/ 725916 h 3383280"/>
              <a:gd name="connsiteX19" fmla="*/ 2488651 w 3017885"/>
              <a:gd name="connsiteY19" fmla="*/ 726592 h 3383280"/>
              <a:gd name="connsiteX20" fmla="*/ 2495417 w 3017885"/>
              <a:gd name="connsiteY20" fmla="*/ 723886 h 3383280"/>
              <a:gd name="connsiteX21" fmla="*/ 2518424 w 3017885"/>
              <a:gd name="connsiteY21" fmla="*/ 708999 h 3383280"/>
              <a:gd name="connsiteX22" fmla="*/ 2533987 w 3017885"/>
              <a:gd name="connsiteY22" fmla="*/ 697496 h 3383280"/>
              <a:gd name="connsiteX23" fmla="*/ 2542783 w 3017885"/>
              <a:gd name="connsiteY23" fmla="*/ 655543 h 3383280"/>
              <a:gd name="connsiteX24" fmla="*/ 2561730 w 3017885"/>
              <a:gd name="connsiteY24" fmla="*/ 639304 h 3383280"/>
              <a:gd name="connsiteX25" fmla="*/ 2617892 w 3017885"/>
              <a:gd name="connsiteY25" fmla="*/ 590584 h 3383280"/>
              <a:gd name="connsiteX26" fmla="*/ 2642252 w 3017885"/>
              <a:gd name="connsiteY26" fmla="*/ 552015 h 3383280"/>
              <a:gd name="connsiteX27" fmla="*/ 2642928 w 3017885"/>
              <a:gd name="connsiteY27" fmla="*/ 445780 h 3383280"/>
              <a:gd name="connsiteX28" fmla="*/ 2642928 w 3017885"/>
              <a:gd name="connsiteY28" fmla="*/ 445780 h 3383280"/>
              <a:gd name="connsiteX29" fmla="*/ 2575263 w 3017885"/>
              <a:gd name="connsiteY29" fmla="*/ 341575 h 3383280"/>
              <a:gd name="connsiteX30" fmla="*/ 2575263 w 3017885"/>
              <a:gd name="connsiteY30" fmla="*/ 341575 h 3383280"/>
              <a:gd name="connsiteX31" fmla="*/ 2548873 w 3017885"/>
              <a:gd name="connsiteY31" fmla="*/ 316539 h 3383280"/>
              <a:gd name="connsiteX32" fmla="*/ 2525867 w 3017885"/>
              <a:gd name="connsiteY32" fmla="*/ 307066 h 3383280"/>
              <a:gd name="connsiteX33" fmla="*/ 2330990 w 3017885"/>
              <a:gd name="connsiteY33" fmla="*/ 236017 h 3383280"/>
              <a:gd name="connsiteX34" fmla="*/ 2171299 w 3017885"/>
              <a:gd name="connsiteY34" fmla="*/ 257670 h 3383280"/>
              <a:gd name="connsiteX35" fmla="*/ 2012285 w 3017885"/>
              <a:gd name="connsiteY35" fmla="*/ 332778 h 3383280"/>
              <a:gd name="connsiteX36" fmla="*/ 1904697 w 3017885"/>
              <a:gd name="connsiteY36" fmla="*/ 313155 h 3383280"/>
              <a:gd name="connsiteX37" fmla="*/ 1904697 w 3017885"/>
              <a:gd name="connsiteY37" fmla="*/ 313155 h 3383280"/>
              <a:gd name="connsiteX38" fmla="*/ 1782222 w 3017885"/>
              <a:gd name="connsiteY38" fmla="*/ 250903 h 3383280"/>
              <a:gd name="connsiteX39" fmla="*/ 1762599 w 3017885"/>
              <a:gd name="connsiteY39" fmla="*/ 208274 h 3383280"/>
              <a:gd name="connsiteX40" fmla="*/ 1639448 w 3017885"/>
              <a:gd name="connsiteY40" fmla="*/ 164291 h 3383280"/>
              <a:gd name="connsiteX41" fmla="*/ 1705083 w 3017885"/>
              <a:gd name="connsiteY41" fmla="*/ 234663 h 3383280"/>
              <a:gd name="connsiteX42" fmla="*/ 1731473 w 3017885"/>
              <a:gd name="connsiteY42" fmla="*/ 295562 h 3383280"/>
              <a:gd name="connsiteX43" fmla="*/ 1797108 w 3017885"/>
              <a:gd name="connsiteY43" fmla="*/ 376761 h 3383280"/>
              <a:gd name="connsiteX44" fmla="*/ 2019051 w 3017885"/>
              <a:gd name="connsiteY44" fmla="*/ 523596 h 3383280"/>
              <a:gd name="connsiteX45" fmla="*/ 1754479 w 3017885"/>
              <a:gd name="connsiteY45" fmla="*/ 395031 h 3383280"/>
              <a:gd name="connsiteX46" fmla="*/ 1493966 w 3017885"/>
              <a:gd name="connsiteY46" fmla="*/ 286089 h 3383280"/>
              <a:gd name="connsiteX47" fmla="*/ 1044667 w 3017885"/>
              <a:gd name="connsiteY47" fmla="*/ 152788 h 3383280"/>
              <a:gd name="connsiteX48" fmla="*/ 872796 w 3017885"/>
              <a:gd name="connsiteY48" fmla="*/ 116249 h 3383280"/>
              <a:gd name="connsiteX49" fmla="*/ 872796 w 3017885"/>
              <a:gd name="connsiteY49" fmla="*/ 116249 h 3383280"/>
              <a:gd name="connsiteX50" fmla="*/ 872796 w 3017885"/>
              <a:gd name="connsiteY50" fmla="*/ 116249 h 3383280"/>
              <a:gd name="connsiteX51" fmla="*/ 861970 w 3017885"/>
              <a:gd name="connsiteY51" fmla="*/ 102715 h 3383280"/>
              <a:gd name="connsiteX52" fmla="*/ 677243 w 3017885"/>
              <a:gd name="connsiteY52" fmla="*/ 38433 h 3383280"/>
              <a:gd name="connsiteX53" fmla="*/ 619727 w 3017885"/>
              <a:gd name="connsiteY53" fmla="*/ 9337 h 3383280"/>
              <a:gd name="connsiteX54" fmla="*/ 571008 w 3017885"/>
              <a:gd name="connsiteY54" fmla="*/ 24900 h 3383280"/>
              <a:gd name="connsiteX55" fmla="*/ 571008 w 3017885"/>
              <a:gd name="connsiteY55" fmla="*/ 24900 h 3383280"/>
              <a:gd name="connsiteX56" fmla="*/ 559505 w 3017885"/>
              <a:gd name="connsiteY56" fmla="*/ 35727 h 3383280"/>
              <a:gd name="connsiteX57" fmla="*/ 559505 w 3017885"/>
              <a:gd name="connsiteY57" fmla="*/ 35727 h 3383280"/>
              <a:gd name="connsiteX58" fmla="*/ 493192 w 3017885"/>
              <a:gd name="connsiteY58" fmla="*/ 104069 h 3383280"/>
              <a:gd name="connsiteX59" fmla="*/ 493192 w 3017885"/>
              <a:gd name="connsiteY59" fmla="*/ 104069 h 3383280"/>
              <a:gd name="connsiteX60" fmla="*/ 485072 w 3017885"/>
              <a:gd name="connsiteY60" fmla="*/ 139255 h 3383280"/>
              <a:gd name="connsiteX61" fmla="*/ 547325 w 3017885"/>
              <a:gd name="connsiteY61" fmla="*/ 169704 h 3383280"/>
              <a:gd name="connsiteX62" fmla="*/ 612960 w 3017885"/>
              <a:gd name="connsiteY62" fmla="*/ 192034 h 3383280"/>
              <a:gd name="connsiteX63" fmla="*/ 610254 w 3017885"/>
              <a:gd name="connsiteY63" fmla="*/ 220454 h 3383280"/>
              <a:gd name="connsiteX64" fmla="*/ 586571 w 3017885"/>
              <a:gd name="connsiteY64" fmla="*/ 244813 h 3383280"/>
              <a:gd name="connsiteX65" fmla="*/ 612960 w 3017885"/>
              <a:gd name="connsiteY65" fmla="*/ 254286 h 3383280"/>
              <a:gd name="connsiteX66" fmla="*/ 732052 w 3017885"/>
              <a:gd name="connsiteY66" fmla="*/ 236693 h 3383280"/>
              <a:gd name="connsiteX67" fmla="*/ 1008127 w 3017885"/>
              <a:gd name="connsiteY67" fmla="*/ 273909 h 3383280"/>
              <a:gd name="connsiteX68" fmla="*/ 1008127 w 3017885"/>
              <a:gd name="connsiteY68" fmla="*/ 273909 h 3383280"/>
              <a:gd name="connsiteX69" fmla="*/ 1313299 w 3017885"/>
              <a:gd name="connsiteY69" fmla="*/ 379468 h 3383280"/>
              <a:gd name="connsiteX70" fmla="*/ 1410738 w 3017885"/>
              <a:gd name="connsiteY70" fmla="*/ 421420 h 3383280"/>
              <a:gd name="connsiteX71" fmla="*/ 1777485 w 3017885"/>
              <a:gd name="connsiteY71" fmla="*/ 609531 h 3383280"/>
              <a:gd name="connsiteX72" fmla="*/ 1704407 w 3017885"/>
              <a:gd name="connsiteY72" fmla="*/ 711029 h 3383280"/>
              <a:gd name="connsiteX73" fmla="*/ 1612381 w 3017885"/>
              <a:gd name="connsiteY73" fmla="*/ 831474 h 3383280"/>
              <a:gd name="connsiteX74" fmla="*/ 1571105 w 3017885"/>
              <a:gd name="connsiteY74" fmla="*/ 891020 h 3383280"/>
              <a:gd name="connsiteX75" fmla="*/ 1439834 w 3017885"/>
              <a:gd name="connsiteY75" fmla="*/ 1104843 h 3383280"/>
              <a:gd name="connsiteX76" fmla="*/ 1439834 w 3017885"/>
              <a:gd name="connsiteY76" fmla="*/ 1104843 h 3383280"/>
              <a:gd name="connsiteX77" fmla="*/ 1439834 w 3017885"/>
              <a:gd name="connsiteY77" fmla="*/ 1104843 h 3383280"/>
              <a:gd name="connsiteX78" fmla="*/ 1388408 w 3017885"/>
              <a:gd name="connsiteY78" fmla="*/ 1175215 h 3383280"/>
              <a:gd name="connsiteX79" fmla="*/ 1388408 w 3017885"/>
              <a:gd name="connsiteY79" fmla="*/ 1175215 h 3383280"/>
              <a:gd name="connsiteX80" fmla="*/ 1388408 w 3017885"/>
              <a:gd name="connsiteY80" fmla="*/ 1175215 h 3383280"/>
              <a:gd name="connsiteX81" fmla="*/ 1390438 w 3017885"/>
              <a:gd name="connsiteY81" fmla="*/ 1183335 h 3383280"/>
              <a:gd name="connsiteX82" fmla="*/ 1374875 w 3017885"/>
              <a:gd name="connsiteY82" fmla="*/ 1200252 h 3383280"/>
              <a:gd name="connsiteX83" fmla="*/ 1324126 w 3017885"/>
              <a:gd name="connsiteY83" fmla="*/ 1236791 h 3383280"/>
              <a:gd name="connsiteX84" fmla="*/ 1203681 w 3017885"/>
              <a:gd name="connsiteY84" fmla="*/ 1327463 h 3383280"/>
              <a:gd name="connsiteX85" fmla="*/ 1085266 w 3017885"/>
              <a:gd name="connsiteY85" fmla="*/ 1497304 h 3383280"/>
              <a:gd name="connsiteX86" fmla="*/ 1005421 w 3017885"/>
              <a:gd name="connsiteY86" fmla="*/ 1774056 h 3383280"/>
              <a:gd name="connsiteX87" fmla="*/ 1005421 w 3017885"/>
              <a:gd name="connsiteY87" fmla="*/ 1774056 h 3383280"/>
              <a:gd name="connsiteX88" fmla="*/ 1005421 w 3017885"/>
              <a:gd name="connsiteY88" fmla="*/ 1774056 h 3383280"/>
              <a:gd name="connsiteX89" fmla="*/ 952642 w 3017885"/>
              <a:gd name="connsiteY89" fmla="*/ 1830218 h 3383280"/>
              <a:gd name="connsiteX90" fmla="*/ 794981 w 3017885"/>
              <a:gd name="connsiteY90" fmla="*/ 2026448 h 3383280"/>
              <a:gd name="connsiteX91" fmla="*/ 734759 w 3017885"/>
              <a:gd name="connsiteY91" fmla="*/ 2065695 h 3383280"/>
              <a:gd name="connsiteX92" fmla="*/ 650853 w 3017885"/>
              <a:gd name="connsiteY92" fmla="*/ 2144187 h 3383280"/>
              <a:gd name="connsiteX93" fmla="*/ 610930 w 3017885"/>
              <a:gd name="connsiteY93" fmla="*/ 2171930 h 3383280"/>
              <a:gd name="connsiteX94" fmla="*/ 566271 w 3017885"/>
              <a:gd name="connsiteY94" fmla="*/ 2206439 h 3383280"/>
              <a:gd name="connsiteX95" fmla="*/ 430263 w 3017885"/>
              <a:gd name="connsiteY95" fmla="*/ 2381693 h 3383280"/>
              <a:gd name="connsiteX96" fmla="*/ 333502 w 3017885"/>
              <a:gd name="connsiteY96" fmla="*/ 2566420 h 3383280"/>
              <a:gd name="connsiteX97" fmla="*/ 174487 w 3017885"/>
              <a:gd name="connsiteY97" fmla="*/ 2816106 h 3383280"/>
              <a:gd name="connsiteX98" fmla="*/ 128475 w 3017885"/>
              <a:gd name="connsiteY98" fmla="*/ 2819489 h 3383280"/>
              <a:gd name="connsiteX99" fmla="*/ 29006 w 3017885"/>
              <a:gd name="connsiteY99" fmla="*/ 2834376 h 3383280"/>
              <a:gd name="connsiteX100" fmla="*/ 17503 w 3017885"/>
              <a:gd name="connsiteY100" fmla="*/ 2836406 h 3383280"/>
              <a:gd name="connsiteX101" fmla="*/ 1940 w 3017885"/>
              <a:gd name="connsiteY101" fmla="*/ 2841142 h 3383280"/>
              <a:gd name="connsiteX102" fmla="*/ 31713 w 3017885"/>
              <a:gd name="connsiteY102" fmla="*/ 3159171 h 3383280"/>
              <a:gd name="connsiteX103" fmla="*/ 60809 w 3017885"/>
              <a:gd name="connsiteY103" fmla="*/ 3276909 h 3383280"/>
              <a:gd name="connsiteX104" fmla="*/ 60809 w 3017885"/>
              <a:gd name="connsiteY104" fmla="*/ 3276909 h 3383280"/>
              <a:gd name="connsiteX105" fmla="*/ 123738 w 3017885"/>
              <a:gd name="connsiteY105" fmla="*/ 3372317 h 3383280"/>
              <a:gd name="connsiteX106" fmla="*/ 189374 w 3017885"/>
              <a:gd name="connsiteY106" fmla="*/ 3368934 h 3383280"/>
              <a:gd name="connsiteX107" fmla="*/ 189374 w 3017885"/>
              <a:gd name="connsiteY107" fmla="*/ 3368934 h 3383280"/>
              <a:gd name="connsiteX108" fmla="*/ 189374 w 3017885"/>
              <a:gd name="connsiteY108" fmla="*/ 3368934 h 3383280"/>
              <a:gd name="connsiteX109" fmla="*/ 189374 w 3017885"/>
              <a:gd name="connsiteY109" fmla="*/ 3368934 h 3383280"/>
              <a:gd name="connsiteX110" fmla="*/ 189374 w 3017885"/>
              <a:gd name="connsiteY110" fmla="*/ 3368934 h 3383280"/>
              <a:gd name="connsiteX111" fmla="*/ 229297 w 3017885"/>
              <a:gd name="connsiteY111" fmla="*/ 3186237 h 3383280"/>
              <a:gd name="connsiteX112" fmla="*/ 242830 w 3017885"/>
              <a:gd name="connsiteY112" fmla="*/ 3132781 h 3383280"/>
              <a:gd name="connsiteX113" fmla="*/ 374778 w 3017885"/>
              <a:gd name="connsiteY113" fmla="*/ 2987977 h 3383280"/>
              <a:gd name="connsiteX114" fmla="*/ 374778 w 3017885"/>
              <a:gd name="connsiteY114" fmla="*/ 2987977 h 3383280"/>
              <a:gd name="connsiteX115" fmla="*/ 388311 w 3017885"/>
              <a:gd name="connsiteY115" fmla="*/ 2990683 h 3383280"/>
              <a:gd name="connsiteX116" fmla="*/ 367334 w 3017885"/>
              <a:gd name="connsiteY116" fmla="*/ 2945348 h 3383280"/>
              <a:gd name="connsiteX117" fmla="*/ 346358 w 3017885"/>
              <a:gd name="connsiteY117" fmla="*/ 2874975 h 3383280"/>
              <a:gd name="connsiteX118" fmla="*/ 439060 w 3017885"/>
              <a:gd name="connsiteY118" fmla="*/ 2734231 h 3383280"/>
              <a:gd name="connsiteX119" fmla="*/ 439060 w 3017885"/>
              <a:gd name="connsiteY119" fmla="*/ 2734231 h 3383280"/>
              <a:gd name="connsiteX120" fmla="*/ 558828 w 3017885"/>
              <a:gd name="connsiteY120" fmla="*/ 2578600 h 3383280"/>
              <a:gd name="connsiteX121" fmla="*/ 808514 w 3017885"/>
              <a:gd name="connsiteY121" fmla="*/ 2329591 h 3383280"/>
              <a:gd name="connsiteX122" fmla="*/ 953995 w 3017885"/>
              <a:gd name="connsiteY122" fmla="*/ 2247715 h 3383280"/>
              <a:gd name="connsiteX123" fmla="*/ 1151579 w 3017885"/>
              <a:gd name="connsiteY123" fmla="*/ 2091407 h 3383280"/>
              <a:gd name="connsiteX124" fmla="*/ 1151579 w 3017885"/>
              <a:gd name="connsiteY124" fmla="*/ 2091407 h 3383280"/>
              <a:gd name="connsiteX125" fmla="*/ 1151579 w 3017885"/>
              <a:gd name="connsiteY125" fmla="*/ 2091407 h 3383280"/>
              <a:gd name="connsiteX126" fmla="*/ 1443894 w 3017885"/>
              <a:gd name="connsiteY126" fmla="*/ 1784206 h 3383280"/>
              <a:gd name="connsiteX127" fmla="*/ 1519003 w 3017885"/>
              <a:gd name="connsiteY127" fmla="*/ 1746990 h 3383280"/>
              <a:gd name="connsiteX128" fmla="*/ 1916877 w 3017885"/>
              <a:gd name="connsiteY128" fmla="*/ 1736840 h 3383280"/>
              <a:gd name="connsiteX129" fmla="*/ 1916877 w 3017885"/>
              <a:gd name="connsiteY129" fmla="*/ 1736840 h 3383280"/>
              <a:gd name="connsiteX130" fmla="*/ 1916877 w 3017885"/>
              <a:gd name="connsiteY130" fmla="*/ 1736840 h 3383280"/>
              <a:gd name="connsiteX131" fmla="*/ 1916877 w 3017885"/>
              <a:gd name="connsiteY131" fmla="*/ 1736840 h 3383280"/>
              <a:gd name="connsiteX132" fmla="*/ 1916877 w 3017885"/>
              <a:gd name="connsiteY132" fmla="*/ 1736840 h 3383280"/>
              <a:gd name="connsiteX133" fmla="*/ 1916877 w 3017885"/>
              <a:gd name="connsiteY133" fmla="*/ 1736840 h 3383280"/>
              <a:gd name="connsiteX134" fmla="*/ 2014992 w 3017885"/>
              <a:gd name="connsiteY134" fmla="*/ 1736840 h 3383280"/>
              <a:gd name="connsiteX135" fmla="*/ 2033938 w 3017885"/>
              <a:gd name="connsiteY135" fmla="*/ 1772702 h 3383280"/>
              <a:gd name="connsiteX136" fmla="*/ 1876277 w 3017885"/>
              <a:gd name="connsiteY136" fmla="*/ 2129300 h 3383280"/>
              <a:gd name="connsiteX137" fmla="*/ 1803875 w 3017885"/>
              <a:gd name="connsiteY137" fmla="*/ 2301171 h 3383280"/>
              <a:gd name="connsiteX138" fmla="*/ 1803875 w 3017885"/>
              <a:gd name="connsiteY138" fmla="*/ 2301171 h 3383280"/>
              <a:gd name="connsiteX139" fmla="*/ 1635388 w 3017885"/>
              <a:gd name="connsiteY139" fmla="*/ 2355980 h 3383280"/>
              <a:gd name="connsiteX140" fmla="*/ 1635388 w 3017885"/>
              <a:gd name="connsiteY140" fmla="*/ 2355980 h 3383280"/>
              <a:gd name="connsiteX141" fmla="*/ 1635388 w 3017885"/>
              <a:gd name="connsiteY141" fmla="*/ 2355980 h 3383280"/>
              <a:gd name="connsiteX142" fmla="*/ 1598172 w 3017885"/>
              <a:gd name="connsiteY142" fmla="*/ 2383046 h 3383280"/>
              <a:gd name="connsiteX143" fmla="*/ 1651627 w 3017885"/>
              <a:gd name="connsiteY143" fmla="*/ 2462892 h 3383280"/>
              <a:gd name="connsiteX144" fmla="*/ 1656364 w 3017885"/>
              <a:gd name="connsiteY144" fmla="*/ 2458832 h 3383280"/>
              <a:gd name="connsiteX145" fmla="*/ 1657041 w 3017885"/>
              <a:gd name="connsiteY145" fmla="*/ 2458832 h 3383280"/>
              <a:gd name="connsiteX146" fmla="*/ 1651627 w 3017885"/>
              <a:gd name="connsiteY146" fmla="*/ 2462215 h 3383280"/>
              <a:gd name="connsiteX147" fmla="*/ 1718616 w 3017885"/>
              <a:gd name="connsiteY147" fmla="*/ 2561683 h 3383280"/>
              <a:gd name="connsiteX148" fmla="*/ 1718616 w 3017885"/>
              <a:gd name="connsiteY148" fmla="*/ 2561683 h 3383280"/>
              <a:gd name="connsiteX149" fmla="*/ 1795078 w 3017885"/>
              <a:gd name="connsiteY149" fmla="*/ 2660475 h 3383280"/>
              <a:gd name="connsiteX150" fmla="*/ 1956799 w 3017885"/>
              <a:gd name="connsiteY150" fmla="*/ 2828286 h 3383280"/>
              <a:gd name="connsiteX151" fmla="*/ 1956799 w 3017885"/>
              <a:gd name="connsiteY151" fmla="*/ 2828286 h 3383280"/>
              <a:gd name="connsiteX152" fmla="*/ 1956799 w 3017885"/>
              <a:gd name="connsiteY152" fmla="*/ 2828286 h 3383280"/>
              <a:gd name="connsiteX153" fmla="*/ 1981835 w 3017885"/>
              <a:gd name="connsiteY153" fmla="*/ 2828286 h 3383280"/>
              <a:gd name="connsiteX154" fmla="*/ 1942589 w 3017885"/>
              <a:gd name="connsiteY154" fmla="*/ 2642882 h 3383280"/>
              <a:gd name="connsiteX155" fmla="*/ 1930410 w 3017885"/>
              <a:gd name="connsiteY155" fmla="*/ 2555594 h 3383280"/>
              <a:gd name="connsiteX156" fmla="*/ 1930410 w 3017885"/>
              <a:gd name="connsiteY156" fmla="*/ 2555594 h 3383280"/>
              <a:gd name="connsiteX157" fmla="*/ 2006872 w 3017885"/>
              <a:gd name="connsiteY157" fmla="*/ 2380340 h 3383280"/>
              <a:gd name="connsiteX158" fmla="*/ 2006872 w 3017885"/>
              <a:gd name="connsiteY158" fmla="*/ 2380340 h 3383280"/>
              <a:gd name="connsiteX159" fmla="*/ 2006872 w 3017885"/>
              <a:gd name="connsiteY159" fmla="*/ 2380340 h 3383280"/>
              <a:gd name="connsiteX160" fmla="*/ 2004165 w 3017885"/>
              <a:gd name="connsiteY160" fmla="*/ 2344477 h 3383280"/>
              <a:gd name="connsiteX161" fmla="*/ 1985219 w 3017885"/>
              <a:gd name="connsiteY161" fmla="*/ 2277488 h 3383280"/>
              <a:gd name="connsiteX162" fmla="*/ 2006872 w 3017885"/>
              <a:gd name="connsiteY162" fmla="*/ 2218619 h 3383280"/>
              <a:gd name="connsiteX163" fmla="*/ 2006872 w 3017885"/>
              <a:gd name="connsiteY163" fmla="*/ 2218619 h 3383280"/>
              <a:gd name="connsiteX164" fmla="*/ 2006872 w 3017885"/>
              <a:gd name="connsiteY164" fmla="*/ 2218619 h 3383280"/>
              <a:gd name="connsiteX165" fmla="*/ 2270091 w 3017885"/>
              <a:gd name="connsiteY165" fmla="*/ 1875554 h 3383280"/>
              <a:gd name="connsiteX166" fmla="*/ 2349936 w 3017885"/>
              <a:gd name="connsiteY166" fmla="*/ 1759169 h 3383280"/>
              <a:gd name="connsiteX167" fmla="*/ 2274151 w 3017885"/>
              <a:gd name="connsiteY167" fmla="*/ 1507453 h 3383280"/>
              <a:gd name="connsiteX168" fmla="*/ 2274151 w 3017885"/>
              <a:gd name="connsiteY168" fmla="*/ 1507453 h 3383280"/>
              <a:gd name="connsiteX169" fmla="*/ 2274151 w 3017885"/>
              <a:gd name="connsiteY169" fmla="*/ 1507453 h 3383280"/>
              <a:gd name="connsiteX170" fmla="*/ 1945296 w 3017885"/>
              <a:gd name="connsiteY170" fmla="*/ 1388362 h 3383280"/>
              <a:gd name="connsiteX171" fmla="*/ 1732149 w 3017885"/>
              <a:gd name="connsiteY171" fmla="*/ 1349792 h 3383280"/>
              <a:gd name="connsiteX172" fmla="*/ 1784252 w 3017885"/>
              <a:gd name="connsiteY172" fmla="*/ 1299720 h 3383280"/>
              <a:gd name="connsiteX173" fmla="*/ 1879660 w 3017885"/>
              <a:gd name="connsiteY173" fmla="*/ 1227318 h 3383280"/>
              <a:gd name="connsiteX174" fmla="*/ 1879660 w 3017885"/>
              <a:gd name="connsiteY174" fmla="*/ 1227318 h 3383280"/>
              <a:gd name="connsiteX175" fmla="*/ 1914170 w 3017885"/>
              <a:gd name="connsiteY175" fmla="*/ 1197545 h 3383280"/>
              <a:gd name="connsiteX176" fmla="*/ 1914170 w 3017885"/>
              <a:gd name="connsiteY176" fmla="*/ 1197545 h 3383280"/>
              <a:gd name="connsiteX177" fmla="*/ 2063711 w 3017885"/>
              <a:gd name="connsiteY177" fmla="*/ 1167095 h 3383280"/>
              <a:gd name="connsiteX178" fmla="*/ 2063711 w 3017885"/>
              <a:gd name="connsiteY178" fmla="*/ 1167095 h 3383280"/>
              <a:gd name="connsiteX179" fmla="*/ 2063711 w 3017885"/>
              <a:gd name="connsiteY179" fmla="*/ 1167095 h 3383280"/>
              <a:gd name="connsiteX180" fmla="*/ 2155736 w 3017885"/>
              <a:gd name="connsiteY180" fmla="*/ 1083867 h 3383280"/>
              <a:gd name="connsiteX181" fmla="*/ 2230845 w 3017885"/>
              <a:gd name="connsiteY181" fmla="*/ 1037854 h 3383280"/>
              <a:gd name="connsiteX182" fmla="*/ 2364146 w 3017885"/>
              <a:gd name="connsiteY182" fmla="*/ 1141383 h 3383280"/>
              <a:gd name="connsiteX183" fmla="*/ 2697738 w 3017885"/>
              <a:gd name="connsiteY183" fmla="*/ 1371446 h 3383280"/>
              <a:gd name="connsiteX184" fmla="*/ 2697738 w 3017885"/>
              <a:gd name="connsiteY184" fmla="*/ 1371446 h 3383280"/>
              <a:gd name="connsiteX185" fmla="*/ 2697738 w 3017885"/>
              <a:gd name="connsiteY185" fmla="*/ 1371446 h 3383280"/>
              <a:gd name="connsiteX186" fmla="*/ 2827655 w 3017885"/>
              <a:gd name="connsiteY186" fmla="*/ 1326786 h 3383280"/>
              <a:gd name="connsiteX187" fmla="*/ 2931184 w 3017885"/>
              <a:gd name="connsiteY187" fmla="*/ 997255 h 3383280"/>
              <a:gd name="connsiteX188" fmla="*/ 2931184 w 3017885"/>
              <a:gd name="connsiteY188" fmla="*/ 997255 h 3383280"/>
              <a:gd name="connsiteX189" fmla="*/ 2931184 w 3017885"/>
              <a:gd name="connsiteY189" fmla="*/ 997255 h 3383280"/>
              <a:gd name="connsiteX190" fmla="*/ 2969753 w 3017885"/>
              <a:gd name="connsiteY190" fmla="*/ 824031 h 3383280"/>
              <a:gd name="connsiteX191" fmla="*/ 3015766 w 3017885"/>
              <a:gd name="connsiteY191" fmla="*/ 692083 h 3383280"/>
              <a:gd name="connsiteX192" fmla="*/ 3023209 w 3017885"/>
              <a:gd name="connsiteY192" fmla="*/ 632537 h 3383280"/>
              <a:gd name="connsiteX193" fmla="*/ 3002233 w 3017885"/>
              <a:gd name="connsiteY193" fmla="*/ 604118 h 3383280"/>
              <a:gd name="connsiteX194" fmla="*/ 1985219 w 3017885"/>
              <a:gd name="connsiteY194" fmla="*/ 1663084 h 3383280"/>
              <a:gd name="connsiteX195" fmla="*/ 1985219 w 3017885"/>
              <a:gd name="connsiteY195" fmla="*/ 1663084 h 3383280"/>
              <a:gd name="connsiteX196" fmla="*/ 1985219 w 3017885"/>
              <a:gd name="connsiteY196" fmla="*/ 1663084 h 3383280"/>
              <a:gd name="connsiteX197" fmla="*/ 1985219 w 3017885"/>
              <a:gd name="connsiteY197" fmla="*/ 1663084 h 3383280"/>
              <a:gd name="connsiteX198" fmla="*/ 1985219 w 3017885"/>
              <a:gd name="connsiteY198" fmla="*/ 1663084 h 3383280"/>
              <a:gd name="connsiteX199" fmla="*/ 2294451 w 3017885"/>
              <a:gd name="connsiteY199" fmla="*/ 413977 h 3383280"/>
              <a:gd name="connsiteX200" fmla="*/ 2366853 w 3017885"/>
              <a:gd name="connsiteY200" fmla="*/ 330749 h 3383280"/>
              <a:gd name="connsiteX201" fmla="*/ 2432488 w 3017885"/>
              <a:gd name="connsiteY201" fmla="*/ 325335 h 3383280"/>
              <a:gd name="connsiteX202" fmla="*/ 2387152 w 3017885"/>
              <a:gd name="connsiteY202" fmla="*/ 349695 h 3383280"/>
              <a:gd name="connsiteX203" fmla="*/ 2294451 w 3017885"/>
              <a:gd name="connsiteY203" fmla="*/ 413977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3017885" h="3383280">
                <a:moveTo>
                  <a:pt x="3002233" y="604118"/>
                </a:moveTo>
                <a:cubicBezTo>
                  <a:pt x="2989376" y="604794"/>
                  <a:pt x="2970430" y="594644"/>
                  <a:pt x="2957573" y="595321"/>
                </a:cubicBezTo>
                <a:cubicBezTo>
                  <a:pt x="2957573" y="595321"/>
                  <a:pt x="2930507" y="593291"/>
                  <a:pt x="2930507" y="593291"/>
                </a:cubicBezTo>
                <a:cubicBezTo>
                  <a:pt x="2880435" y="577728"/>
                  <a:pt x="2856752" y="665017"/>
                  <a:pt x="2852692" y="682610"/>
                </a:cubicBezTo>
                <a:cubicBezTo>
                  <a:pt x="2852692" y="682610"/>
                  <a:pt x="2852692" y="726592"/>
                  <a:pt x="2849308" y="734036"/>
                </a:cubicBezTo>
                <a:cubicBezTo>
                  <a:pt x="2826979" y="719149"/>
                  <a:pt x="2844572" y="681256"/>
                  <a:pt x="2806002" y="671107"/>
                </a:cubicBezTo>
                <a:cubicBezTo>
                  <a:pt x="2800589" y="731329"/>
                  <a:pt x="2806002" y="776665"/>
                  <a:pt x="2851338" y="815234"/>
                </a:cubicBezTo>
                <a:cubicBezTo>
                  <a:pt x="2872991" y="836211"/>
                  <a:pt x="2831715" y="925529"/>
                  <a:pt x="2824272" y="947182"/>
                </a:cubicBezTo>
                <a:cubicBezTo>
                  <a:pt x="2793823" y="1037177"/>
                  <a:pt x="2762697" y="1102813"/>
                  <a:pt x="2705857" y="1185365"/>
                </a:cubicBezTo>
                <a:cubicBezTo>
                  <a:pt x="2705857" y="1185365"/>
                  <a:pt x="2705857" y="1185365"/>
                  <a:pt x="2705857" y="1185365"/>
                </a:cubicBezTo>
                <a:cubicBezTo>
                  <a:pt x="2705857" y="1185365"/>
                  <a:pt x="2705857" y="1185365"/>
                  <a:pt x="2705857" y="1185365"/>
                </a:cubicBezTo>
                <a:cubicBezTo>
                  <a:pt x="2688264" y="1186718"/>
                  <a:pt x="2679468" y="1173185"/>
                  <a:pt x="2668641" y="1163035"/>
                </a:cubicBezTo>
                <a:cubicBezTo>
                  <a:pt x="2569173" y="1071687"/>
                  <a:pt x="2469704" y="990488"/>
                  <a:pt x="2389182" y="878840"/>
                </a:cubicBezTo>
                <a:lnTo>
                  <a:pt x="2363470" y="845007"/>
                </a:lnTo>
                <a:cubicBezTo>
                  <a:pt x="2307307" y="743509"/>
                  <a:pt x="2199042" y="713059"/>
                  <a:pt x="2327607" y="706293"/>
                </a:cubicBezTo>
                <a:cubicBezTo>
                  <a:pt x="2328960" y="706293"/>
                  <a:pt x="2358733" y="756365"/>
                  <a:pt x="2380386" y="775988"/>
                </a:cubicBezTo>
                <a:cubicBezTo>
                  <a:pt x="2387829" y="782078"/>
                  <a:pt x="2412189" y="785461"/>
                  <a:pt x="2415572" y="784785"/>
                </a:cubicBezTo>
                <a:cubicBezTo>
                  <a:pt x="2431135" y="782755"/>
                  <a:pt x="2464291" y="736065"/>
                  <a:pt x="2477824" y="738772"/>
                </a:cubicBezTo>
                <a:cubicBezTo>
                  <a:pt x="2488651" y="740125"/>
                  <a:pt x="2477148" y="729976"/>
                  <a:pt x="2477824" y="725916"/>
                </a:cubicBezTo>
                <a:cubicBezTo>
                  <a:pt x="2479854" y="721856"/>
                  <a:pt x="2484591" y="725239"/>
                  <a:pt x="2488651" y="726592"/>
                </a:cubicBezTo>
                <a:cubicBezTo>
                  <a:pt x="2494741" y="729299"/>
                  <a:pt x="2496094" y="726592"/>
                  <a:pt x="2495417" y="723886"/>
                </a:cubicBezTo>
                <a:cubicBezTo>
                  <a:pt x="2498801" y="715089"/>
                  <a:pt x="2506920" y="708999"/>
                  <a:pt x="2518424" y="708999"/>
                </a:cubicBezTo>
                <a:cubicBezTo>
                  <a:pt x="2525867" y="708999"/>
                  <a:pt x="2531280" y="704939"/>
                  <a:pt x="2533987" y="697496"/>
                </a:cubicBezTo>
                <a:cubicBezTo>
                  <a:pt x="2536017" y="683286"/>
                  <a:pt x="2533987" y="668400"/>
                  <a:pt x="2542783" y="655543"/>
                </a:cubicBezTo>
                <a:cubicBezTo>
                  <a:pt x="2547520" y="647424"/>
                  <a:pt x="2556993" y="640657"/>
                  <a:pt x="2561730" y="639304"/>
                </a:cubicBezTo>
                <a:cubicBezTo>
                  <a:pt x="2594886" y="628477"/>
                  <a:pt x="2612479" y="597351"/>
                  <a:pt x="2617892" y="590584"/>
                </a:cubicBezTo>
                <a:cubicBezTo>
                  <a:pt x="2623982" y="583141"/>
                  <a:pt x="2640898" y="556075"/>
                  <a:pt x="2642252" y="552015"/>
                </a:cubicBezTo>
                <a:cubicBezTo>
                  <a:pt x="2661875" y="522242"/>
                  <a:pt x="2642928" y="445780"/>
                  <a:pt x="2642928" y="445780"/>
                </a:cubicBezTo>
                <a:cubicBezTo>
                  <a:pt x="2642928" y="445780"/>
                  <a:pt x="2642928" y="445780"/>
                  <a:pt x="2642928" y="445780"/>
                </a:cubicBezTo>
                <a:cubicBezTo>
                  <a:pt x="2622629" y="409241"/>
                  <a:pt x="2621952" y="360521"/>
                  <a:pt x="2575263" y="341575"/>
                </a:cubicBezTo>
                <a:lnTo>
                  <a:pt x="2575263" y="341575"/>
                </a:lnTo>
                <a:cubicBezTo>
                  <a:pt x="2552933" y="323982"/>
                  <a:pt x="2571203" y="334132"/>
                  <a:pt x="2548873" y="316539"/>
                </a:cubicBezTo>
                <a:cubicBezTo>
                  <a:pt x="2540753" y="309096"/>
                  <a:pt x="2525867" y="307066"/>
                  <a:pt x="2525867" y="307066"/>
                </a:cubicBezTo>
                <a:cubicBezTo>
                  <a:pt x="2510980" y="210980"/>
                  <a:pt x="2424369" y="157525"/>
                  <a:pt x="2330990" y="236017"/>
                </a:cubicBezTo>
                <a:cubicBezTo>
                  <a:pt x="2287007" y="272556"/>
                  <a:pt x="2220695" y="232633"/>
                  <a:pt x="2171299" y="257670"/>
                </a:cubicBezTo>
                <a:cubicBezTo>
                  <a:pt x="2109724" y="270526"/>
                  <a:pt x="2076567" y="330749"/>
                  <a:pt x="2012285" y="332778"/>
                </a:cubicBezTo>
                <a:cubicBezTo>
                  <a:pt x="1976422" y="333455"/>
                  <a:pt x="1904697" y="313155"/>
                  <a:pt x="1904697" y="313155"/>
                </a:cubicBezTo>
                <a:cubicBezTo>
                  <a:pt x="1904697" y="313155"/>
                  <a:pt x="1904697" y="313155"/>
                  <a:pt x="1904697" y="313155"/>
                </a:cubicBezTo>
                <a:cubicBezTo>
                  <a:pt x="1871541" y="300299"/>
                  <a:pt x="1797108" y="283383"/>
                  <a:pt x="1782222" y="250903"/>
                </a:cubicBezTo>
                <a:cubicBezTo>
                  <a:pt x="1782222" y="250903"/>
                  <a:pt x="1762599" y="208274"/>
                  <a:pt x="1762599" y="208274"/>
                </a:cubicBezTo>
                <a:cubicBezTo>
                  <a:pt x="1727413" y="154141"/>
                  <a:pt x="1663130" y="169028"/>
                  <a:pt x="1639448" y="164291"/>
                </a:cubicBezTo>
                <a:cubicBezTo>
                  <a:pt x="1684783" y="189327"/>
                  <a:pt x="1686813" y="208274"/>
                  <a:pt x="1705083" y="234663"/>
                </a:cubicBezTo>
                <a:cubicBezTo>
                  <a:pt x="1713880" y="254963"/>
                  <a:pt x="1724706" y="271879"/>
                  <a:pt x="1731473" y="295562"/>
                </a:cubicBezTo>
                <a:cubicBezTo>
                  <a:pt x="1743653" y="314509"/>
                  <a:pt x="1776809" y="354431"/>
                  <a:pt x="1797108" y="376761"/>
                </a:cubicBezTo>
                <a:cubicBezTo>
                  <a:pt x="1865451" y="426157"/>
                  <a:pt x="2044088" y="491793"/>
                  <a:pt x="2019051" y="523596"/>
                </a:cubicBezTo>
                <a:cubicBezTo>
                  <a:pt x="1976422" y="488409"/>
                  <a:pt x="1754479" y="395031"/>
                  <a:pt x="1754479" y="395031"/>
                </a:cubicBezTo>
                <a:cubicBezTo>
                  <a:pt x="1667867" y="358491"/>
                  <a:pt x="1580578" y="322629"/>
                  <a:pt x="1493966" y="286089"/>
                </a:cubicBezTo>
                <a:cubicBezTo>
                  <a:pt x="1345779" y="237370"/>
                  <a:pt x="1197591" y="187974"/>
                  <a:pt x="1044667" y="152788"/>
                </a:cubicBezTo>
                <a:cubicBezTo>
                  <a:pt x="991888" y="135872"/>
                  <a:pt x="875503" y="119632"/>
                  <a:pt x="872796" y="116249"/>
                </a:cubicBezTo>
                <a:cubicBezTo>
                  <a:pt x="872796" y="116249"/>
                  <a:pt x="872796" y="116249"/>
                  <a:pt x="872796" y="116249"/>
                </a:cubicBezTo>
                <a:cubicBezTo>
                  <a:pt x="872796" y="116249"/>
                  <a:pt x="872796" y="116249"/>
                  <a:pt x="872796" y="116249"/>
                </a:cubicBezTo>
                <a:cubicBezTo>
                  <a:pt x="869413" y="111512"/>
                  <a:pt x="865353" y="107452"/>
                  <a:pt x="861970" y="102715"/>
                </a:cubicBezTo>
                <a:cubicBezTo>
                  <a:pt x="793628" y="100685"/>
                  <a:pt x="733405" y="75649"/>
                  <a:pt x="677243" y="38433"/>
                </a:cubicBezTo>
                <a:cubicBezTo>
                  <a:pt x="658296" y="28960"/>
                  <a:pt x="639350" y="19487"/>
                  <a:pt x="619727" y="9337"/>
                </a:cubicBezTo>
                <a:cubicBezTo>
                  <a:pt x="598751" y="-1490"/>
                  <a:pt x="578451" y="-9609"/>
                  <a:pt x="571008" y="24900"/>
                </a:cubicBezTo>
                <a:cubicBezTo>
                  <a:pt x="571008" y="24900"/>
                  <a:pt x="571008" y="24900"/>
                  <a:pt x="571008" y="24900"/>
                </a:cubicBezTo>
                <a:cubicBezTo>
                  <a:pt x="566948" y="28283"/>
                  <a:pt x="562888" y="31667"/>
                  <a:pt x="559505" y="35727"/>
                </a:cubicBezTo>
                <a:cubicBezTo>
                  <a:pt x="559505" y="35727"/>
                  <a:pt x="559505" y="35727"/>
                  <a:pt x="559505" y="35727"/>
                </a:cubicBezTo>
                <a:cubicBezTo>
                  <a:pt x="503342" y="24900"/>
                  <a:pt x="499959" y="66176"/>
                  <a:pt x="493192" y="104069"/>
                </a:cubicBezTo>
                <a:lnTo>
                  <a:pt x="493192" y="104069"/>
                </a:lnTo>
                <a:cubicBezTo>
                  <a:pt x="459360" y="108129"/>
                  <a:pt x="464096" y="124368"/>
                  <a:pt x="485072" y="139255"/>
                </a:cubicBezTo>
                <a:cubicBezTo>
                  <a:pt x="504019" y="152111"/>
                  <a:pt x="526348" y="159555"/>
                  <a:pt x="547325" y="169704"/>
                </a:cubicBezTo>
                <a:cubicBezTo>
                  <a:pt x="568978" y="177148"/>
                  <a:pt x="591308" y="183914"/>
                  <a:pt x="612960" y="192034"/>
                </a:cubicBezTo>
                <a:cubicBezTo>
                  <a:pt x="644087" y="204214"/>
                  <a:pt x="614990" y="210980"/>
                  <a:pt x="610254" y="220454"/>
                </a:cubicBezTo>
                <a:cubicBezTo>
                  <a:pt x="597397" y="223837"/>
                  <a:pt x="583864" y="229250"/>
                  <a:pt x="586571" y="244813"/>
                </a:cubicBezTo>
                <a:cubicBezTo>
                  <a:pt x="589278" y="259023"/>
                  <a:pt x="603487" y="254963"/>
                  <a:pt x="612960" y="254286"/>
                </a:cubicBezTo>
                <a:cubicBezTo>
                  <a:pt x="652883" y="249550"/>
                  <a:pt x="694159" y="255640"/>
                  <a:pt x="732052" y="236693"/>
                </a:cubicBezTo>
                <a:cubicBezTo>
                  <a:pt x="847083" y="204214"/>
                  <a:pt x="916779" y="256993"/>
                  <a:pt x="1008127" y="273909"/>
                </a:cubicBezTo>
                <a:lnTo>
                  <a:pt x="1008127" y="273909"/>
                </a:lnTo>
                <a:cubicBezTo>
                  <a:pt x="1108273" y="313832"/>
                  <a:pt x="1209771" y="349695"/>
                  <a:pt x="1313299" y="379468"/>
                </a:cubicBezTo>
                <a:cubicBezTo>
                  <a:pt x="1315329" y="384204"/>
                  <a:pt x="1383672" y="404504"/>
                  <a:pt x="1410738" y="421420"/>
                </a:cubicBezTo>
                <a:cubicBezTo>
                  <a:pt x="1498026" y="478260"/>
                  <a:pt x="1782222" y="578405"/>
                  <a:pt x="1777485" y="609531"/>
                </a:cubicBezTo>
                <a:cubicBezTo>
                  <a:pt x="1746359" y="681933"/>
                  <a:pt x="1708466" y="706293"/>
                  <a:pt x="1704407" y="711029"/>
                </a:cubicBezTo>
                <a:cubicBezTo>
                  <a:pt x="1673280" y="750952"/>
                  <a:pt x="1623208" y="775988"/>
                  <a:pt x="1612381" y="831474"/>
                </a:cubicBezTo>
                <a:cubicBezTo>
                  <a:pt x="1612381" y="831474"/>
                  <a:pt x="1581932" y="869367"/>
                  <a:pt x="1571105" y="891020"/>
                </a:cubicBezTo>
                <a:cubicBezTo>
                  <a:pt x="1531183" y="964775"/>
                  <a:pt x="1489230" y="1037177"/>
                  <a:pt x="1439834" y="1104843"/>
                </a:cubicBezTo>
                <a:cubicBezTo>
                  <a:pt x="1439834" y="1104843"/>
                  <a:pt x="1439834" y="1104843"/>
                  <a:pt x="1439834" y="1104843"/>
                </a:cubicBezTo>
                <a:cubicBezTo>
                  <a:pt x="1439834" y="1104843"/>
                  <a:pt x="1439834" y="1104843"/>
                  <a:pt x="1439834" y="1104843"/>
                </a:cubicBezTo>
                <a:cubicBezTo>
                  <a:pt x="1418858" y="1125819"/>
                  <a:pt x="1376228" y="1130556"/>
                  <a:pt x="1388408" y="1175215"/>
                </a:cubicBezTo>
                <a:cubicBezTo>
                  <a:pt x="1388408" y="1175215"/>
                  <a:pt x="1388408" y="1175215"/>
                  <a:pt x="1388408" y="1175215"/>
                </a:cubicBezTo>
                <a:cubicBezTo>
                  <a:pt x="1388408" y="1175215"/>
                  <a:pt x="1388408" y="1175215"/>
                  <a:pt x="1388408" y="1175215"/>
                </a:cubicBezTo>
                <a:cubicBezTo>
                  <a:pt x="1389762" y="1177922"/>
                  <a:pt x="1390438" y="1180628"/>
                  <a:pt x="1390438" y="1183335"/>
                </a:cubicBezTo>
                <a:cubicBezTo>
                  <a:pt x="1385025" y="1189425"/>
                  <a:pt x="1376228" y="1197545"/>
                  <a:pt x="1374875" y="1200252"/>
                </a:cubicBezTo>
                <a:cubicBezTo>
                  <a:pt x="1364049" y="1222581"/>
                  <a:pt x="1349162" y="1207018"/>
                  <a:pt x="1324126" y="1236791"/>
                </a:cubicBezTo>
                <a:cubicBezTo>
                  <a:pt x="1293000" y="1278744"/>
                  <a:pt x="1251047" y="1307163"/>
                  <a:pt x="1203681" y="1327463"/>
                </a:cubicBezTo>
                <a:cubicBezTo>
                  <a:pt x="1130602" y="1360619"/>
                  <a:pt x="1102859" y="1425578"/>
                  <a:pt x="1085266" y="1497304"/>
                </a:cubicBezTo>
                <a:cubicBezTo>
                  <a:pt x="1067673" y="1560909"/>
                  <a:pt x="1065643" y="1701654"/>
                  <a:pt x="1005421" y="1774056"/>
                </a:cubicBezTo>
                <a:cubicBezTo>
                  <a:pt x="1005421" y="1774056"/>
                  <a:pt x="1005421" y="1774056"/>
                  <a:pt x="1005421" y="1774056"/>
                </a:cubicBezTo>
                <a:cubicBezTo>
                  <a:pt x="1005421" y="1774056"/>
                  <a:pt x="1005421" y="1774056"/>
                  <a:pt x="1005421" y="1774056"/>
                </a:cubicBezTo>
                <a:cubicBezTo>
                  <a:pt x="987828" y="1793002"/>
                  <a:pt x="970911" y="1811949"/>
                  <a:pt x="952642" y="1830218"/>
                </a:cubicBezTo>
                <a:cubicBezTo>
                  <a:pt x="893096" y="1889764"/>
                  <a:pt x="859263" y="1970286"/>
                  <a:pt x="794981" y="2026448"/>
                </a:cubicBezTo>
                <a:cubicBezTo>
                  <a:pt x="776035" y="2040658"/>
                  <a:pt x="759118" y="2056898"/>
                  <a:pt x="734759" y="2065695"/>
                </a:cubicBezTo>
                <a:cubicBezTo>
                  <a:pt x="696866" y="2079228"/>
                  <a:pt x="667770" y="2105617"/>
                  <a:pt x="650853" y="2144187"/>
                </a:cubicBezTo>
                <a:cubicBezTo>
                  <a:pt x="637320" y="2153660"/>
                  <a:pt x="624464" y="2163133"/>
                  <a:pt x="610930" y="2171930"/>
                </a:cubicBezTo>
                <a:cubicBezTo>
                  <a:pt x="589954" y="2187493"/>
                  <a:pt x="583188" y="2190876"/>
                  <a:pt x="566271" y="2206439"/>
                </a:cubicBezTo>
                <a:cubicBezTo>
                  <a:pt x="516199" y="2252452"/>
                  <a:pt x="462066" y="2314704"/>
                  <a:pt x="430263" y="2381693"/>
                </a:cubicBezTo>
                <a:cubicBezTo>
                  <a:pt x="395754" y="2443945"/>
                  <a:pt x="368011" y="2504168"/>
                  <a:pt x="333502" y="2566420"/>
                </a:cubicBezTo>
                <a:cubicBezTo>
                  <a:pt x="303052" y="2635439"/>
                  <a:pt x="213733" y="2811370"/>
                  <a:pt x="174487" y="2816106"/>
                </a:cubicBezTo>
                <a:cubicBezTo>
                  <a:pt x="174487" y="2816106"/>
                  <a:pt x="160278" y="2815429"/>
                  <a:pt x="128475" y="2819489"/>
                </a:cubicBezTo>
                <a:cubicBezTo>
                  <a:pt x="94642" y="2824226"/>
                  <a:pt x="58103" y="2807986"/>
                  <a:pt x="29006" y="2834376"/>
                </a:cubicBezTo>
                <a:cubicBezTo>
                  <a:pt x="29006" y="2834376"/>
                  <a:pt x="17503" y="2836406"/>
                  <a:pt x="17503" y="2836406"/>
                </a:cubicBezTo>
                <a:cubicBezTo>
                  <a:pt x="9383" y="2837759"/>
                  <a:pt x="3970" y="2835052"/>
                  <a:pt x="1940" y="2841142"/>
                </a:cubicBezTo>
                <a:cubicBezTo>
                  <a:pt x="-8886" y="2959557"/>
                  <a:pt x="29006" y="3048199"/>
                  <a:pt x="31713" y="3159171"/>
                </a:cubicBezTo>
                <a:cubicBezTo>
                  <a:pt x="33066" y="3167967"/>
                  <a:pt x="43216" y="3249166"/>
                  <a:pt x="60809" y="3276909"/>
                </a:cubicBezTo>
                <a:cubicBezTo>
                  <a:pt x="60809" y="3276909"/>
                  <a:pt x="60809" y="3276909"/>
                  <a:pt x="60809" y="3276909"/>
                </a:cubicBezTo>
                <a:cubicBezTo>
                  <a:pt x="81786" y="3320215"/>
                  <a:pt x="112235" y="3356078"/>
                  <a:pt x="123738" y="3372317"/>
                </a:cubicBezTo>
                <a:cubicBezTo>
                  <a:pt x="136595" y="3387204"/>
                  <a:pt x="168397" y="3389910"/>
                  <a:pt x="189374" y="3368934"/>
                </a:cubicBezTo>
                <a:cubicBezTo>
                  <a:pt x="189374" y="3368934"/>
                  <a:pt x="189374" y="3368934"/>
                  <a:pt x="189374" y="3368934"/>
                </a:cubicBezTo>
                <a:cubicBezTo>
                  <a:pt x="189374" y="3368934"/>
                  <a:pt x="189374" y="3368934"/>
                  <a:pt x="189374" y="3368934"/>
                </a:cubicBezTo>
                <a:cubicBezTo>
                  <a:pt x="189374" y="3368934"/>
                  <a:pt x="189374" y="3368934"/>
                  <a:pt x="189374" y="3368934"/>
                </a:cubicBezTo>
                <a:cubicBezTo>
                  <a:pt x="189374" y="3368934"/>
                  <a:pt x="189374" y="3368934"/>
                  <a:pt x="189374" y="3368934"/>
                </a:cubicBezTo>
                <a:cubicBezTo>
                  <a:pt x="219823" y="3312095"/>
                  <a:pt x="196817" y="3243076"/>
                  <a:pt x="229297" y="3186237"/>
                </a:cubicBezTo>
                <a:cubicBezTo>
                  <a:pt x="250950" y="3172704"/>
                  <a:pt x="250950" y="3153757"/>
                  <a:pt x="242830" y="3132781"/>
                </a:cubicBezTo>
                <a:cubicBezTo>
                  <a:pt x="263129" y="3018426"/>
                  <a:pt x="273279" y="3007600"/>
                  <a:pt x="374778" y="2987977"/>
                </a:cubicBezTo>
                <a:cubicBezTo>
                  <a:pt x="374778" y="2987977"/>
                  <a:pt x="374778" y="2987977"/>
                  <a:pt x="374778" y="2987977"/>
                </a:cubicBezTo>
                <a:cubicBezTo>
                  <a:pt x="379514" y="2988653"/>
                  <a:pt x="383574" y="2990007"/>
                  <a:pt x="388311" y="2990683"/>
                </a:cubicBezTo>
                <a:cubicBezTo>
                  <a:pt x="396431" y="2991360"/>
                  <a:pt x="384927" y="2947377"/>
                  <a:pt x="367334" y="2945348"/>
                </a:cubicBezTo>
                <a:cubicBezTo>
                  <a:pt x="296285" y="2938581"/>
                  <a:pt x="331472" y="2906778"/>
                  <a:pt x="346358" y="2874975"/>
                </a:cubicBezTo>
                <a:cubicBezTo>
                  <a:pt x="369364" y="2822873"/>
                  <a:pt x="409287" y="2781597"/>
                  <a:pt x="439060" y="2734231"/>
                </a:cubicBezTo>
                <a:lnTo>
                  <a:pt x="439060" y="2734231"/>
                </a:lnTo>
                <a:cubicBezTo>
                  <a:pt x="478983" y="2682805"/>
                  <a:pt x="518905" y="2630702"/>
                  <a:pt x="558828" y="2578600"/>
                </a:cubicBezTo>
                <a:cubicBezTo>
                  <a:pt x="558828" y="2578600"/>
                  <a:pt x="707016" y="2394549"/>
                  <a:pt x="808514" y="2329591"/>
                </a:cubicBezTo>
                <a:cubicBezTo>
                  <a:pt x="862647" y="2313351"/>
                  <a:pt x="917456" y="2276135"/>
                  <a:pt x="953995" y="2247715"/>
                </a:cubicBezTo>
                <a:cubicBezTo>
                  <a:pt x="1031810" y="2211176"/>
                  <a:pt x="1098123" y="2159073"/>
                  <a:pt x="1151579" y="2091407"/>
                </a:cubicBezTo>
                <a:cubicBezTo>
                  <a:pt x="1151579" y="2091407"/>
                  <a:pt x="1151579" y="2091407"/>
                  <a:pt x="1151579" y="2091407"/>
                </a:cubicBezTo>
                <a:cubicBezTo>
                  <a:pt x="1151579" y="2091407"/>
                  <a:pt x="1151579" y="2091407"/>
                  <a:pt x="1151579" y="2091407"/>
                </a:cubicBezTo>
                <a:cubicBezTo>
                  <a:pt x="1258490" y="1998029"/>
                  <a:pt x="1364725" y="1903974"/>
                  <a:pt x="1443894" y="1784206"/>
                </a:cubicBezTo>
                <a:cubicBezTo>
                  <a:pt x="1462840" y="1755786"/>
                  <a:pt x="1483817" y="1746313"/>
                  <a:pt x="1519003" y="1746990"/>
                </a:cubicBezTo>
                <a:cubicBezTo>
                  <a:pt x="1651627" y="1751050"/>
                  <a:pt x="1784929" y="1759169"/>
                  <a:pt x="1916877" y="1736840"/>
                </a:cubicBezTo>
                <a:cubicBezTo>
                  <a:pt x="1916877" y="1736840"/>
                  <a:pt x="1916877" y="1736840"/>
                  <a:pt x="1916877" y="1736840"/>
                </a:cubicBezTo>
                <a:lnTo>
                  <a:pt x="1916877" y="1736840"/>
                </a:lnTo>
                <a:cubicBezTo>
                  <a:pt x="1916877" y="1736840"/>
                  <a:pt x="1916877" y="1736840"/>
                  <a:pt x="1916877" y="1736840"/>
                </a:cubicBezTo>
                <a:cubicBezTo>
                  <a:pt x="1916877" y="1736840"/>
                  <a:pt x="1916877" y="1736840"/>
                  <a:pt x="1916877" y="1736840"/>
                </a:cubicBezTo>
                <a:lnTo>
                  <a:pt x="1916877" y="1736840"/>
                </a:lnTo>
                <a:cubicBezTo>
                  <a:pt x="1949356" y="1736840"/>
                  <a:pt x="1981835" y="1736840"/>
                  <a:pt x="2014992" y="1736840"/>
                </a:cubicBezTo>
                <a:cubicBezTo>
                  <a:pt x="2044764" y="1736840"/>
                  <a:pt x="2049501" y="1749696"/>
                  <a:pt x="2033938" y="1772702"/>
                </a:cubicBezTo>
                <a:cubicBezTo>
                  <a:pt x="1959506" y="1882321"/>
                  <a:pt x="1939206" y="2014945"/>
                  <a:pt x="1876277" y="2129300"/>
                </a:cubicBezTo>
                <a:cubicBezTo>
                  <a:pt x="1847858" y="2186139"/>
                  <a:pt x="1807258" y="2235535"/>
                  <a:pt x="1803875" y="2301171"/>
                </a:cubicBezTo>
                <a:cubicBezTo>
                  <a:pt x="1803875" y="2301171"/>
                  <a:pt x="1803875" y="2301171"/>
                  <a:pt x="1803875" y="2301171"/>
                </a:cubicBezTo>
                <a:cubicBezTo>
                  <a:pt x="1745682" y="2314027"/>
                  <a:pt x="1697640" y="2355303"/>
                  <a:pt x="1635388" y="2355980"/>
                </a:cubicBezTo>
                <a:cubicBezTo>
                  <a:pt x="1635388" y="2355980"/>
                  <a:pt x="1635388" y="2355980"/>
                  <a:pt x="1635388" y="2355980"/>
                </a:cubicBezTo>
                <a:cubicBezTo>
                  <a:pt x="1635388" y="2355980"/>
                  <a:pt x="1635388" y="2355980"/>
                  <a:pt x="1635388" y="2355980"/>
                </a:cubicBezTo>
                <a:cubicBezTo>
                  <a:pt x="1632004" y="2355303"/>
                  <a:pt x="1595465" y="2362747"/>
                  <a:pt x="1598172" y="2383046"/>
                </a:cubicBezTo>
                <a:cubicBezTo>
                  <a:pt x="1599525" y="2395903"/>
                  <a:pt x="1634711" y="2448682"/>
                  <a:pt x="1651627" y="2462892"/>
                </a:cubicBezTo>
                <a:cubicBezTo>
                  <a:pt x="1651627" y="2462892"/>
                  <a:pt x="1656364" y="2458832"/>
                  <a:pt x="1656364" y="2458832"/>
                </a:cubicBezTo>
                <a:cubicBezTo>
                  <a:pt x="1656364" y="2458832"/>
                  <a:pt x="1657041" y="2458832"/>
                  <a:pt x="1657041" y="2458832"/>
                </a:cubicBezTo>
                <a:cubicBezTo>
                  <a:pt x="1655011" y="2460185"/>
                  <a:pt x="1653657" y="2461538"/>
                  <a:pt x="1651627" y="2462215"/>
                </a:cubicBezTo>
                <a:cubicBezTo>
                  <a:pt x="1659747" y="2504844"/>
                  <a:pt x="1688843" y="2533264"/>
                  <a:pt x="1718616" y="2561683"/>
                </a:cubicBezTo>
                <a:cubicBezTo>
                  <a:pt x="1718616" y="2561683"/>
                  <a:pt x="1718616" y="2561683"/>
                  <a:pt x="1718616" y="2561683"/>
                </a:cubicBezTo>
                <a:cubicBezTo>
                  <a:pt x="1744329" y="2594840"/>
                  <a:pt x="1769365" y="2627319"/>
                  <a:pt x="1795078" y="2660475"/>
                </a:cubicBezTo>
                <a:cubicBezTo>
                  <a:pt x="1837031" y="2728141"/>
                  <a:pt x="1874247" y="2799866"/>
                  <a:pt x="1956799" y="2828286"/>
                </a:cubicBezTo>
                <a:cubicBezTo>
                  <a:pt x="1956799" y="2828286"/>
                  <a:pt x="1956799" y="2828286"/>
                  <a:pt x="1956799" y="2828286"/>
                </a:cubicBezTo>
                <a:cubicBezTo>
                  <a:pt x="1956799" y="2828286"/>
                  <a:pt x="1956799" y="2828286"/>
                  <a:pt x="1956799" y="2828286"/>
                </a:cubicBezTo>
                <a:cubicBezTo>
                  <a:pt x="1964919" y="2828286"/>
                  <a:pt x="1973716" y="2828286"/>
                  <a:pt x="1981835" y="2828286"/>
                </a:cubicBezTo>
                <a:cubicBezTo>
                  <a:pt x="1987249" y="2762650"/>
                  <a:pt x="1952739" y="2705135"/>
                  <a:pt x="1942589" y="2642882"/>
                </a:cubicBezTo>
                <a:cubicBezTo>
                  <a:pt x="1949356" y="2612433"/>
                  <a:pt x="1940560" y="2584013"/>
                  <a:pt x="1930410" y="2555594"/>
                </a:cubicBezTo>
                <a:cubicBezTo>
                  <a:pt x="1930410" y="2555594"/>
                  <a:pt x="1930410" y="2555594"/>
                  <a:pt x="1930410" y="2555594"/>
                </a:cubicBezTo>
                <a:cubicBezTo>
                  <a:pt x="1927703" y="2484545"/>
                  <a:pt x="1941236" y="2420939"/>
                  <a:pt x="2006872" y="2380340"/>
                </a:cubicBezTo>
                <a:cubicBezTo>
                  <a:pt x="2006872" y="2380340"/>
                  <a:pt x="2006872" y="2380340"/>
                  <a:pt x="2006872" y="2380340"/>
                </a:cubicBezTo>
                <a:cubicBezTo>
                  <a:pt x="2006872" y="2380340"/>
                  <a:pt x="2006872" y="2380340"/>
                  <a:pt x="2006872" y="2380340"/>
                </a:cubicBezTo>
                <a:cubicBezTo>
                  <a:pt x="2025142" y="2366807"/>
                  <a:pt x="2029201" y="2347860"/>
                  <a:pt x="2004165" y="2344477"/>
                </a:cubicBezTo>
                <a:cubicBezTo>
                  <a:pt x="1938529" y="2336357"/>
                  <a:pt x="1967626" y="2306584"/>
                  <a:pt x="1985219" y="2277488"/>
                </a:cubicBezTo>
                <a:cubicBezTo>
                  <a:pt x="1996045" y="2259218"/>
                  <a:pt x="2009578" y="2242302"/>
                  <a:pt x="2006872" y="2218619"/>
                </a:cubicBezTo>
                <a:cubicBezTo>
                  <a:pt x="2006872" y="2218619"/>
                  <a:pt x="2006872" y="2218619"/>
                  <a:pt x="2006872" y="2218619"/>
                </a:cubicBezTo>
                <a:cubicBezTo>
                  <a:pt x="2006872" y="2218619"/>
                  <a:pt x="2006872" y="2218619"/>
                  <a:pt x="2006872" y="2218619"/>
                </a:cubicBezTo>
                <a:cubicBezTo>
                  <a:pt x="2097544" y="2106294"/>
                  <a:pt x="2193629" y="1998706"/>
                  <a:pt x="2270091" y="1875554"/>
                </a:cubicBezTo>
                <a:cubicBezTo>
                  <a:pt x="2284977" y="1828865"/>
                  <a:pt x="2322870" y="1797739"/>
                  <a:pt x="2349936" y="1759169"/>
                </a:cubicBezTo>
                <a:cubicBezTo>
                  <a:pt x="2437225" y="1633311"/>
                  <a:pt x="2416249" y="1561586"/>
                  <a:pt x="2274151" y="1507453"/>
                </a:cubicBezTo>
                <a:cubicBezTo>
                  <a:pt x="2274151" y="1507453"/>
                  <a:pt x="2274151" y="1507453"/>
                  <a:pt x="2274151" y="1507453"/>
                </a:cubicBezTo>
                <a:cubicBezTo>
                  <a:pt x="2274151" y="1507453"/>
                  <a:pt x="2274151" y="1507453"/>
                  <a:pt x="2274151" y="1507453"/>
                </a:cubicBezTo>
                <a:cubicBezTo>
                  <a:pt x="2268738" y="1500687"/>
                  <a:pt x="2054914" y="1406632"/>
                  <a:pt x="1945296" y="1388362"/>
                </a:cubicBezTo>
                <a:cubicBezTo>
                  <a:pt x="1874247" y="1376859"/>
                  <a:pt x="1799815" y="1380919"/>
                  <a:pt x="1732149" y="1349792"/>
                </a:cubicBezTo>
                <a:cubicBezTo>
                  <a:pt x="1733503" y="1315960"/>
                  <a:pt x="1763276" y="1312576"/>
                  <a:pt x="1784252" y="1299720"/>
                </a:cubicBezTo>
                <a:cubicBezTo>
                  <a:pt x="1818085" y="1278744"/>
                  <a:pt x="1864097" y="1272654"/>
                  <a:pt x="1879660" y="1227318"/>
                </a:cubicBezTo>
                <a:cubicBezTo>
                  <a:pt x="1879660" y="1227318"/>
                  <a:pt x="1879660" y="1227318"/>
                  <a:pt x="1879660" y="1227318"/>
                </a:cubicBezTo>
                <a:cubicBezTo>
                  <a:pt x="1891164" y="1217845"/>
                  <a:pt x="1902667" y="1207695"/>
                  <a:pt x="1914170" y="1197545"/>
                </a:cubicBezTo>
                <a:cubicBezTo>
                  <a:pt x="1914170" y="1197545"/>
                  <a:pt x="1914170" y="1197545"/>
                  <a:pt x="1914170" y="1197545"/>
                </a:cubicBezTo>
                <a:cubicBezTo>
                  <a:pt x="1962889" y="1181305"/>
                  <a:pt x="2016345" y="1188748"/>
                  <a:pt x="2063711" y="1167095"/>
                </a:cubicBezTo>
                <a:cubicBezTo>
                  <a:pt x="2063711" y="1167095"/>
                  <a:pt x="2063711" y="1167095"/>
                  <a:pt x="2063711" y="1167095"/>
                </a:cubicBezTo>
                <a:cubicBezTo>
                  <a:pt x="2063711" y="1167095"/>
                  <a:pt x="2063711" y="1167095"/>
                  <a:pt x="2063711" y="1167095"/>
                </a:cubicBezTo>
                <a:cubicBezTo>
                  <a:pt x="2111753" y="1158299"/>
                  <a:pt x="2138143" y="1125819"/>
                  <a:pt x="2155736" y="1083867"/>
                </a:cubicBezTo>
                <a:cubicBezTo>
                  <a:pt x="2169946" y="1050034"/>
                  <a:pt x="2190246" y="1028381"/>
                  <a:pt x="2230845" y="1037854"/>
                </a:cubicBezTo>
                <a:cubicBezTo>
                  <a:pt x="2280917" y="1065597"/>
                  <a:pt x="2324223" y="1100783"/>
                  <a:pt x="2364146" y="1141383"/>
                </a:cubicBezTo>
                <a:cubicBezTo>
                  <a:pt x="2459555" y="1240851"/>
                  <a:pt x="2573233" y="1313930"/>
                  <a:pt x="2697738" y="1371446"/>
                </a:cubicBezTo>
                <a:cubicBezTo>
                  <a:pt x="2697738" y="1371446"/>
                  <a:pt x="2697738" y="1371446"/>
                  <a:pt x="2697738" y="1371446"/>
                </a:cubicBezTo>
                <a:cubicBezTo>
                  <a:pt x="2697738" y="1371446"/>
                  <a:pt x="2697738" y="1371446"/>
                  <a:pt x="2697738" y="1371446"/>
                </a:cubicBezTo>
                <a:cubicBezTo>
                  <a:pt x="2758637" y="1407308"/>
                  <a:pt x="2795853" y="1394452"/>
                  <a:pt x="2827655" y="1326786"/>
                </a:cubicBezTo>
                <a:cubicBezTo>
                  <a:pt x="2837129" y="1271977"/>
                  <a:pt x="2919004" y="1056124"/>
                  <a:pt x="2931184" y="997255"/>
                </a:cubicBezTo>
                <a:lnTo>
                  <a:pt x="2931184" y="997255"/>
                </a:lnTo>
                <a:lnTo>
                  <a:pt x="2931184" y="997255"/>
                </a:lnTo>
                <a:cubicBezTo>
                  <a:pt x="2946070" y="942446"/>
                  <a:pt x="2969753" y="824031"/>
                  <a:pt x="2969753" y="824031"/>
                </a:cubicBezTo>
                <a:cubicBezTo>
                  <a:pt x="2979226" y="790198"/>
                  <a:pt x="3013059" y="728622"/>
                  <a:pt x="3015766" y="692083"/>
                </a:cubicBezTo>
                <a:cubicBezTo>
                  <a:pt x="3022532" y="664340"/>
                  <a:pt x="3023209" y="646070"/>
                  <a:pt x="3023209" y="632537"/>
                </a:cubicBezTo>
                <a:cubicBezTo>
                  <a:pt x="3023886" y="616974"/>
                  <a:pt x="3002233" y="604118"/>
                  <a:pt x="3002233" y="604118"/>
                </a:cubicBezTo>
                <a:close/>
                <a:moveTo>
                  <a:pt x="1985219" y="1663084"/>
                </a:moveTo>
                <a:cubicBezTo>
                  <a:pt x="1985219" y="1663084"/>
                  <a:pt x="1985219" y="1663084"/>
                  <a:pt x="1985219" y="1663084"/>
                </a:cubicBezTo>
                <a:cubicBezTo>
                  <a:pt x="1985219" y="1663084"/>
                  <a:pt x="1984542" y="1663084"/>
                  <a:pt x="1985219" y="1663084"/>
                </a:cubicBezTo>
                <a:cubicBezTo>
                  <a:pt x="1984542" y="1663084"/>
                  <a:pt x="1984542" y="1663084"/>
                  <a:pt x="1985219" y="1663084"/>
                </a:cubicBezTo>
                <a:cubicBezTo>
                  <a:pt x="1984542" y="1663084"/>
                  <a:pt x="1985219" y="1663084"/>
                  <a:pt x="1985219" y="1663084"/>
                </a:cubicBezTo>
                <a:close/>
                <a:moveTo>
                  <a:pt x="2294451" y="413977"/>
                </a:moveTo>
                <a:cubicBezTo>
                  <a:pt x="2280241" y="426157"/>
                  <a:pt x="2341816" y="341575"/>
                  <a:pt x="2366853" y="330749"/>
                </a:cubicBezTo>
                <a:cubicBezTo>
                  <a:pt x="2391889" y="319922"/>
                  <a:pt x="2424369" y="307742"/>
                  <a:pt x="2432488" y="325335"/>
                </a:cubicBezTo>
                <a:cubicBezTo>
                  <a:pt x="2439932" y="342252"/>
                  <a:pt x="2412189" y="338868"/>
                  <a:pt x="2387152" y="349695"/>
                </a:cubicBezTo>
                <a:cubicBezTo>
                  <a:pt x="2362116" y="359845"/>
                  <a:pt x="2343846" y="370671"/>
                  <a:pt x="2294451" y="413977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 w="67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AC79605C-05A3-9C42-BE51-8E3C25D820FB}"/>
              </a:ext>
            </a:extLst>
          </p:cNvPr>
          <p:cNvSpPr/>
          <p:nvPr/>
        </p:nvSpPr>
        <p:spPr>
          <a:xfrm>
            <a:off x="6760150" y="5621339"/>
            <a:ext cx="1355448" cy="1167919"/>
          </a:xfrm>
          <a:custGeom>
            <a:avLst/>
            <a:gdLst>
              <a:gd name="connsiteX0" fmla="*/ 5112395 w 5134312"/>
              <a:gd name="connsiteY0" fmla="*/ 2624384 h 2666595"/>
              <a:gd name="connsiteX1" fmla="*/ 5037308 w 5134312"/>
              <a:gd name="connsiteY1" fmla="*/ 2608555 h 2666595"/>
              <a:gd name="connsiteX2" fmla="*/ 5029597 w 5134312"/>
              <a:gd name="connsiteY2" fmla="*/ 2601249 h 2666595"/>
              <a:gd name="connsiteX3" fmla="*/ 5039338 w 5134312"/>
              <a:gd name="connsiteY3" fmla="*/ 2595973 h 2666595"/>
              <a:gd name="connsiteX4" fmla="*/ 5093725 w 5134312"/>
              <a:gd name="connsiteY4" fmla="*/ 2589073 h 2666595"/>
              <a:gd name="connsiteX5" fmla="*/ 5122948 w 5134312"/>
              <a:gd name="connsiteY5" fmla="*/ 2566344 h 2666595"/>
              <a:gd name="connsiteX6" fmla="*/ 5096566 w 5134312"/>
              <a:gd name="connsiteY6" fmla="*/ 2525757 h 2666595"/>
              <a:gd name="connsiteX7" fmla="*/ 5070996 w 5134312"/>
              <a:gd name="connsiteY7" fmla="*/ 2519263 h 2666595"/>
              <a:gd name="connsiteX8" fmla="*/ 4913922 w 5134312"/>
              <a:gd name="connsiteY8" fmla="*/ 2475428 h 2666595"/>
              <a:gd name="connsiteX9" fmla="*/ 4814077 w 5134312"/>
              <a:gd name="connsiteY9" fmla="*/ 2471370 h 2666595"/>
              <a:gd name="connsiteX10" fmla="*/ 4689880 w 5134312"/>
              <a:gd name="connsiteY10" fmla="*/ 2476646 h 2666595"/>
              <a:gd name="connsiteX11" fmla="*/ 4600993 w 5134312"/>
              <a:gd name="connsiteY11" fmla="*/ 2403995 h 2666595"/>
              <a:gd name="connsiteX12" fmla="*/ 4538083 w 5134312"/>
              <a:gd name="connsiteY12" fmla="*/ 2131653 h 2666595"/>
              <a:gd name="connsiteX13" fmla="*/ 4473549 w 5134312"/>
              <a:gd name="connsiteY13" fmla="*/ 1698585 h 2666595"/>
              <a:gd name="connsiteX14" fmla="*/ 4417132 w 5134312"/>
              <a:gd name="connsiteY14" fmla="*/ 1510665 h 2666595"/>
              <a:gd name="connsiteX15" fmla="*/ 4357063 w 5134312"/>
              <a:gd name="connsiteY15" fmla="*/ 1234670 h 2666595"/>
              <a:gd name="connsiteX16" fmla="*/ 4333522 w 5134312"/>
              <a:gd name="connsiteY16" fmla="*/ 1097485 h 2666595"/>
              <a:gd name="connsiteX17" fmla="*/ 4341234 w 5134312"/>
              <a:gd name="connsiteY17" fmla="*/ 1021992 h 2666595"/>
              <a:gd name="connsiteX18" fmla="*/ 4357063 w 5134312"/>
              <a:gd name="connsiteY18" fmla="*/ 968417 h 2666595"/>
              <a:gd name="connsiteX19" fmla="*/ 4379386 w 5134312"/>
              <a:gd name="connsiteY19" fmla="*/ 903477 h 2666595"/>
              <a:gd name="connsiteX20" fmla="*/ 4386286 w 5134312"/>
              <a:gd name="connsiteY20" fmla="*/ 780091 h 2666595"/>
              <a:gd name="connsiteX21" fmla="*/ 4413480 w 5134312"/>
              <a:gd name="connsiteY21" fmla="*/ 735039 h 2666595"/>
              <a:gd name="connsiteX22" fmla="*/ 4548230 w 5134312"/>
              <a:gd name="connsiteY22" fmla="*/ 726921 h 2666595"/>
              <a:gd name="connsiteX23" fmla="*/ 4658628 w 5134312"/>
              <a:gd name="connsiteY23" fmla="*/ 753709 h 2666595"/>
              <a:gd name="connsiteX24" fmla="*/ 4690691 w 5134312"/>
              <a:gd name="connsiteY24" fmla="*/ 755332 h 2666595"/>
              <a:gd name="connsiteX25" fmla="*/ 4733715 w 5134312"/>
              <a:gd name="connsiteY25" fmla="*/ 715963 h 2666595"/>
              <a:gd name="connsiteX26" fmla="*/ 4753196 w 5134312"/>
              <a:gd name="connsiteY26" fmla="*/ 691204 h 2666595"/>
              <a:gd name="connsiteX27" fmla="*/ 4758473 w 5134312"/>
              <a:gd name="connsiteY27" fmla="*/ 688363 h 2666595"/>
              <a:gd name="connsiteX28" fmla="*/ 4797437 w 5134312"/>
              <a:gd name="connsiteY28" fmla="*/ 622206 h 2666595"/>
              <a:gd name="connsiteX29" fmla="*/ 4820978 w 5134312"/>
              <a:gd name="connsiteY29" fmla="*/ 591765 h 2666595"/>
              <a:gd name="connsiteX30" fmla="*/ 4834371 w 5134312"/>
              <a:gd name="connsiteY30" fmla="*/ 545495 h 2666595"/>
              <a:gd name="connsiteX31" fmla="*/ 4820571 w 5134312"/>
              <a:gd name="connsiteY31" fmla="*/ 451332 h 2666595"/>
              <a:gd name="connsiteX32" fmla="*/ 4843706 w 5134312"/>
              <a:gd name="connsiteY32" fmla="*/ 426980 h 2666595"/>
              <a:gd name="connsiteX33" fmla="*/ 4869683 w 5134312"/>
              <a:gd name="connsiteY33" fmla="*/ 376246 h 2666595"/>
              <a:gd name="connsiteX34" fmla="*/ 4867247 w 5134312"/>
              <a:gd name="connsiteY34" fmla="*/ 345805 h 2666595"/>
              <a:gd name="connsiteX35" fmla="*/ 4893223 w 5134312"/>
              <a:gd name="connsiteY35" fmla="*/ 297912 h 2666595"/>
              <a:gd name="connsiteX36" fmla="*/ 4934216 w 5134312"/>
              <a:gd name="connsiteY36" fmla="*/ 193196 h 2666595"/>
              <a:gd name="connsiteX37" fmla="*/ 4863594 w 5134312"/>
              <a:gd name="connsiteY37" fmla="*/ 112427 h 2666595"/>
              <a:gd name="connsiteX38" fmla="*/ 4802307 w 5134312"/>
              <a:gd name="connsiteY38" fmla="*/ 59664 h 2666595"/>
              <a:gd name="connsiteX39" fmla="*/ 4777955 w 5134312"/>
              <a:gd name="connsiteY39" fmla="*/ 53170 h 2666595"/>
              <a:gd name="connsiteX40" fmla="*/ 4748326 w 5134312"/>
              <a:gd name="connsiteY40" fmla="*/ 40182 h 2666595"/>
              <a:gd name="connsiteX41" fmla="*/ 4727220 w 5134312"/>
              <a:gd name="connsiteY41" fmla="*/ 24352 h 2666595"/>
              <a:gd name="connsiteX42" fmla="*/ 4680139 w 5134312"/>
              <a:gd name="connsiteY42" fmla="*/ 0 h 2666595"/>
              <a:gd name="connsiteX43" fmla="*/ 4643610 w 5134312"/>
              <a:gd name="connsiteY43" fmla="*/ 0 h 2666595"/>
              <a:gd name="connsiteX44" fmla="*/ 4576235 w 5134312"/>
              <a:gd name="connsiteY44" fmla="*/ 10553 h 2666595"/>
              <a:gd name="connsiteX45" fmla="*/ 4472331 w 5134312"/>
              <a:gd name="connsiteY45" fmla="*/ 25164 h 2666595"/>
              <a:gd name="connsiteX46" fmla="*/ 4353816 w 5134312"/>
              <a:gd name="connsiteY46" fmla="*/ 93757 h 2666595"/>
              <a:gd name="connsiteX47" fmla="*/ 4277917 w 5134312"/>
              <a:gd name="connsiteY47" fmla="*/ 177367 h 2666595"/>
              <a:gd name="connsiteX48" fmla="*/ 4214601 w 5134312"/>
              <a:gd name="connsiteY48" fmla="*/ 306029 h 2666595"/>
              <a:gd name="connsiteX49" fmla="*/ 4172390 w 5134312"/>
              <a:gd name="connsiteY49" fmla="*/ 326729 h 2666595"/>
              <a:gd name="connsiteX50" fmla="*/ 4049816 w 5134312"/>
              <a:gd name="connsiteY50" fmla="*/ 290606 h 2666595"/>
              <a:gd name="connsiteX51" fmla="*/ 3988529 w 5134312"/>
              <a:gd name="connsiteY51" fmla="*/ 277618 h 2666595"/>
              <a:gd name="connsiteX52" fmla="*/ 3877319 w 5134312"/>
              <a:gd name="connsiteY52" fmla="*/ 278024 h 2666595"/>
              <a:gd name="connsiteX53" fmla="*/ 3825367 w 5134312"/>
              <a:gd name="connsiteY53" fmla="*/ 284924 h 2666595"/>
              <a:gd name="connsiteX54" fmla="*/ 3689399 w 5134312"/>
              <a:gd name="connsiteY54" fmla="*/ 306029 h 2666595"/>
              <a:gd name="connsiteX55" fmla="*/ 3472256 w 5134312"/>
              <a:gd name="connsiteY55" fmla="*/ 330788 h 2666595"/>
              <a:gd name="connsiteX56" fmla="*/ 3290019 w 5134312"/>
              <a:gd name="connsiteY56" fmla="*/ 355952 h 2666595"/>
              <a:gd name="connsiteX57" fmla="*/ 3075311 w 5134312"/>
              <a:gd name="connsiteY57" fmla="*/ 390045 h 2666595"/>
              <a:gd name="connsiteX58" fmla="*/ 3057047 w 5134312"/>
              <a:gd name="connsiteY58" fmla="*/ 391669 h 2666595"/>
              <a:gd name="connsiteX59" fmla="*/ 3037159 w 5134312"/>
              <a:gd name="connsiteY59" fmla="*/ 394916 h 2666595"/>
              <a:gd name="connsiteX60" fmla="*/ 2961260 w 5134312"/>
              <a:gd name="connsiteY60" fmla="*/ 421298 h 2666595"/>
              <a:gd name="connsiteX61" fmla="*/ 2900785 w 5134312"/>
              <a:gd name="connsiteY61" fmla="*/ 437939 h 2666595"/>
              <a:gd name="connsiteX62" fmla="*/ 2887797 w 5134312"/>
              <a:gd name="connsiteY62" fmla="*/ 443621 h 2666595"/>
              <a:gd name="connsiteX63" fmla="*/ 2808652 w 5134312"/>
              <a:gd name="connsiteY63" fmla="*/ 475685 h 2666595"/>
              <a:gd name="connsiteX64" fmla="*/ 2610179 w 5134312"/>
              <a:gd name="connsiteY64" fmla="*/ 523984 h 2666595"/>
              <a:gd name="connsiteX65" fmla="*/ 2440929 w 5134312"/>
              <a:gd name="connsiteY65" fmla="*/ 598665 h 2666595"/>
              <a:gd name="connsiteX66" fmla="*/ 2396689 w 5134312"/>
              <a:gd name="connsiteY66" fmla="*/ 623017 h 2666595"/>
              <a:gd name="connsiteX67" fmla="*/ 2341896 w 5134312"/>
              <a:gd name="connsiteY67" fmla="*/ 672534 h 2666595"/>
              <a:gd name="connsiteX68" fmla="*/ 2320385 w 5134312"/>
              <a:gd name="connsiteY68" fmla="*/ 696075 h 2666595"/>
              <a:gd name="connsiteX69" fmla="*/ 2272085 w 5134312"/>
              <a:gd name="connsiteY69" fmla="*/ 752491 h 2666595"/>
              <a:gd name="connsiteX70" fmla="*/ 2191317 w 5134312"/>
              <a:gd name="connsiteY70" fmla="*/ 905912 h 2666595"/>
              <a:gd name="connsiteX71" fmla="*/ 2182387 w 5134312"/>
              <a:gd name="connsiteY71" fmla="*/ 919306 h 2666595"/>
              <a:gd name="connsiteX72" fmla="*/ 2082948 w 5134312"/>
              <a:gd name="connsiteY72" fmla="*/ 1024427 h 2666595"/>
              <a:gd name="connsiteX73" fmla="*/ 1974579 w 5134312"/>
              <a:gd name="connsiteY73" fmla="*/ 1109255 h 2666595"/>
              <a:gd name="connsiteX74" fmla="*/ 1860529 w 5134312"/>
              <a:gd name="connsiteY74" fmla="*/ 1175007 h 2666595"/>
              <a:gd name="connsiteX75" fmla="*/ 1801677 w 5134312"/>
              <a:gd name="connsiteY75" fmla="*/ 1214376 h 2666595"/>
              <a:gd name="connsiteX76" fmla="*/ 1713196 w 5134312"/>
              <a:gd name="connsiteY76" fmla="*/ 1270793 h 2666595"/>
              <a:gd name="connsiteX77" fmla="*/ 1548005 w 5134312"/>
              <a:gd name="connsiteY77" fmla="*/ 1384438 h 2666595"/>
              <a:gd name="connsiteX78" fmla="*/ 1416908 w 5134312"/>
              <a:gd name="connsiteY78" fmla="*/ 1461554 h 2666595"/>
              <a:gd name="connsiteX79" fmla="*/ 1379567 w 5134312"/>
              <a:gd name="connsiteY79" fmla="*/ 1476571 h 2666595"/>
              <a:gd name="connsiteX80" fmla="*/ 1279722 w 5134312"/>
              <a:gd name="connsiteY80" fmla="*/ 1491995 h 2666595"/>
              <a:gd name="connsiteX81" fmla="*/ 1042286 w 5134312"/>
              <a:gd name="connsiteY81" fmla="*/ 1532988 h 2666595"/>
              <a:gd name="connsiteX82" fmla="*/ 686740 w 5134312"/>
              <a:gd name="connsiteY82" fmla="*/ 1692091 h 2666595"/>
              <a:gd name="connsiteX83" fmla="*/ 625858 w 5134312"/>
              <a:gd name="connsiteY83" fmla="*/ 1724155 h 2666595"/>
              <a:gd name="connsiteX84" fmla="*/ 342558 w 5134312"/>
              <a:gd name="connsiteY84" fmla="*/ 1860123 h 2666595"/>
              <a:gd name="connsiteX85" fmla="*/ 303594 w 5134312"/>
              <a:gd name="connsiteY85" fmla="*/ 1869458 h 2666595"/>
              <a:gd name="connsiteX86" fmla="*/ 209025 w 5134312"/>
              <a:gd name="connsiteY86" fmla="*/ 1877981 h 2666595"/>
              <a:gd name="connsiteX87" fmla="*/ 22729 w 5134312"/>
              <a:gd name="connsiteY87" fmla="*/ 1946980 h 2666595"/>
              <a:gd name="connsiteX88" fmla="*/ 0 w 5134312"/>
              <a:gd name="connsiteY88" fmla="*/ 2025314 h 2666595"/>
              <a:gd name="connsiteX89" fmla="*/ 16235 w 5134312"/>
              <a:gd name="connsiteY89" fmla="*/ 2078077 h 2666595"/>
              <a:gd name="connsiteX90" fmla="*/ 29629 w 5134312"/>
              <a:gd name="connsiteY90" fmla="*/ 2134088 h 2666595"/>
              <a:gd name="connsiteX91" fmla="*/ 120545 w 5134312"/>
              <a:gd name="connsiteY91" fmla="*/ 2249357 h 2666595"/>
              <a:gd name="connsiteX92" fmla="*/ 180614 w 5134312"/>
              <a:gd name="connsiteY92" fmla="*/ 2326067 h 2666595"/>
              <a:gd name="connsiteX93" fmla="*/ 226478 w 5134312"/>
              <a:gd name="connsiteY93" fmla="*/ 2423071 h 2666595"/>
              <a:gd name="connsiteX94" fmla="*/ 325511 w 5134312"/>
              <a:gd name="connsiteY94" fmla="*/ 2527381 h 2666595"/>
              <a:gd name="connsiteX95" fmla="*/ 446056 w 5134312"/>
              <a:gd name="connsiteY95" fmla="*/ 2580550 h 2666595"/>
              <a:gd name="connsiteX96" fmla="*/ 513025 w 5134312"/>
              <a:gd name="connsiteY96" fmla="*/ 2574056 h 2666595"/>
              <a:gd name="connsiteX97" fmla="*/ 557672 w 5134312"/>
              <a:gd name="connsiteY97" fmla="*/ 2517234 h 2666595"/>
              <a:gd name="connsiteX98" fmla="*/ 526013 w 5134312"/>
              <a:gd name="connsiteY98" fmla="*/ 2406024 h 2666595"/>
              <a:gd name="connsiteX99" fmla="*/ 500849 w 5134312"/>
              <a:gd name="connsiteY99" fmla="*/ 2371930 h 2666595"/>
              <a:gd name="connsiteX100" fmla="*/ 481367 w 5134312"/>
              <a:gd name="connsiteY100" fmla="*/ 2198622 h 2666595"/>
              <a:gd name="connsiteX101" fmla="*/ 491920 w 5134312"/>
              <a:gd name="connsiteY101" fmla="*/ 2164529 h 2666595"/>
              <a:gd name="connsiteX102" fmla="*/ 541031 w 5134312"/>
              <a:gd name="connsiteY102" fmla="*/ 2065089 h 2666595"/>
              <a:gd name="connsiteX103" fmla="*/ 564166 w 5134312"/>
              <a:gd name="connsiteY103" fmla="*/ 2038302 h 2666595"/>
              <a:gd name="connsiteX104" fmla="*/ 651023 w 5134312"/>
              <a:gd name="connsiteY104" fmla="*/ 1998932 h 2666595"/>
              <a:gd name="connsiteX105" fmla="*/ 925394 w 5134312"/>
              <a:gd name="connsiteY105" fmla="*/ 1929121 h 2666595"/>
              <a:gd name="connsiteX106" fmla="*/ 1118184 w 5134312"/>
              <a:gd name="connsiteY106" fmla="*/ 1881634 h 2666595"/>
              <a:gd name="connsiteX107" fmla="*/ 1304887 w 5134312"/>
              <a:gd name="connsiteY107" fmla="*/ 1819535 h 2666595"/>
              <a:gd name="connsiteX108" fmla="*/ 1537047 w 5134312"/>
              <a:gd name="connsiteY108" fmla="*/ 1783413 h 2666595"/>
              <a:gd name="connsiteX109" fmla="*/ 1664897 w 5134312"/>
              <a:gd name="connsiteY109" fmla="*/ 1747695 h 2666595"/>
              <a:gd name="connsiteX110" fmla="*/ 1883664 w 5134312"/>
              <a:gd name="connsiteY110" fmla="*/ 1651097 h 2666595"/>
              <a:gd name="connsiteX111" fmla="*/ 2046419 w 5134312"/>
              <a:gd name="connsiteY111" fmla="*/ 1588593 h 2666595"/>
              <a:gd name="connsiteX112" fmla="*/ 2098777 w 5134312"/>
              <a:gd name="connsiteY112" fmla="*/ 1590622 h 2666595"/>
              <a:gd name="connsiteX113" fmla="*/ 2194969 w 5134312"/>
              <a:gd name="connsiteY113" fmla="*/ 1627963 h 2666595"/>
              <a:gd name="connsiteX114" fmla="*/ 2269650 w 5134312"/>
              <a:gd name="connsiteY114" fmla="*/ 1646633 h 2666595"/>
              <a:gd name="connsiteX115" fmla="*/ 2409271 w 5134312"/>
              <a:gd name="connsiteY115" fmla="*/ 1623092 h 2666595"/>
              <a:gd name="connsiteX116" fmla="*/ 2574462 w 5134312"/>
              <a:gd name="connsiteY116" fmla="*/ 1509447 h 2666595"/>
              <a:gd name="connsiteX117" fmla="*/ 2601250 w 5134312"/>
              <a:gd name="connsiteY117" fmla="*/ 1507824 h 2666595"/>
              <a:gd name="connsiteX118" fmla="*/ 2640214 w 5134312"/>
              <a:gd name="connsiteY118" fmla="*/ 1509447 h 2666595"/>
              <a:gd name="connsiteX119" fmla="*/ 2676742 w 5134312"/>
              <a:gd name="connsiteY119" fmla="*/ 1491995 h 2666595"/>
              <a:gd name="connsiteX120" fmla="*/ 2761570 w 5134312"/>
              <a:gd name="connsiteY120" fmla="*/ 1440449 h 2666595"/>
              <a:gd name="connsiteX121" fmla="*/ 2809057 w 5134312"/>
              <a:gd name="connsiteY121" fmla="*/ 1441666 h 2666595"/>
              <a:gd name="connsiteX122" fmla="*/ 2928790 w 5134312"/>
              <a:gd name="connsiteY122" fmla="*/ 1513912 h 2666595"/>
              <a:gd name="connsiteX123" fmla="*/ 2988048 w 5134312"/>
              <a:gd name="connsiteY123" fmla="*/ 1548817 h 2666595"/>
              <a:gd name="connsiteX124" fmla="*/ 2998195 w 5134312"/>
              <a:gd name="connsiteY124" fmla="*/ 1564240 h 2666595"/>
              <a:gd name="connsiteX125" fmla="*/ 2982772 w 5134312"/>
              <a:gd name="connsiteY125" fmla="*/ 1571546 h 2666595"/>
              <a:gd name="connsiteX126" fmla="*/ 2760758 w 5134312"/>
              <a:gd name="connsiteY126" fmla="*/ 1627151 h 2666595"/>
              <a:gd name="connsiteX127" fmla="*/ 2446206 w 5134312"/>
              <a:gd name="connsiteY127" fmla="*/ 1714414 h 2666595"/>
              <a:gd name="connsiteX128" fmla="*/ 2420230 w 5134312"/>
              <a:gd name="connsiteY128" fmla="*/ 1715631 h 2666595"/>
              <a:gd name="connsiteX129" fmla="*/ 2260721 w 5134312"/>
              <a:gd name="connsiteY129" fmla="*/ 1718473 h 2666595"/>
              <a:gd name="connsiteX130" fmla="*/ 2116636 w 5134312"/>
              <a:gd name="connsiteY130" fmla="*/ 1761089 h 2666595"/>
              <a:gd name="connsiteX131" fmla="*/ 2057378 w 5134312"/>
              <a:gd name="connsiteY131" fmla="*/ 1806141 h 2666595"/>
              <a:gd name="connsiteX132" fmla="*/ 2051696 w 5134312"/>
              <a:gd name="connsiteY132" fmla="*/ 1840641 h 2666595"/>
              <a:gd name="connsiteX133" fmla="*/ 2190505 w 5134312"/>
              <a:gd name="connsiteY133" fmla="*/ 2171023 h 2666595"/>
              <a:gd name="connsiteX134" fmla="*/ 2258286 w 5134312"/>
              <a:gd name="connsiteY134" fmla="*/ 2291162 h 2666595"/>
              <a:gd name="connsiteX135" fmla="*/ 2352043 w 5134312"/>
              <a:gd name="connsiteY135" fmla="*/ 2402371 h 2666595"/>
              <a:gd name="connsiteX136" fmla="*/ 2426318 w 5134312"/>
              <a:gd name="connsiteY136" fmla="*/ 2393442 h 2666595"/>
              <a:gd name="connsiteX137" fmla="*/ 2444988 w 5134312"/>
              <a:gd name="connsiteY137" fmla="*/ 2335808 h 2666595"/>
              <a:gd name="connsiteX138" fmla="*/ 2431188 w 5134312"/>
              <a:gd name="connsiteY138" fmla="*/ 2182387 h 2666595"/>
              <a:gd name="connsiteX139" fmla="*/ 2435653 w 5134312"/>
              <a:gd name="connsiteY139" fmla="*/ 2102024 h 2666595"/>
              <a:gd name="connsiteX140" fmla="*/ 2474617 w 5134312"/>
              <a:gd name="connsiteY140" fmla="*/ 2023284 h 2666595"/>
              <a:gd name="connsiteX141" fmla="*/ 2496940 w 5134312"/>
              <a:gd name="connsiteY141" fmla="*/ 1985538 h 2666595"/>
              <a:gd name="connsiteX142" fmla="*/ 2548892 w 5134312"/>
              <a:gd name="connsiteY142" fmla="*/ 1929933 h 2666595"/>
              <a:gd name="connsiteX143" fmla="*/ 2837469 w 5134312"/>
              <a:gd name="connsiteY143" fmla="*/ 1892187 h 2666595"/>
              <a:gd name="connsiteX144" fmla="*/ 2985613 w 5134312"/>
              <a:gd name="connsiteY144" fmla="*/ 1890563 h 2666595"/>
              <a:gd name="connsiteX145" fmla="*/ 3287989 w 5134312"/>
              <a:gd name="connsiteY145" fmla="*/ 1863370 h 2666595"/>
              <a:gd name="connsiteX146" fmla="*/ 3507161 w 5134312"/>
              <a:gd name="connsiteY146" fmla="*/ 1748101 h 2666595"/>
              <a:gd name="connsiteX147" fmla="*/ 3537196 w 5134312"/>
              <a:gd name="connsiteY147" fmla="*/ 1697773 h 2666595"/>
              <a:gd name="connsiteX148" fmla="*/ 3515685 w 5134312"/>
              <a:gd name="connsiteY148" fmla="*/ 1576011 h 2666595"/>
              <a:gd name="connsiteX149" fmla="*/ 3403258 w 5134312"/>
              <a:gd name="connsiteY149" fmla="*/ 1410008 h 2666595"/>
              <a:gd name="connsiteX150" fmla="*/ 3346435 w 5134312"/>
              <a:gd name="connsiteY150" fmla="*/ 1331268 h 2666595"/>
              <a:gd name="connsiteX151" fmla="*/ 3338724 w 5134312"/>
              <a:gd name="connsiteY151" fmla="*/ 1316251 h 2666595"/>
              <a:gd name="connsiteX152" fmla="*/ 3354959 w 5134312"/>
              <a:gd name="connsiteY152" fmla="*/ 1311786 h 2666595"/>
              <a:gd name="connsiteX153" fmla="*/ 3486462 w 5134312"/>
              <a:gd name="connsiteY153" fmla="*/ 1290681 h 2666595"/>
              <a:gd name="connsiteX154" fmla="*/ 3622836 w 5134312"/>
              <a:gd name="connsiteY154" fmla="*/ 1251717 h 2666595"/>
              <a:gd name="connsiteX155" fmla="*/ 3654900 w 5134312"/>
              <a:gd name="connsiteY155" fmla="*/ 1272417 h 2666595"/>
              <a:gd name="connsiteX156" fmla="*/ 3657335 w 5134312"/>
              <a:gd name="connsiteY156" fmla="*/ 1371450 h 2666595"/>
              <a:gd name="connsiteX157" fmla="*/ 3657741 w 5134312"/>
              <a:gd name="connsiteY157" fmla="*/ 1490371 h 2666595"/>
              <a:gd name="connsiteX158" fmla="*/ 3662206 w 5134312"/>
              <a:gd name="connsiteY158" fmla="*/ 1536641 h 2666595"/>
              <a:gd name="connsiteX159" fmla="*/ 3670729 w 5134312"/>
              <a:gd name="connsiteY159" fmla="*/ 1630804 h 2666595"/>
              <a:gd name="connsiteX160" fmla="*/ 3803044 w 5134312"/>
              <a:gd name="connsiteY160" fmla="*/ 2049666 h 2666595"/>
              <a:gd name="connsiteX161" fmla="*/ 3887060 w 5134312"/>
              <a:gd name="connsiteY161" fmla="*/ 2142206 h 2666595"/>
              <a:gd name="connsiteX162" fmla="*/ 4012881 w 5134312"/>
              <a:gd name="connsiteY162" fmla="*/ 2157629 h 2666595"/>
              <a:gd name="connsiteX163" fmla="*/ 4095679 w 5134312"/>
              <a:gd name="connsiteY163" fmla="*/ 2160470 h 2666595"/>
              <a:gd name="connsiteX164" fmla="*/ 4176043 w 5134312"/>
              <a:gd name="connsiteY164" fmla="*/ 2164123 h 2666595"/>
              <a:gd name="connsiteX165" fmla="*/ 4202019 w 5134312"/>
              <a:gd name="connsiteY165" fmla="*/ 2141394 h 2666595"/>
              <a:gd name="connsiteX166" fmla="*/ 4221906 w 5134312"/>
              <a:gd name="connsiteY166" fmla="*/ 2126376 h 2666595"/>
              <a:gd name="connsiteX167" fmla="*/ 4262494 w 5134312"/>
              <a:gd name="connsiteY167" fmla="*/ 2127188 h 2666595"/>
              <a:gd name="connsiteX168" fmla="*/ 4308764 w 5134312"/>
              <a:gd name="connsiteY168" fmla="*/ 2156005 h 2666595"/>
              <a:gd name="connsiteX169" fmla="*/ 4369645 w 5134312"/>
              <a:gd name="connsiteY169" fmla="*/ 2299685 h 2666595"/>
              <a:gd name="connsiteX170" fmla="*/ 4483696 w 5134312"/>
              <a:gd name="connsiteY170" fmla="*/ 2583797 h 2666595"/>
              <a:gd name="connsiteX171" fmla="*/ 4603835 w 5134312"/>
              <a:gd name="connsiteY171" fmla="*/ 2665378 h 2666595"/>
              <a:gd name="connsiteX172" fmla="*/ 4627375 w 5134312"/>
              <a:gd name="connsiteY172" fmla="*/ 2669031 h 2666595"/>
              <a:gd name="connsiteX173" fmla="*/ 4805960 w 5134312"/>
              <a:gd name="connsiteY173" fmla="*/ 2669031 h 2666595"/>
              <a:gd name="connsiteX174" fmla="*/ 4915546 w 5134312"/>
              <a:gd name="connsiteY174" fmla="*/ 2661319 h 2666595"/>
              <a:gd name="connsiteX175" fmla="*/ 5110366 w 5134312"/>
              <a:gd name="connsiteY175" fmla="*/ 2662942 h 2666595"/>
              <a:gd name="connsiteX176" fmla="*/ 5138371 w 5134312"/>
              <a:gd name="connsiteY176" fmla="*/ 2644678 h 2666595"/>
              <a:gd name="connsiteX177" fmla="*/ 5138371 w 5134312"/>
              <a:gd name="connsiteY177" fmla="*/ 2636561 h 2666595"/>
              <a:gd name="connsiteX178" fmla="*/ 5112395 w 5134312"/>
              <a:gd name="connsiteY178" fmla="*/ 2624384 h 2666595"/>
              <a:gd name="connsiteX179" fmla="*/ 4256812 w 5134312"/>
              <a:gd name="connsiteY179" fmla="*/ 2045607 h 2666595"/>
              <a:gd name="connsiteX180" fmla="*/ 4077821 w 5134312"/>
              <a:gd name="connsiteY180" fmla="*/ 2024908 h 2666595"/>
              <a:gd name="connsiteX181" fmla="*/ 4031551 w 5134312"/>
              <a:gd name="connsiteY181" fmla="*/ 2021255 h 2666595"/>
              <a:gd name="connsiteX182" fmla="*/ 3964582 w 5134312"/>
              <a:gd name="connsiteY182" fmla="*/ 2020037 h 2666595"/>
              <a:gd name="connsiteX183" fmla="*/ 3911818 w 5134312"/>
              <a:gd name="connsiteY183" fmla="*/ 1974985 h 2666595"/>
              <a:gd name="connsiteX184" fmla="*/ 3887060 w 5134312"/>
              <a:gd name="connsiteY184" fmla="*/ 1746072 h 2666595"/>
              <a:gd name="connsiteX185" fmla="*/ 3887060 w 5134312"/>
              <a:gd name="connsiteY185" fmla="*/ 1662868 h 2666595"/>
              <a:gd name="connsiteX186" fmla="*/ 3887872 w 5134312"/>
              <a:gd name="connsiteY186" fmla="*/ 1662868 h 2666595"/>
              <a:gd name="connsiteX187" fmla="*/ 3887872 w 5134312"/>
              <a:gd name="connsiteY187" fmla="*/ 1543135 h 2666595"/>
              <a:gd name="connsiteX188" fmla="*/ 3873666 w 5134312"/>
              <a:gd name="connsiteY188" fmla="*/ 1408790 h 2666595"/>
              <a:gd name="connsiteX189" fmla="*/ 3880566 w 5134312"/>
              <a:gd name="connsiteY189" fmla="*/ 1317063 h 2666595"/>
              <a:gd name="connsiteX190" fmla="*/ 3888683 w 5134312"/>
              <a:gd name="connsiteY190" fmla="*/ 1239135 h 2666595"/>
              <a:gd name="connsiteX191" fmla="*/ 3891119 w 5134312"/>
              <a:gd name="connsiteY191" fmla="*/ 1178254 h 2666595"/>
              <a:gd name="connsiteX192" fmla="*/ 3920748 w 5134312"/>
              <a:gd name="connsiteY192" fmla="*/ 1139290 h 2666595"/>
              <a:gd name="connsiteX193" fmla="*/ 4058745 w 5134312"/>
              <a:gd name="connsiteY193" fmla="*/ 1061768 h 2666595"/>
              <a:gd name="connsiteX194" fmla="*/ 4083097 w 5134312"/>
              <a:gd name="connsiteY194" fmla="*/ 1070697 h 2666595"/>
              <a:gd name="connsiteX195" fmla="*/ 4120438 w 5134312"/>
              <a:gd name="connsiteY195" fmla="*/ 1310975 h 2666595"/>
              <a:gd name="connsiteX196" fmla="*/ 4143979 w 5134312"/>
              <a:gd name="connsiteY196" fmla="*/ 1421778 h 2666595"/>
              <a:gd name="connsiteX197" fmla="*/ 4152908 w 5134312"/>
              <a:gd name="connsiteY197" fmla="*/ 1520000 h 2666595"/>
              <a:gd name="connsiteX198" fmla="*/ 4189843 w 5134312"/>
              <a:gd name="connsiteY198" fmla="*/ 1776107 h 2666595"/>
              <a:gd name="connsiteX199" fmla="*/ 4251941 w 5134312"/>
              <a:gd name="connsiteY199" fmla="*/ 1979450 h 2666595"/>
              <a:gd name="connsiteX200" fmla="*/ 4269800 w 5134312"/>
              <a:gd name="connsiteY200" fmla="*/ 2024502 h 2666595"/>
              <a:gd name="connsiteX201" fmla="*/ 4256812 w 5134312"/>
              <a:gd name="connsiteY201" fmla="*/ 2045607 h 266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5134312" h="2666595">
                <a:moveTo>
                  <a:pt x="5112395" y="2624384"/>
                </a:moveTo>
                <a:cubicBezTo>
                  <a:pt x="5086825" y="2621137"/>
                  <a:pt x="5062879" y="2610179"/>
                  <a:pt x="5037308" y="2608555"/>
                </a:cubicBezTo>
                <a:cubicBezTo>
                  <a:pt x="5033250" y="2608149"/>
                  <a:pt x="5028785" y="2606526"/>
                  <a:pt x="5029597" y="2601249"/>
                </a:cubicBezTo>
                <a:cubicBezTo>
                  <a:pt x="5030409" y="2595973"/>
                  <a:pt x="5035279" y="2596379"/>
                  <a:pt x="5039338" y="2595973"/>
                </a:cubicBezTo>
                <a:cubicBezTo>
                  <a:pt x="5057602" y="2595161"/>
                  <a:pt x="5075866" y="2593538"/>
                  <a:pt x="5093725" y="2589073"/>
                </a:cubicBezTo>
                <a:cubicBezTo>
                  <a:pt x="5107119" y="2585826"/>
                  <a:pt x="5124166" y="2582985"/>
                  <a:pt x="5122948" y="2566344"/>
                </a:cubicBezTo>
                <a:cubicBezTo>
                  <a:pt x="5121325" y="2550515"/>
                  <a:pt x="5113613" y="2533469"/>
                  <a:pt x="5096566" y="2525757"/>
                </a:cubicBezTo>
                <a:cubicBezTo>
                  <a:pt x="5088855" y="2522104"/>
                  <a:pt x="5079925" y="2520075"/>
                  <a:pt x="5070996" y="2519263"/>
                </a:cubicBezTo>
                <a:cubicBezTo>
                  <a:pt x="5016203" y="2512363"/>
                  <a:pt x="4962222" y="2500187"/>
                  <a:pt x="4913922" y="2475428"/>
                </a:cubicBezTo>
                <a:cubicBezTo>
                  <a:pt x="4878612" y="2457570"/>
                  <a:pt x="4848983" y="2458788"/>
                  <a:pt x="4814077" y="2471370"/>
                </a:cubicBezTo>
                <a:cubicBezTo>
                  <a:pt x="4773896" y="2485575"/>
                  <a:pt x="4729656" y="2486793"/>
                  <a:pt x="4689880" y="2476646"/>
                </a:cubicBezTo>
                <a:cubicBezTo>
                  <a:pt x="4652133" y="2466905"/>
                  <a:pt x="4616011" y="2450264"/>
                  <a:pt x="4600993" y="2403995"/>
                </a:cubicBezTo>
                <a:cubicBezTo>
                  <a:pt x="4571365" y="2315108"/>
                  <a:pt x="4553100" y="2224192"/>
                  <a:pt x="4538083" y="2131653"/>
                </a:cubicBezTo>
                <a:cubicBezTo>
                  <a:pt x="4514948" y="1987567"/>
                  <a:pt x="4499119" y="1842264"/>
                  <a:pt x="4473549" y="1698585"/>
                </a:cubicBezTo>
                <a:cubicBezTo>
                  <a:pt x="4462184" y="1633645"/>
                  <a:pt x="4443514" y="1571140"/>
                  <a:pt x="4417132" y="1510665"/>
                </a:cubicBezTo>
                <a:cubicBezTo>
                  <a:pt x="4378980" y="1422590"/>
                  <a:pt x="4363151" y="1329645"/>
                  <a:pt x="4357063" y="1234670"/>
                </a:cubicBezTo>
                <a:cubicBezTo>
                  <a:pt x="4354222" y="1187995"/>
                  <a:pt x="4348134" y="1142131"/>
                  <a:pt x="4333522" y="1097485"/>
                </a:cubicBezTo>
                <a:cubicBezTo>
                  <a:pt x="4324999" y="1071103"/>
                  <a:pt x="4318505" y="1045939"/>
                  <a:pt x="4341234" y="1021992"/>
                </a:cubicBezTo>
                <a:cubicBezTo>
                  <a:pt x="4354628" y="1007786"/>
                  <a:pt x="4351381" y="986275"/>
                  <a:pt x="4357063" y="968417"/>
                </a:cubicBezTo>
                <a:cubicBezTo>
                  <a:pt x="4363557" y="946499"/>
                  <a:pt x="4369239" y="923770"/>
                  <a:pt x="4379386" y="903477"/>
                </a:cubicBezTo>
                <a:cubicBezTo>
                  <a:pt x="4399680" y="862889"/>
                  <a:pt x="4390344" y="821490"/>
                  <a:pt x="4386286" y="780091"/>
                </a:cubicBezTo>
                <a:cubicBezTo>
                  <a:pt x="4383445" y="748433"/>
                  <a:pt x="4384663" y="748433"/>
                  <a:pt x="4413480" y="735039"/>
                </a:cubicBezTo>
                <a:cubicBezTo>
                  <a:pt x="4457720" y="714745"/>
                  <a:pt x="4502366" y="715151"/>
                  <a:pt x="4548230" y="726921"/>
                </a:cubicBezTo>
                <a:cubicBezTo>
                  <a:pt x="4584758" y="736256"/>
                  <a:pt x="4621693" y="744780"/>
                  <a:pt x="4658628" y="753709"/>
                </a:cubicBezTo>
                <a:cubicBezTo>
                  <a:pt x="4669180" y="756144"/>
                  <a:pt x="4680139" y="756550"/>
                  <a:pt x="4690691" y="755332"/>
                </a:cubicBezTo>
                <a:cubicBezTo>
                  <a:pt x="4718697" y="752085"/>
                  <a:pt x="4728438" y="743968"/>
                  <a:pt x="4733715" y="715963"/>
                </a:cubicBezTo>
                <a:cubicBezTo>
                  <a:pt x="4736150" y="703786"/>
                  <a:pt x="4739396" y="693640"/>
                  <a:pt x="4753196" y="691204"/>
                </a:cubicBezTo>
                <a:cubicBezTo>
                  <a:pt x="4755226" y="690798"/>
                  <a:pt x="4757661" y="689581"/>
                  <a:pt x="4758473" y="688363"/>
                </a:cubicBezTo>
                <a:cubicBezTo>
                  <a:pt x="4769431" y="665228"/>
                  <a:pt x="4792566" y="648993"/>
                  <a:pt x="4797437" y="622206"/>
                </a:cubicBezTo>
                <a:cubicBezTo>
                  <a:pt x="4799872" y="607594"/>
                  <a:pt x="4803525" y="597041"/>
                  <a:pt x="4820978" y="591765"/>
                </a:cubicBezTo>
                <a:cubicBezTo>
                  <a:pt x="4846953" y="584053"/>
                  <a:pt x="4850606" y="567007"/>
                  <a:pt x="4834371" y="545495"/>
                </a:cubicBezTo>
                <a:cubicBezTo>
                  <a:pt x="4812454" y="516678"/>
                  <a:pt x="4810831" y="484614"/>
                  <a:pt x="4820571" y="451332"/>
                </a:cubicBezTo>
                <a:cubicBezTo>
                  <a:pt x="4823819" y="439562"/>
                  <a:pt x="4833154" y="432662"/>
                  <a:pt x="4843706" y="426980"/>
                </a:cubicBezTo>
                <a:cubicBezTo>
                  <a:pt x="4868465" y="413180"/>
                  <a:pt x="4872929" y="403439"/>
                  <a:pt x="4869683" y="376246"/>
                </a:cubicBezTo>
                <a:cubicBezTo>
                  <a:pt x="4868465" y="366099"/>
                  <a:pt x="4868059" y="355952"/>
                  <a:pt x="4867247" y="345805"/>
                </a:cubicBezTo>
                <a:cubicBezTo>
                  <a:pt x="4865218" y="323888"/>
                  <a:pt x="4869683" y="308465"/>
                  <a:pt x="4893223" y="297912"/>
                </a:cubicBezTo>
                <a:cubicBezTo>
                  <a:pt x="4928128" y="281677"/>
                  <a:pt x="4952481" y="220796"/>
                  <a:pt x="4934216" y="193196"/>
                </a:cubicBezTo>
                <a:cubicBezTo>
                  <a:pt x="4914735" y="163162"/>
                  <a:pt x="4894035" y="129474"/>
                  <a:pt x="4863594" y="112427"/>
                </a:cubicBezTo>
                <a:cubicBezTo>
                  <a:pt x="4838024" y="98222"/>
                  <a:pt x="4824630" y="74275"/>
                  <a:pt x="4802307" y="59664"/>
                </a:cubicBezTo>
                <a:cubicBezTo>
                  <a:pt x="4794596" y="54387"/>
                  <a:pt x="4790131" y="47893"/>
                  <a:pt x="4777955" y="53170"/>
                </a:cubicBezTo>
                <a:cubicBezTo>
                  <a:pt x="4766185" y="58446"/>
                  <a:pt x="4754008" y="54793"/>
                  <a:pt x="4748326" y="40182"/>
                </a:cubicBezTo>
                <a:cubicBezTo>
                  <a:pt x="4744673" y="30441"/>
                  <a:pt x="4736961" y="27599"/>
                  <a:pt x="4727220" y="24352"/>
                </a:cubicBezTo>
                <a:cubicBezTo>
                  <a:pt x="4710579" y="18670"/>
                  <a:pt x="4695968" y="8117"/>
                  <a:pt x="4680139" y="0"/>
                </a:cubicBezTo>
                <a:cubicBezTo>
                  <a:pt x="4667963" y="0"/>
                  <a:pt x="4655786" y="0"/>
                  <a:pt x="4643610" y="0"/>
                </a:cubicBezTo>
                <a:cubicBezTo>
                  <a:pt x="4622099" y="10553"/>
                  <a:pt x="4599370" y="10553"/>
                  <a:pt x="4576235" y="10553"/>
                </a:cubicBezTo>
                <a:cubicBezTo>
                  <a:pt x="4540924" y="10147"/>
                  <a:pt x="4506019" y="15829"/>
                  <a:pt x="4472331" y="25164"/>
                </a:cubicBezTo>
                <a:cubicBezTo>
                  <a:pt x="4427279" y="37340"/>
                  <a:pt x="4389939" y="65752"/>
                  <a:pt x="4353816" y="93757"/>
                </a:cubicBezTo>
                <a:cubicBezTo>
                  <a:pt x="4324187" y="116486"/>
                  <a:pt x="4296182" y="143274"/>
                  <a:pt x="4277917" y="177367"/>
                </a:cubicBezTo>
                <a:cubicBezTo>
                  <a:pt x="4255188" y="219578"/>
                  <a:pt x="4230430" y="260571"/>
                  <a:pt x="4214601" y="306029"/>
                </a:cubicBezTo>
                <a:cubicBezTo>
                  <a:pt x="4205266" y="332411"/>
                  <a:pt x="4198366" y="336064"/>
                  <a:pt x="4172390" y="326729"/>
                </a:cubicBezTo>
                <a:cubicBezTo>
                  <a:pt x="4132208" y="312523"/>
                  <a:pt x="4089997" y="305218"/>
                  <a:pt x="4049816" y="290606"/>
                </a:cubicBezTo>
                <a:cubicBezTo>
                  <a:pt x="4030334" y="283300"/>
                  <a:pt x="4009228" y="281677"/>
                  <a:pt x="3988529" y="277618"/>
                </a:cubicBezTo>
                <a:cubicBezTo>
                  <a:pt x="3951188" y="270718"/>
                  <a:pt x="3914254" y="278836"/>
                  <a:pt x="3877319" y="278024"/>
                </a:cubicBezTo>
                <a:cubicBezTo>
                  <a:pt x="3859461" y="277618"/>
                  <a:pt x="3842414" y="279648"/>
                  <a:pt x="3825367" y="284924"/>
                </a:cubicBezTo>
                <a:cubicBezTo>
                  <a:pt x="3781127" y="299130"/>
                  <a:pt x="3735263" y="302782"/>
                  <a:pt x="3689399" y="306029"/>
                </a:cubicBezTo>
                <a:cubicBezTo>
                  <a:pt x="3616748" y="311306"/>
                  <a:pt x="3544502" y="321453"/>
                  <a:pt x="3472256" y="330788"/>
                </a:cubicBezTo>
                <a:cubicBezTo>
                  <a:pt x="3411375" y="338499"/>
                  <a:pt x="3350088" y="343776"/>
                  <a:pt x="3290019" y="355952"/>
                </a:cubicBezTo>
                <a:cubicBezTo>
                  <a:pt x="3218991" y="370563"/>
                  <a:pt x="3144310" y="360822"/>
                  <a:pt x="3075311" y="390045"/>
                </a:cubicBezTo>
                <a:cubicBezTo>
                  <a:pt x="3069629" y="392481"/>
                  <a:pt x="3063135" y="391263"/>
                  <a:pt x="3057047" y="391669"/>
                </a:cubicBezTo>
                <a:cubicBezTo>
                  <a:pt x="3050147" y="392075"/>
                  <a:pt x="3042841" y="391263"/>
                  <a:pt x="3037159" y="394916"/>
                </a:cubicBezTo>
                <a:cubicBezTo>
                  <a:pt x="3013618" y="409121"/>
                  <a:pt x="2987236" y="414398"/>
                  <a:pt x="2961260" y="421298"/>
                </a:cubicBezTo>
                <a:cubicBezTo>
                  <a:pt x="2940967" y="426574"/>
                  <a:pt x="2922296" y="436721"/>
                  <a:pt x="2900785" y="437939"/>
                </a:cubicBezTo>
                <a:cubicBezTo>
                  <a:pt x="2895915" y="438344"/>
                  <a:pt x="2891044" y="439968"/>
                  <a:pt x="2887797" y="443621"/>
                </a:cubicBezTo>
                <a:cubicBezTo>
                  <a:pt x="2866692" y="467567"/>
                  <a:pt x="2837063" y="471220"/>
                  <a:pt x="2808652" y="475685"/>
                </a:cubicBezTo>
                <a:cubicBezTo>
                  <a:pt x="2740870" y="485832"/>
                  <a:pt x="2675931" y="506937"/>
                  <a:pt x="2610179" y="523984"/>
                </a:cubicBezTo>
                <a:cubicBezTo>
                  <a:pt x="2550109" y="539407"/>
                  <a:pt x="2490852" y="558889"/>
                  <a:pt x="2440929" y="598665"/>
                </a:cubicBezTo>
                <a:cubicBezTo>
                  <a:pt x="2427535" y="609218"/>
                  <a:pt x="2411706" y="615712"/>
                  <a:pt x="2396689" y="623017"/>
                </a:cubicBezTo>
                <a:cubicBezTo>
                  <a:pt x="2373554" y="633976"/>
                  <a:pt x="2354884" y="650211"/>
                  <a:pt x="2341896" y="672534"/>
                </a:cubicBezTo>
                <a:cubicBezTo>
                  <a:pt x="2336214" y="681869"/>
                  <a:pt x="2329314" y="690393"/>
                  <a:pt x="2320385" y="696075"/>
                </a:cubicBezTo>
                <a:cubicBezTo>
                  <a:pt x="2298467" y="709875"/>
                  <a:pt x="2283450" y="730168"/>
                  <a:pt x="2272085" y="752491"/>
                </a:cubicBezTo>
                <a:cubicBezTo>
                  <a:pt x="2245298" y="803631"/>
                  <a:pt x="2210392" y="850713"/>
                  <a:pt x="2191317" y="905912"/>
                </a:cubicBezTo>
                <a:cubicBezTo>
                  <a:pt x="2189693" y="911188"/>
                  <a:pt x="2184822" y="914841"/>
                  <a:pt x="2182387" y="919306"/>
                </a:cubicBezTo>
                <a:cubicBezTo>
                  <a:pt x="2159252" y="963546"/>
                  <a:pt x="2115824" y="989116"/>
                  <a:pt x="2082948" y="1024427"/>
                </a:cubicBezTo>
                <a:cubicBezTo>
                  <a:pt x="2052101" y="1057709"/>
                  <a:pt x="2013949" y="1084903"/>
                  <a:pt x="1974579" y="1109255"/>
                </a:cubicBezTo>
                <a:cubicBezTo>
                  <a:pt x="1937239" y="1132390"/>
                  <a:pt x="1896246" y="1149031"/>
                  <a:pt x="1860529" y="1175007"/>
                </a:cubicBezTo>
                <a:cubicBezTo>
                  <a:pt x="1841453" y="1188806"/>
                  <a:pt x="1821159" y="1200983"/>
                  <a:pt x="1801677" y="1214376"/>
                </a:cubicBezTo>
                <a:cubicBezTo>
                  <a:pt x="1772860" y="1234264"/>
                  <a:pt x="1742013" y="1250499"/>
                  <a:pt x="1713196" y="1270793"/>
                </a:cubicBezTo>
                <a:cubicBezTo>
                  <a:pt x="1658809" y="1309351"/>
                  <a:pt x="1603610" y="1347503"/>
                  <a:pt x="1548005" y="1384438"/>
                </a:cubicBezTo>
                <a:cubicBezTo>
                  <a:pt x="1505794" y="1412849"/>
                  <a:pt x="1458713" y="1432737"/>
                  <a:pt x="1416908" y="1461554"/>
                </a:cubicBezTo>
                <a:cubicBezTo>
                  <a:pt x="1405949" y="1469266"/>
                  <a:pt x="1392961" y="1475760"/>
                  <a:pt x="1379567" y="1476571"/>
                </a:cubicBezTo>
                <a:cubicBezTo>
                  <a:pt x="1345880" y="1478601"/>
                  <a:pt x="1313004" y="1487936"/>
                  <a:pt x="1279722" y="1491995"/>
                </a:cubicBezTo>
                <a:cubicBezTo>
                  <a:pt x="1199765" y="1502141"/>
                  <a:pt x="1119808" y="1511883"/>
                  <a:pt x="1042286" y="1532988"/>
                </a:cubicBezTo>
                <a:cubicBezTo>
                  <a:pt x="915653" y="1567487"/>
                  <a:pt x="795514" y="1617410"/>
                  <a:pt x="686740" y="1692091"/>
                </a:cubicBezTo>
                <a:cubicBezTo>
                  <a:pt x="667664" y="1705079"/>
                  <a:pt x="646152" y="1713602"/>
                  <a:pt x="625858" y="1724155"/>
                </a:cubicBezTo>
                <a:cubicBezTo>
                  <a:pt x="532507" y="1771642"/>
                  <a:pt x="434692" y="1810200"/>
                  <a:pt x="342558" y="1860123"/>
                </a:cubicBezTo>
                <a:cubicBezTo>
                  <a:pt x="330382" y="1866617"/>
                  <a:pt x="316988" y="1868240"/>
                  <a:pt x="303594" y="1869458"/>
                </a:cubicBezTo>
                <a:cubicBezTo>
                  <a:pt x="271936" y="1872705"/>
                  <a:pt x="239466" y="1869864"/>
                  <a:pt x="209025" y="1877981"/>
                </a:cubicBezTo>
                <a:cubicBezTo>
                  <a:pt x="144897" y="1895028"/>
                  <a:pt x="83204" y="1919380"/>
                  <a:pt x="22729" y="1946980"/>
                </a:cubicBezTo>
                <a:cubicBezTo>
                  <a:pt x="-2841" y="1958750"/>
                  <a:pt x="6900" y="2002991"/>
                  <a:pt x="0" y="2025314"/>
                </a:cubicBezTo>
                <a:cubicBezTo>
                  <a:pt x="0" y="2032213"/>
                  <a:pt x="16235" y="2071177"/>
                  <a:pt x="16235" y="2078077"/>
                </a:cubicBezTo>
                <a:cubicBezTo>
                  <a:pt x="23541" y="2095936"/>
                  <a:pt x="19888" y="2117041"/>
                  <a:pt x="29629" y="2134088"/>
                </a:cubicBezTo>
                <a:cubicBezTo>
                  <a:pt x="53981" y="2177111"/>
                  <a:pt x="77522" y="2220539"/>
                  <a:pt x="120545" y="2249357"/>
                </a:cubicBezTo>
                <a:cubicBezTo>
                  <a:pt x="148550" y="2268027"/>
                  <a:pt x="169250" y="2293191"/>
                  <a:pt x="180614" y="2326067"/>
                </a:cubicBezTo>
                <a:cubicBezTo>
                  <a:pt x="192385" y="2359754"/>
                  <a:pt x="210243" y="2391413"/>
                  <a:pt x="226478" y="2423071"/>
                </a:cubicBezTo>
                <a:cubicBezTo>
                  <a:pt x="249207" y="2467311"/>
                  <a:pt x="280459" y="2503840"/>
                  <a:pt x="325511" y="2527381"/>
                </a:cubicBezTo>
                <a:cubicBezTo>
                  <a:pt x="364475" y="2547674"/>
                  <a:pt x="403845" y="2568374"/>
                  <a:pt x="446056" y="2580550"/>
                </a:cubicBezTo>
                <a:cubicBezTo>
                  <a:pt x="493949" y="2594756"/>
                  <a:pt x="486238" y="2595973"/>
                  <a:pt x="513025" y="2574056"/>
                </a:cubicBezTo>
                <a:cubicBezTo>
                  <a:pt x="532507" y="2558227"/>
                  <a:pt x="543466" y="2537121"/>
                  <a:pt x="557672" y="2517234"/>
                </a:cubicBezTo>
                <a:cubicBezTo>
                  <a:pt x="582836" y="2481923"/>
                  <a:pt x="564571" y="2424694"/>
                  <a:pt x="526013" y="2406024"/>
                </a:cubicBezTo>
                <a:cubicBezTo>
                  <a:pt x="510996" y="2398718"/>
                  <a:pt x="503284" y="2388165"/>
                  <a:pt x="500849" y="2371930"/>
                </a:cubicBezTo>
                <a:cubicBezTo>
                  <a:pt x="492326" y="2314296"/>
                  <a:pt x="488267" y="2256256"/>
                  <a:pt x="481367" y="2198622"/>
                </a:cubicBezTo>
                <a:cubicBezTo>
                  <a:pt x="479744" y="2186040"/>
                  <a:pt x="485426" y="2175487"/>
                  <a:pt x="491920" y="2164529"/>
                </a:cubicBezTo>
                <a:cubicBezTo>
                  <a:pt x="510590" y="2132464"/>
                  <a:pt x="529260" y="2100401"/>
                  <a:pt x="541031" y="2065089"/>
                </a:cubicBezTo>
                <a:cubicBezTo>
                  <a:pt x="545089" y="2052507"/>
                  <a:pt x="552395" y="2043578"/>
                  <a:pt x="564166" y="2038302"/>
                </a:cubicBezTo>
                <a:cubicBezTo>
                  <a:pt x="592983" y="2025314"/>
                  <a:pt x="621394" y="2011108"/>
                  <a:pt x="651023" y="1998932"/>
                </a:cubicBezTo>
                <a:cubicBezTo>
                  <a:pt x="739097" y="1962809"/>
                  <a:pt x="832449" y="1945762"/>
                  <a:pt x="925394" y="1929121"/>
                </a:cubicBezTo>
                <a:cubicBezTo>
                  <a:pt x="990740" y="1917351"/>
                  <a:pt x="1055274" y="1902334"/>
                  <a:pt x="1118184" y="1881634"/>
                </a:cubicBezTo>
                <a:cubicBezTo>
                  <a:pt x="1180283" y="1861340"/>
                  <a:pt x="1241570" y="1836988"/>
                  <a:pt x="1304887" y="1819535"/>
                </a:cubicBezTo>
                <a:cubicBezTo>
                  <a:pt x="1380785" y="1798430"/>
                  <a:pt x="1459525" y="1795589"/>
                  <a:pt x="1537047" y="1783413"/>
                </a:cubicBezTo>
                <a:cubicBezTo>
                  <a:pt x="1581287" y="1776513"/>
                  <a:pt x="1624310" y="1769207"/>
                  <a:pt x="1664897" y="1747695"/>
                </a:cubicBezTo>
                <a:cubicBezTo>
                  <a:pt x="1735519" y="1710761"/>
                  <a:pt x="1808983" y="1679509"/>
                  <a:pt x="1883664" y="1651097"/>
                </a:cubicBezTo>
                <a:cubicBezTo>
                  <a:pt x="1938051" y="1630398"/>
                  <a:pt x="1993250" y="1612133"/>
                  <a:pt x="2046419" y="1588593"/>
                </a:cubicBezTo>
                <a:cubicBezTo>
                  <a:pt x="2064684" y="1580475"/>
                  <a:pt x="2081730" y="1581287"/>
                  <a:pt x="2098777" y="1590622"/>
                </a:cubicBezTo>
                <a:cubicBezTo>
                  <a:pt x="2129218" y="1607669"/>
                  <a:pt x="2162499" y="1617004"/>
                  <a:pt x="2194969" y="1627963"/>
                </a:cubicBezTo>
                <a:cubicBezTo>
                  <a:pt x="2219322" y="1636080"/>
                  <a:pt x="2244486" y="1641356"/>
                  <a:pt x="2269650" y="1646633"/>
                </a:cubicBezTo>
                <a:cubicBezTo>
                  <a:pt x="2318761" y="1656780"/>
                  <a:pt x="2365437" y="1658809"/>
                  <a:pt x="2409271" y="1623092"/>
                </a:cubicBezTo>
                <a:cubicBezTo>
                  <a:pt x="2460817" y="1580881"/>
                  <a:pt x="2522916" y="1552470"/>
                  <a:pt x="2574462" y="1509447"/>
                </a:cubicBezTo>
                <a:cubicBezTo>
                  <a:pt x="2582579" y="1502953"/>
                  <a:pt x="2591914" y="1502547"/>
                  <a:pt x="2601250" y="1507824"/>
                </a:cubicBezTo>
                <a:cubicBezTo>
                  <a:pt x="2614238" y="1515941"/>
                  <a:pt x="2627226" y="1514318"/>
                  <a:pt x="2640214" y="1509447"/>
                </a:cubicBezTo>
                <a:cubicBezTo>
                  <a:pt x="2652796" y="1504983"/>
                  <a:pt x="2664972" y="1499300"/>
                  <a:pt x="2676742" y="1491995"/>
                </a:cubicBezTo>
                <a:cubicBezTo>
                  <a:pt x="2704748" y="1474136"/>
                  <a:pt x="2733159" y="1457089"/>
                  <a:pt x="2761570" y="1440449"/>
                </a:cubicBezTo>
                <a:cubicBezTo>
                  <a:pt x="2777399" y="1431113"/>
                  <a:pt x="2792011" y="1431925"/>
                  <a:pt x="2809057" y="1441666"/>
                </a:cubicBezTo>
                <a:cubicBezTo>
                  <a:pt x="2849645" y="1464801"/>
                  <a:pt x="2888609" y="1490371"/>
                  <a:pt x="2928790" y="1513912"/>
                </a:cubicBezTo>
                <a:cubicBezTo>
                  <a:pt x="2948678" y="1525276"/>
                  <a:pt x="2968972" y="1536235"/>
                  <a:pt x="2988048" y="1548817"/>
                </a:cubicBezTo>
                <a:cubicBezTo>
                  <a:pt x="2993324" y="1552470"/>
                  <a:pt x="3001036" y="1556123"/>
                  <a:pt x="2998195" y="1564240"/>
                </a:cubicBezTo>
                <a:cubicBezTo>
                  <a:pt x="2995760" y="1571140"/>
                  <a:pt x="2988454" y="1570734"/>
                  <a:pt x="2982772" y="1571546"/>
                </a:cubicBezTo>
                <a:cubicBezTo>
                  <a:pt x="2906061" y="1579663"/>
                  <a:pt x="2833004" y="1601581"/>
                  <a:pt x="2760758" y="1627151"/>
                </a:cubicBezTo>
                <a:cubicBezTo>
                  <a:pt x="2658072" y="1664085"/>
                  <a:pt x="2551733" y="1687626"/>
                  <a:pt x="2446206" y="1714414"/>
                </a:cubicBezTo>
                <a:cubicBezTo>
                  <a:pt x="2437682" y="1716443"/>
                  <a:pt x="2428753" y="1718473"/>
                  <a:pt x="2420230" y="1715631"/>
                </a:cubicBezTo>
                <a:cubicBezTo>
                  <a:pt x="2366654" y="1698991"/>
                  <a:pt x="2313485" y="1702644"/>
                  <a:pt x="2260721" y="1718473"/>
                </a:cubicBezTo>
                <a:cubicBezTo>
                  <a:pt x="2212828" y="1732678"/>
                  <a:pt x="2164935" y="1748101"/>
                  <a:pt x="2116636" y="1761089"/>
                </a:cubicBezTo>
                <a:cubicBezTo>
                  <a:pt x="2089848" y="1768395"/>
                  <a:pt x="2071583" y="1783818"/>
                  <a:pt x="2057378" y="1806141"/>
                </a:cubicBezTo>
                <a:cubicBezTo>
                  <a:pt x="2050478" y="1817100"/>
                  <a:pt x="2048043" y="1828059"/>
                  <a:pt x="2051696" y="1840641"/>
                </a:cubicBezTo>
                <a:cubicBezTo>
                  <a:pt x="2086195" y="1955503"/>
                  <a:pt x="2132059" y="2065901"/>
                  <a:pt x="2190505" y="2171023"/>
                </a:cubicBezTo>
                <a:cubicBezTo>
                  <a:pt x="2212828" y="2211204"/>
                  <a:pt x="2241645" y="2248139"/>
                  <a:pt x="2258286" y="2291162"/>
                </a:cubicBezTo>
                <a:cubicBezTo>
                  <a:pt x="2276956" y="2339866"/>
                  <a:pt x="2311455" y="2373554"/>
                  <a:pt x="2352043" y="2402371"/>
                </a:cubicBezTo>
                <a:cubicBezTo>
                  <a:pt x="2378425" y="2421041"/>
                  <a:pt x="2404401" y="2416577"/>
                  <a:pt x="2426318" y="2393442"/>
                </a:cubicBezTo>
                <a:cubicBezTo>
                  <a:pt x="2442147" y="2376801"/>
                  <a:pt x="2447018" y="2357725"/>
                  <a:pt x="2444988" y="2335808"/>
                </a:cubicBezTo>
                <a:cubicBezTo>
                  <a:pt x="2440118" y="2284667"/>
                  <a:pt x="2439306" y="2233122"/>
                  <a:pt x="2431188" y="2182387"/>
                </a:cubicBezTo>
                <a:cubicBezTo>
                  <a:pt x="2426724" y="2155194"/>
                  <a:pt x="2428347" y="2128000"/>
                  <a:pt x="2435653" y="2102024"/>
                </a:cubicBezTo>
                <a:cubicBezTo>
                  <a:pt x="2443365" y="2073613"/>
                  <a:pt x="2449858" y="2044390"/>
                  <a:pt x="2474617" y="2023284"/>
                </a:cubicBezTo>
                <a:cubicBezTo>
                  <a:pt x="2485576" y="2013949"/>
                  <a:pt x="2494911" y="2000961"/>
                  <a:pt x="2496940" y="1985538"/>
                </a:cubicBezTo>
                <a:cubicBezTo>
                  <a:pt x="2500999" y="1953880"/>
                  <a:pt x="2515204" y="1938456"/>
                  <a:pt x="2548892" y="1929933"/>
                </a:cubicBezTo>
                <a:cubicBezTo>
                  <a:pt x="2643867" y="1905175"/>
                  <a:pt x="2740059" y="1894216"/>
                  <a:pt x="2837469" y="1892187"/>
                </a:cubicBezTo>
                <a:cubicBezTo>
                  <a:pt x="2886985" y="1890969"/>
                  <a:pt x="2936502" y="1896246"/>
                  <a:pt x="2985613" y="1890563"/>
                </a:cubicBezTo>
                <a:cubicBezTo>
                  <a:pt x="3086270" y="1878793"/>
                  <a:pt x="3186927" y="1870270"/>
                  <a:pt x="3287989" y="1863370"/>
                </a:cubicBezTo>
                <a:cubicBezTo>
                  <a:pt x="3377688" y="1857282"/>
                  <a:pt x="3451557" y="1819941"/>
                  <a:pt x="3507161" y="1748101"/>
                </a:cubicBezTo>
                <a:cubicBezTo>
                  <a:pt x="3519338" y="1732678"/>
                  <a:pt x="3530702" y="1716849"/>
                  <a:pt x="3537196" y="1697773"/>
                </a:cubicBezTo>
                <a:cubicBezTo>
                  <a:pt x="3552619" y="1653127"/>
                  <a:pt x="3536384" y="1613351"/>
                  <a:pt x="3515685" y="1576011"/>
                </a:cubicBezTo>
                <a:cubicBezTo>
                  <a:pt x="3483215" y="1517159"/>
                  <a:pt x="3439786" y="1466019"/>
                  <a:pt x="3403258" y="1410008"/>
                </a:cubicBezTo>
                <a:cubicBezTo>
                  <a:pt x="3385399" y="1382814"/>
                  <a:pt x="3368353" y="1355215"/>
                  <a:pt x="3346435" y="1331268"/>
                </a:cubicBezTo>
                <a:cubicBezTo>
                  <a:pt x="3342377" y="1326804"/>
                  <a:pt x="3335883" y="1322745"/>
                  <a:pt x="3338724" y="1316251"/>
                </a:cubicBezTo>
                <a:cubicBezTo>
                  <a:pt x="3341565" y="1309351"/>
                  <a:pt x="3349276" y="1311380"/>
                  <a:pt x="3354959" y="1311786"/>
                </a:cubicBezTo>
                <a:cubicBezTo>
                  <a:pt x="3400011" y="1313004"/>
                  <a:pt x="3443439" y="1302045"/>
                  <a:pt x="3486462" y="1290681"/>
                </a:cubicBezTo>
                <a:cubicBezTo>
                  <a:pt x="3532326" y="1278505"/>
                  <a:pt x="3577784" y="1265923"/>
                  <a:pt x="3622836" y="1251717"/>
                </a:cubicBezTo>
                <a:cubicBezTo>
                  <a:pt x="3643941" y="1245223"/>
                  <a:pt x="3651247" y="1250905"/>
                  <a:pt x="3654900" y="1272417"/>
                </a:cubicBezTo>
                <a:cubicBezTo>
                  <a:pt x="3660582" y="1305292"/>
                  <a:pt x="3660176" y="1338574"/>
                  <a:pt x="3657335" y="1371450"/>
                </a:cubicBezTo>
                <a:cubicBezTo>
                  <a:pt x="3653682" y="1411226"/>
                  <a:pt x="3650435" y="1450595"/>
                  <a:pt x="3657741" y="1490371"/>
                </a:cubicBezTo>
                <a:cubicBezTo>
                  <a:pt x="3660582" y="1505388"/>
                  <a:pt x="3665453" y="1521218"/>
                  <a:pt x="3662206" y="1536641"/>
                </a:cubicBezTo>
                <a:cubicBezTo>
                  <a:pt x="3655712" y="1569111"/>
                  <a:pt x="3664235" y="1599551"/>
                  <a:pt x="3670729" y="1630804"/>
                </a:cubicBezTo>
                <a:cubicBezTo>
                  <a:pt x="3700358" y="1775295"/>
                  <a:pt x="3745816" y="1914510"/>
                  <a:pt x="3803044" y="2049666"/>
                </a:cubicBezTo>
                <a:cubicBezTo>
                  <a:pt x="3820091" y="2089442"/>
                  <a:pt x="3846473" y="2124753"/>
                  <a:pt x="3887060" y="2142206"/>
                </a:cubicBezTo>
                <a:cubicBezTo>
                  <a:pt x="3926430" y="2159252"/>
                  <a:pt x="3969858" y="2160064"/>
                  <a:pt x="4012881" y="2157629"/>
                </a:cubicBezTo>
                <a:cubicBezTo>
                  <a:pt x="4040481" y="2156005"/>
                  <a:pt x="4068486" y="2152758"/>
                  <a:pt x="4095679" y="2160470"/>
                </a:cubicBezTo>
                <a:cubicBezTo>
                  <a:pt x="4122061" y="2167776"/>
                  <a:pt x="4148443" y="2169399"/>
                  <a:pt x="4176043" y="2164123"/>
                </a:cubicBezTo>
                <a:cubicBezTo>
                  <a:pt x="4190248" y="2161282"/>
                  <a:pt x="4200395" y="2157223"/>
                  <a:pt x="4202019" y="2141394"/>
                </a:cubicBezTo>
                <a:cubicBezTo>
                  <a:pt x="4203236" y="2129624"/>
                  <a:pt x="4210542" y="2125565"/>
                  <a:pt x="4221906" y="2126376"/>
                </a:cubicBezTo>
                <a:cubicBezTo>
                  <a:pt x="4235301" y="2127594"/>
                  <a:pt x="4249100" y="2128000"/>
                  <a:pt x="4262494" y="2127188"/>
                </a:cubicBezTo>
                <a:cubicBezTo>
                  <a:pt x="4285223" y="2125971"/>
                  <a:pt x="4299023" y="2136117"/>
                  <a:pt x="4308764" y="2156005"/>
                </a:cubicBezTo>
                <a:cubicBezTo>
                  <a:pt x="4331493" y="2203087"/>
                  <a:pt x="4352193" y="2250574"/>
                  <a:pt x="4369645" y="2299685"/>
                </a:cubicBezTo>
                <a:cubicBezTo>
                  <a:pt x="4403738" y="2395877"/>
                  <a:pt x="4437020" y="2492475"/>
                  <a:pt x="4483696" y="2583797"/>
                </a:cubicBezTo>
                <a:cubicBezTo>
                  <a:pt x="4508860" y="2633719"/>
                  <a:pt x="4546606" y="2663348"/>
                  <a:pt x="4603835" y="2665378"/>
                </a:cubicBezTo>
                <a:cubicBezTo>
                  <a:pt x="4611546" y="2665784"/>
                  <a:pt x="4620070" y="2665378"/>
                  <a:pt x="4627375" y="2669031"/>
                </a:cubicBezTo>
                <a:cubicBezTo>
                  <a:pt x="4687039" y="2669031"/>
                  <a:pt x="4746297" y="2669031"/>
                  <a:pt x="4805960" y="2669031"/>
                </a:cubicBezTo>
                <a:cubicBezTo>
                  <a:pt x="4842489" y="2664566"/>
                  <a:pt x="4879017" y="2662537"/>
                  <a:pt x="4915546" y="2661319"/>
                </a:cubicBezTo>
                <a:cubicBezTo>
                  <a:pt x="4980486" y="2659290"/>
                  <a:pt x="5045426" y="2667001"/>
                  <a:pt x="5110366" y="2662942"/>
                </a:cubicBezTo>
                <a:cubicBezTo>
                  <a:pt x="5124977" y="2662131"/>
                  <a:pt x="5133501" y="2657260"/>
                  <a:pt x="5138371" y="2644678"/>
                </a:cubicBezTo>
                <a:cubicBezTo>
                  <a:pt x="5138371" y="2641837"/>
                  <a:pt x="5138371" y="2639402"/>
                  <a:pt x="5138371" y="2636561"/>
                </a:cubicBezTo>
                <a:cubicBezTo>
                  <a:pt x="5131472" y="2629255"/>
                  <a:pt x="5122948" y="2626008"/>
                  <a:pt x="5112395" y="2624384"/>
                </a:cubicBezTo>
                <a:close/>
                <a:moveTo>
                  <a:pt x="4256812" y="2045607"/>
                </a:moveTo>
                <a:cubicBezTo>
                  <a:pt x="4197148" y="2040331"/>
                  <a:pt x="4136673" y="2039113"/>
                  <a:pt x="4077821" y="2024908"/>
                </a:cubicBezTo>
                <a:cubicBezTo>
                  <a:pt x="4062804" y="2021255"/>
                  <a:pt x="4046975" y="2021661"/>
                  <a:pt x="4031551" y="2021255"/>
                </a:cubicBezTo>
                <a:cubicBezTo>
                  <a:pt x="4009228" y="2020443"/>
                  <a:pt x="3986905" y="2021255"/>
                  <a:pt x="3964582" y="2020037"/>
                </a:cubicBezTo>
                <a:cubicBezTo>
                  <a:pt x="3932924" y="2018414"/>
                  <a:pt x="3918718" y="2005832"/>
                  <a:pt x="3911818" y="1974985"/>
                </a:cubicBezTo>
                <a:cubicBezTo>
                  <a:pt x="3895583" y="1899493"/>
                  <a:pt x="3883813" y="1823594"/>
                  <a:pt x="3887060" y="1746072"/>
                </a:cubicBezTo>
                <a:cubicBezTo>
                  <a:pt x="3888278" y="1718473"/>
                  <a:pt x="3887060" y="1690467"/>
                  <a:pt x="3887060" y="1662868"/>
                </a:cubicBezTo>
                <a:cubicBezTo>
                  <a:pt x="3887466" y="1662868"/>
                  <a:pt x="3887466" y="1662868"/>
                  <a:pt x="3887872" y="1662868"/>
                </a:cubicBezTo>
                <a:cubicBezTo>
                  <a:pt x="3887872" y="1623092"/>
                  <a:pt x="3887466" y="1582911"/>
                  <a:pt x="3887872" y="1543135"/>
                </a:cubicBezTo>
                <a:cubicBezTo>
                  <a:pt x="3888683" y="1497677"/>
                  <a:pt x="3885437" y="1452625"/>
                  <a:pt x="3873666" y="1408790"/>
                </a:cubicBezTo>
                <a:cubicBezTo>
                  <a:pt x="3865143" y="1377538"/>
                  <a:pt x="3871637" y="1346692"/>
                  <a:pt x="3880566" y="1317063"/>
                </a:cubicBezTo>
                <a:cubicBezTo>
                  <a:pt x="3888683" y="1291087"/>
                  <a:pt x="3887060" y="1265111"/>
                  <a:pt x="3888683" y="1239135"/>
                </a:cubicBezTo>
                <a:cubicBezTo>
                  <a:pt x="3889901" y="1218841"/>
                  <a:pt x="3891119" y="1198547"/>
                  <a:pt x="3891119" y="1178254"/>
                </a:cubicBezTo>
                <a:cubicBezTo>
                  <a:pt x="3891119" y="1157148"/>
                  <a:pt x="3904513" y="1147813"/>
                  <a:pt x="3920748" y="1139290"/>
                </a:cubicBezTo>
                <a:cubicBezTo>
                  <a:pt x="3967423" y="1114937"/>
                  <a:pt x="4018563" y="1098296"/>
                  <a:pt x="4058745" y="1061768"/>
                </a:cubicBezTo>
                <a:cubicBezTo>
                  <a:pt x="4073762" y="1048374"/>
                  <a:pt x="4079039" y="1049997"/>
                  <a:pt x="4083097" y="1070697"/>
                </a:cubicBezTo>
                <a:cubicBezTo>
                  <a:pt x="4098927" y="1150248"/>
                  <a:pt x="4112320" y="1230206"/>
                  <a:pt x="4120438" y="1310975"/>
                </a:cubicBezTo>
                <a:cubicBezTo>
                  <a:pt x="4124091" y="1348315"/>
                  <a:pt x="4134644" y="1385250"/>
                  <a:pt x="4143979" y="1421778"/>
                </a:cubicBezTo>
                <a:cubicBezTo>
                  <a:pt x="4152096" y="1454248"/>
                  <a:pt x="4156561" y="1487124"/>
                  <a:pt x="4152908" y="1520000"/>
                </a:cubicBezTo>
                <a:cubicBezTo>
                  <a:pt x="4143573" y="1608886"/>
                  <a:pt x="4159402" y="1693308"/>
                  <a:pt x="4189843" y="1776107"/>
                </a:cubicBezTo>
                <a:cubicBezTo>
                  <a:pt x="4214195" y="1842670"/>
                  <a:pt x="4223530" y="1913698"/>
                  <a:pt x="4251941" y="1979450"/>
                </a:cubicBezTo>
                <a:cubicBezTo>
                  <a:pt x="4258435" y="1994467"/>
                  <a:pt x="4264118" y="2009485"/>
                  <a:pt x="4269800" y="2024502"/>
                </a:cubicBezTo>
                <a:cubicBezTo>
                  <a:pt x="4277106" y="2040331"/>
                  <a:pt x="4273047" y="2047231"/>
                  <a:pt x="4256812" y="2045607"/>
                </a:cubicBezTo>
                <a:close/>
              </a:path>
            </a:pathLst>
          </a:custGeom>
          <a:solidFill>
            <a:schemeClr val="accent4">
              <a:alpha val="38000"/>
            </a:schemeClr>
          </a:solidFill>
          <a:ln w="40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3EE5A3C5-292E-5F44-9468-026E3CFAE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92108" flipH="1">
            <a:off x="10865739" y="2695718"/>
            <a:ext cx="1231017" cy="128253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A2461159-3793-404A-9487-5ECEF94D5DE3}"/>
              </a:ext>
            </a:extLst>
          </p:cNvPr>
          <p:cNvSpPr txBox="1"/>
          <p:nvPr/>
        </p:nvSpPr>
        <p:spPr>
          <a:xfrm>
            <a:off x="8527688" y="36718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B6CE81-414E-8942-B279-11265158F94E}"/>
              </a:ext>
            </a:extLst>
          </p:cNvPr>
          <p:cNvSpPr txBox="1"/>
          <p:nvPr/>
        </p:nvSpPr>
        <p:spPr>
          <a:xfrm>
            <a:off x="4825626" y="309789"/>
            <a:ext cx="169321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Arial"/>
                <a:ea typeface="Ayuthaya" pitchFamily="2" charset="-34"/>
                <a:cs typeface="Arial"/>
              </a:rPr>
              <a:t>SnapFit</a:t>
            </a:r>
            <a:r>
              <a:rPr lang="en-US" sz="2800" b="1" dirty="0">
                <a:solidFill>
                  <a:srgbClr val="FF0000"/>
                </a:solidFill>
                <a:latin typeface="Arial"/>
                <a:ea typeface="Ayuthaya" pitchFamily="2" charset="-34"/>
                <a:cs typeface="Arial"/>
              </a:rPr>
              <a:t> 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ea typeface="Ayuthaya" pitchFamily="2" charset="-34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3AF404-99F2-4913-8E64-EEDA8044EAF8}"/>
              </a:ext>
            </a:extLst>
          </p:cNvPr>
          <p:cNvSpPr txBox="1"/>
          <p:nvPr/>
        </p:nvSpPr>
        <p:spPr>
          <a:xfrm>
            <a:off x="1785257" y="1136468"/>
            <a:ext cx="740228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latin typeface="Times New Roman"/>
                <a:cs typeface="Arial"/>
              </a:rPr>
              <a:t>DESCRIPTION</a:t>
            </a:r>
          </a:p>
          <a:p>
            <a:r>
              <a:rPr lang="en-GB" sz="2400" dirty="0">
                <a:latin typeface="Times New Roman"/>
                <a:cs typeface="Arial"/>
              </a:rPr>
              <a:t>A web application that helps users store the weekly workout schedule, to check a friend's schedule and find new people to train together.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C2087C-AFC0-43C2-9E5B-48763F0C5C84}"/>
              </a:ext>
            </a:extLst>
          </p:cNvPr>
          <p:cNvSpPr txBox="1"/>
          <p:nvPr/>
        </p:nvSpPr>
        <p:spPr>
          <a:xfrm>
            <a:off x="1785257" y="3405051"/>
            <a:ext cx="751549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latin typeface="Times New Roman"/>
                <a:cs typeface="Arial"/>
              </a:rPr>
              <a:t>MANIFESTO</a:t>
            </a:r>
          </a:p>
          <a:p>
            <a:r>
              <a:rPr lang="en-GB" sz="2400" dirty="0">
                <a:latin typeface="Times New Roman"/>
                <a:cs typeface="Arial"/>
              </a:rPr>
              <a:t>A Platform for dedicated and motivated individuals who strive to stay healthy and can find and match with other users with same fitness goals and schedule.</a:t>
            </a:r>
          </a:p>
        </p:txBody>
      </p:sp>
    </p:spTree>
    <p:extLst>
      <p:ext uri="{BB962C8B-B14F-4D97-AF65-F5344CB8AC3E}">
        <p14:creationId xmlns:p14="http://schemas.microsoft.com/office/powerpoint/2010/main" val="3539687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1F771-27D4-9C43-800C-66BF91C0A31C}"/>
              </a:ext>
            </a:extLst>
          </p:cNvPr>
          <p:cNvSpPr txBox="1"/>
          <p:nvPr/>
        </p:nvSpPr>
        <p:spPr>
          <a:xfrm>
            <a:off x="4792133" y="453813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5C1AA-D8AC-1345-9FB1-C685AF9ADB47}"/>
              </a:ext>
            </a:extLst>
          </p:cNvPr>
          <p:cNvSpPr txBox="1"/>
          <p:nvPr/>
        </p:nvSpPr>
        <p:spPr>
          <a:xfrm>
            <a:off x="11531600" y="3877733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818D74D-25E6-A741-B2AC-C8BC9BAD7BEC}"/>
              </a:ext>
            </a:extLst>
          </p:cNvPr>
          <p:cNvSpPr/>
          <p:nvPr/>
        </p:nvSpPr>
        <p:spPr>
          <a:xfrm rot="16200000">
            <a:off x="8622441" y="3290146"/>
            <a:ext cx="3200401" cy="3291838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97130C-A145-DC40-A148-19CD188D59C4}"/>
              </a:ext>
            </a:extLst>
          </p:cNvPr>
          <p:cNvSpPr/>
          <p:nvPr/>
        </p:nvSpPr>
        <p:spPr>
          <a:xfrm>
            <a:off x="10143067" y="5843769"/>
            <a:ext cx="1725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>
                <a:solidFill>
                  <a:srgbClr val="FF0000"/>
                </a:solidFill>
              </a:rPr>
              <a:t>SnapFit</a:t>
            </a:r>
            <a:endParaRPr lang="en-US" sz="280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16E8561-DB28-AC49-BE32-DFDFF9C04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88" y="4568798"/>
            <a:ext cx="1898704" cy="18987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69260B-F42D-A144-B757-19E789E56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E2744EC-E704-480D-9539-AA50273A4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280" y="231306"/>
            <a:ext cx="4626515" cy="630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04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AC57C8-5A72-4A44-828C-98C888F87E6B}"/>
              </a:ext>
            </a:extLst>
          </p:cNvPr>
          <p:cNvGrpSpPr/>
          <p:nvPr/>
        </p:nvGrpSpPr>
        <p:grpSpPr>
          <a:xfrm>
            <a:off x="734488" y="147679"/>
            <a:ext cx="8199619" cy="6250898"/>
            <a:chOff x="1375085" y="978743"/>
            <a:chExt cx="6168338" cy="5264196"/>
          </a:xfrm>
          <a:blipFill dpi="0" rotWithShape="1">
            <a:blip r:embed="rId2">
              <a:alphaModFix amt="44000"/>
            </a:blip>
            <a:srcRect/>
            <a:tile tx="0" ty="0" sx="100000" sy="100000" flip="none" algn="tl"/>
          </a:blipFill>
        </p:grpSpPr>
        <p:sp>
          <p:nvSpPr>
            <p:cNvPr id="4" name="Graphic 3">
              <a:extLst>
                <a:ext uri="{FF2B5EF4-FFF2-40B4-BE49-F238E27FC236}">
                  <a16:creationId xmlns:a16="http://schemas.microsoft.com/office/drawing/2014/main" id="{49AAB831-DF06-4692-9963-4A040543B2AB}"/>
                </a:ext>
              </a:extLst>
            </p:cNvPr>
            <p:cNvSpPr/>
            <p:nvPr/>
          </p:nvSpPr>
          <p:spPr>
            <a:xfrm>
              <a:off x="1375085" y="978743"/>
              <a:ext cx="3798875" cy="4878208"/>
            </a:xfrm>
            <a:custGeom>
              <a:avLst/>
              <a:gdLst>
                <a:gd name="connsiteX0" fmla="*/ 2029941 w 2128754"/>
                <a:gd name="connsiteY0" fmla="*/ 2268832 h 2733575"/>
                <a:gd name="connsiteX1" fmla="*/ 1955197 w 2128754"/>
                <a:gd name="connsiteY1" fmla="*/ 2263814 h 2733575"/>
                <a:gd name="connsiteX2" fmla="*/ 1933803 w 2128754"/>
                <a:gd name="connsiteY2" fmla="*/ 2252457 h 2733575"/>
                <a:gd name="connsiteX3" fmla="*/ 1854833 w 2128754"/>
                <a:gd name="connsiteY3" fmla="*/ 2174808 h 2733575"/>
                <a:gd name="connsiteX4" fmla="*/ 1794351 w 2128754"/>
                <a:gd name="connsiteY4" fmla="*/ 2103233 h 2733575"/>
                <a:gd name="connsiteX5" fmla="*/ 1701383 w 2128754"/>
                <a:gd name="connsiteY5" fmla="*/ 1980948 h 2733575"/>
                <a:gd name="connsiteX6" fmla="*/ 1548990 w 2128754"/>
                <a:gd name="connsiteY6" fmla="*/ 1859192 h 2733575"/>
                <a:gd name="connsiteX7" fmla="*/ 1519937 w 2128754"/>
                <a:gd name="connsiteY7" fmla="*/ 1828555 h 2733575"/>
                <a:gd name="connsiteX8" fmla="*/ 1328983 w 2128754"/>
                <a:gd name="connsiteY8" fmla="*/ 1473058 h 2733575"/>
                <a:gd name="connsiteX9" fmla="*/ 1325550 w 2128754"/>
                <a:gd name="connsiteY9" fmla="*/ 1451929 h 2733575"/>
                <a:gd name="connsiteX10" fmla="*/ 1346943 w 2128754"/>
                <a:gd name="connsiteY10" fmla="*/ 1314062 h 2733575"/>
                <a:gd name="connsiteX11" fmla="*/ 1322116 w 2128754"/>
                <a:gd name="connsiteY11" fmla="*/ 1201021 h 2733575"/>
                <a:gd name="connsiteX12" fmla="*/ 1262955 w 2128754"/>
                <a:gd name="connsiteY12" fmla="*/ 1112543 h 2733575"/>
                <a:gd name="connsiteX13" fmla="*/ 1203001 w 2128754"/>
                <a:gd name="connsiteY13" fmla="*/ 1014293 h 2733575"/>
                <a:gd name="connsiteX14" fmla="*/ 1137765 w 2128754"/>
                <a:gd name="connsiteY14" fmla="*/ 736181 h 2733575"/>
                <a:gd name="connsiteX15" fmla="*/ 1138558 w 2128754"/>
                <a:gd name="connsiteY15" fmla="*/ 476029 h 2733575"/>
                <a:gd name="connsiteX16" fmla="*/ 1145160 w 2128754"/>
                <a:gd name="connsiteY16" fmla="*/ 468370 h 2733575"/>
                <a:gd name="connsiteX17" fmla="*/ 1258729 w 2128754"/>
                <a:gd name="connsiteY17" fmla="*/ 450410 h 2733575"/>
                <a:gd name="connsiteX18" fmla="*/ 1363054 w 2128754"/>
                <a:gd name="connsiteY18" fmla="*/ 422678 h 2733575"/>
                <a:gd name="connsiteX19" fmla="*/ 1379693 w 2128754"/>
                <a:gd name="connsiteY19" fmla="*/ 419773 h 2733575"/>
                <a:gd name="connsiteX20" fmla="*/ 1471869 w 2128754"/>
                <a:gd name="connsiteY20" fmla="*/ 439053 h 2733575"/>
                <a:gd name="connsiteX21" fmla="*/ 1586494 w 2128754"/>
                <a:gd name="connsiteY21" fmla="*/ 465729 h 2733575"/>
                <a:gd name="connsiteX22" fmla="*/ 1761601 w 2128754"/>
                <a:gd name="connsiteY22" fmla="*/ 511685 h 2733575"/>
                <a:gd name="connsiteX23" fmla="*/ 1779297 w 2128754"/>
                <a:gd name="connsiteY23" fmla="*/ 531757 h 2733575"/>
                <a:gd name="connsiteX24" fmla="*/ 1832384 w 2128754"/>
                <a:gd name="connsiteY24" fmla="*/ 594880 h 2733575"/>
                <a:gd name="connsiteX25" fmla="*/ 1861964 w 2128754"/>
                <a:gd name="connsiteY25" fmla="*/ 618915 h 2733575"/>
                <a:gd name="connsiteX26" fmla="*/ 1876755 w 2128754"/>
                <a:gd name="connsiteY26" fmla="*/ 632649 h 2733575"/>
                <a:gd name="connsiteX27" fmla="*/ 1901582 w 2128754"/>
                <a:gd name="connsiteY27" fmla="*/ 619971 h 2733575"/>
                <a:gd name="connsiteX28" fmla="*/ 1874906 w 2128754"/>
                <a:gd name="connsiteY28" fmla="*/ 572167 h 2733575"/>
                <a:gd name="connsiteX29" fmla="*/ 1893130 w 2128754"/>
                <a:gd name="connsiteY29" fmla="*/ 582203 h 2733575"/>
                <a:gd name="connsiteX30" fmla="*/ 1923767 w 2128754"/>
                <a:gd name="connsiteY30" fmla="*/ 616274 h 2733575"/>
                <a:gd name="connsiteX31" fmla="*/ 1936973 w 2128754"/>
                <a:gd name="connsiteY31" fmla="*/ 628423 h 2733575"/>
                <a:gd name="connsiteX32" fmla="*/ 1951235 w 2128754"/>
                <a:gd name="connsiteY32" fmla="*/ 625518 h 2733575"/>
                <a:gd name="connsiteX33" fmla="*/ 1954932 w 2128754"/>
                <a:gd name="connsiteY33" fmla="*/ 611255 h 2733575"/>
                <a:gd name="connsiteX34" fmla="*/ 1909769 w 2128754"/>
                <a:gd name="connsiteY34" fmla="*/ 543114 h 2733575"/>
                <a:gd name="connsiteX35" fmla="*/ 1964176 w 2128754"/>
                <a:gd name="connsiteY35" fmla="*/ 588013 h 2733575"/>
                <a:gd name="connsiteX36" fmla="*/ 1977910 w 2128754"/>
                <a:gd name="connsiteY36" fmla="*/ 596201 h 2733575"/>
                <a:gd name="connsiteX37" fmla="*/ 1996662 w 2128754"/>
                <a:gd name="connsiteY37" fmla="*/ 583259 h 2733575"/>
                <a:gd name="connsiteX38" fmla="*/ 1985041 w 2128754"/>
                <a:gd name="connsiteY38" fmla="*/ 557904 h 2733575"/>
                <a:gd name="connsiteX39" fmla="*/ 1955989 w 2128754"/>
                <a:gd name="connsiteY39" fmla="*/ 529644 h 2733575"/>
                <a:gd name="connsiteX40" fmla="*/ 1979231 w 2128754"/>
                <a:gd name="connsiteY40" fmla="*/ 544435 h 2733575"/>
                <a:gd name="connsiteX41" fmla="*/ 1995342 w 2128754"/>
                <a:gd name="connsiteY41" fmla="*/ 535983 h 2733575"/>
                <a:gd name="connsiteX42" fmla="*/ 1976061 w 2128754"/>
                <a:gd name="connsiteY42" fmla="*/ 501384 h 2733575"/>
                <a:gd name="connsiteX43" fmla="*/ 1924295 w 2128754"/>
                <a:gd name="connsiteY43" fmla="*/ 463088 h 2733575"/>
                <a:gd name="connsiteX44" fmla="*/ 1840571 w 2128754"/>
                <a:gd name="connsiteY44" fmla="*/ 420301 h 2733575"/>
                <a:gd name="connsiteX45" fmla="*/ 1821819 w 2128754"/>
                <a:gd name="connsiteY45" fmla="*/ 410793 h 2733575"/>
                <a:gd name="connsiteX46" fmla="*/ 1787748 w 2128754"/>
                <a:gd name="connsiteY46" fmla="*/ 397323 h 2733575"/>
                <a:gd name="connsiteX47" fmla="*/ 1754470 w 2128754"/>
                <a:gd name="connsiteY47" fmla="*/ 391777 h 2733575"/>
                <a:gd name="connsiteX48" fmla="*/ 1692404 w 2128754"/>
                <a:gd name="connsiteY48" fmla="*/ 366158 h 2733575"/>
                <a:gd name="connsiteX49" fmla="*/ 1596530 w 2128754"/>
                <a:gd name="connsiteY49" fmla="*/ 330767 h 2733575"/>
                <a:gd name="connsiteX50" fmla="*/ 1518089 w 2128754"/>
                <a:gd name="connsiteY50" fmla="*/ 303299 h 2733575"/>
                <a:gd name="connsiteX51" fmla="*/ 1419046 w 2128754"/>
                <a:gd name="connsiteY51" fmla="*/ 285075 h 2733575"/>
                <a:gd name="connsiteX52" fmla="*/ 1305741 w 2128754"/>
                <a:gd name="connsiteY52" fmla="*/ 275831 h 2733575"/>
                <a:gd name="connsiteX53" fmla="*/ 1162064 w 2128754"/>
                <a:gd name="connsiteY53" fmla="*/ 266851 h 2733575"/>
                <a:gd name="connsiteX54" fmla="*/ 1117693 w 2128754"/>
                <a:gd name="connsiteY54" fmla="*/ 264210 h 2733575"/>
                <a:gd name="connsiteX55" fmla="*/ 1070680 w 2128754"/>
                <a:gd name="connsiteY55" fmla="*/ 255230 h 2733575"/>
                <a:gd name="connsiteX56" fmla="*/ 952357 w 2128754"/>
                <a:gd name="connsiteY56" fmla="*/ 272134 h 2733575"/>
                <a:gd name="connsiteX57" fmla="*/ 906930 w 2128754"/>
                <a:gd name="connsiteY57" fmla="*/ 287452 h 2733575"/>
                <a:gd name="connsiteX58" fmla="*/ 870218 w 2128754"/>
                <a:gd name="connsiteY58" fmla="*/ 291414 h 2733575"/>
                <a:gd name="connsiteX59" fmla="*/ 835883 w 2128754"/>
                <a:gd name="connsiteY59" fmla="*/ 291414 h 2733575"/>
                <a:gd name="connsiteX60" fmla="*/ 824791 w 2128754"/>
                <a:gd name="connsiteY60" fmla="*/ 288245 h 2733575"/>
                <a:gd name="connsiteX61" fmla="*/ 811585 w 2128754"/>
                <a:gd name="connsiteY61" fmla="*/ 246515 h 2733575"/>
                <a:gd name="connsiteX62" fmla="*/ 810528 w 2128754"/>
                <a:gd name="connsiteY62" fmla="*/ 228555 h 2733575"/>
                <a:gd name="connsiteX63" fmla="*/ 813434 w 2128754"/>
                <a:gd name="connsiteY63" fmla="*/ 176525 h 2733575"/>
                <a:gd name="connsiteX64" fmla="*/ 769327 w 2128754"/>
                <a:gd name="connsiteY64" fmla="*/ 48958 h 2733575"/>
                <a:gd name="connsiteX65" fmla="*/ 699865 w 2128754"/>
                <a:gd name="connsiteY65" fmla="*/ 5643 h 2733575"/>
                <a:gd name="connsiteX66" fmla="*/ 564639 w 2128754"/>
                <a:gd name="connsiteY66" fmla="*/ 24659 h 2733575"/>
                <a:gd name="connsiteX67" fmla="*/ 493592 w 2128754"/>
                <a:gd name="connsiteY67" fmla="*/ 90688 h 2733575"/>
                <a:gd name="connsiteX68" fmla="*/ 485405 w 2128754"/>
                <a:gd name="connsiteY68" fmla="*/ 139813 h 2733575"/>
                <a:gd name="connsiteX69" fmla="*/ 494121 w 2128754"/>
                <a:gd name="connsiteY69" fmla="*/ 164904 h 2733575"/>
                <a:gd name="connsiteX70" fmla="*/ 493064 w 2128754"/>
                <a:gd name="connsiteY70" fmla="*/ 192900 h 2733575"/>
                <a:gd name="connsiteX71" fmla="*/ 499139 w 2128754"/>
                <a:gd name="connsiteY71" fmla="*/ 235422 h 2733575"/>
                <a:gd name="connsiteX72" fmla="*/ 503629 w 2128754"/>
                <a:gd name="connsiteY72" fmla="*/ 284811 h 2733575"/>
                <a:gd name="connsiteX73" fmla="*/ 506270 w 2128754"/>
                <a:gd name="connsiteY73" fmla="*/ 312279 h 2733575"/>
                <a:gd name="connsiteX74" fmla="*/ 530040 w 2128754"/>
                <a:gd name="connsiteY74" fmla="*/ 326541 h 2733575"/>
                <a:gd name="connsiteX75" fmla="*/ 536115 w 2128754"/>
                <a:gd name="connsiteY75" fmla="*/ 341595 h 2733575"/>
                <a:gd name="connsiteX76" fmla="*/ 559092 w 2128754"/>
                <a:gd name="connsiteY76" fmla="*/ 340803 h 2733575"/>
                <a:gd name="connsiteX77" fmla="*/ 540605 w 2128754"/>
                <a:gd name="connsiteY77" fmla="*/ 356650 h 2733575"/>
                <a:gd name="connsiteX78" fmla="*/ 547471 w 2128754"/>
                <a:gd name="connsiteY78" fmla="*/ 392305 h 2733575"/>
                <a:gd name="connsiteX79" fmla="*/ 578637 w 2128754"/>
                <a:gd name="connsiteY79" fmla="*/ 418453 h 2733575"/>
                <a:gd name="connsiteX80" fmla="*/ 602671 w 2128754"/>
                <a:gd name="connsiteY80" fmla="*/ 413434 h 2733575"/>
                <a:gd name="connsiteX81" fmla="*/ 644401 w 2128754"/>
                <a:gd name="connsiteY81" fmla="*/ 404983 h 2733575"/>
                <a:gd name="connsiteX82" fmla="*/ 673718 w 2128754"/>
                <a:gd name="connsiteY82" fmla="*/ 420301 h 2733575"/>
                <a:gd name="connsiteX83" fmla="*/ 689829 w 2128754"/>
                <a:gd name="connsiteY83" fmla="*/ 463880 h 2733575"/>
                <a:gd name="connsiteX84" fmla="*/ 682698 w 2128754"/>
                <a:gd name="connsiteY84" fmla="*/ 481312 h 2733575"/>
                <a:gd name="connsiteX85" fmla="*/ 665794 w 2128754"/>
                <a:gd name="connsiteY85" fmla="*/ 492140 h 2733575"/>
                <a:gd name="connsiteX86" fmla="*/ 544038 w 2128754"/>
                <a:gd name="connsiteY86" fmla="*/ 652457 h 2733575"/>
                <a:gd name="connsiteX87" fmla="*/ 509703 w 2128754"/>
                <a:gd name="connsiteY87" fmla="*/ 717693 h 2733575"/>
                <a:gd name="connsiteX88" fmla="*/ 502836 w 2128754"/>
                <a:gd name="connsiteY88" fmla="*/ 738822 h 2733575"/>
                <a:gd name="connsiteX89" fmla="*/ 499931 w 2128754"/>
                <a:gd name="connsiteY89" fmla="*/ 752028 h 2733575"/>
                <a:gd name="connsiteX90" fmla="*/ 468766 w 2128754"/>
                <a:gd name="connsiteY90" fmla="*/ 806699 h 2733575"/>
                <a:gd name="connsiteX91" fmla="*/ 448429 w 2128754"/>
                <a:gd name="connsiteY91" fmla="*/ 813831 h 2733575"/>
                <a:gd name="connsiteX92" fmla="*/ 358894 w 2128754"/>
                <a:gd name="connsiteY92" fmla="*/ 779760 h 2733575"/>
                <a:gd name="connsiteX93" fmla="*/ 326408 w 2128754"/>
                <a:gd name="connsiteY93" fmla="*/ 759951 h 2733575"/>
                <a:gd name="connsiteX94" fmla="*/ 243213 w 2128754"/>
                <a:gd name="connsiteY94" fmla="*/ 672794 h 2733575"/>
                <a:gd name="connsiteX95" fmla="*/ 237138 w 2128754"/>
                <a:gd name="connsiteY95" fmla="*/ 648231 h 2733575"/>
                <a:gd name="connsiteX96" fmla="*/ 246646 w 2128754"/>
                <a:gd name="connsiteY96" fmla="*/ 570318 h 2733575"/>
                <a:gd name="connsiteX97" fmla="*/ 259852 w 2128754"/>
                <a:gd name="connsiteY97" fmla="*/ 533606 h 2733575"/>
                <a:gd name="connsiteX98" fmla="*/ 264342 w 2128754"/>
                <a:gd name="connsiteY98" fmla="*/ 519344 h 2733575"/>
                <a:gd name="connsiteX99" fmla="*/ 248759 w 2128754"/>
                <a:gd name="connsiteY99" fmla="*/ 510100 h 2733575"/>
                <a:gd name="connsiteX100" fmla="*/ 204124 w 2128754"/>
                <a:gd name="connsiteY100" fmla="*/ 543906 h 2733575"/>
                <a:gd name="connsiteX101" fmla="*/ 200955 w 2128754"/>
                <a:gd name="connsiteY101" fmla="*/ 559225 h 2733575"/>
                <a:gd name="connsiteX102" fmla="*/ 165563 w 2128754"/>
                <a:gd name="connsiteY102" fmla="*/ 508251 h 2733575"/>
                <a:gd name="connsiteX103" fmla="*/ 130700 w 2128754"/>
                <a:gd name="connsiteY103" fmla="*/ 449882 h 2733575"/>
                <a:gd name="connsiteX104" fmla="*/ 105345 w 2128754"/>
                <a:gd name="connsiteY104" fmla="*/ 431394 h 2733575"/>
                <a:gd name="connsiteX105" fmla="*/ 94517 w 2128754"/>
                <a:gd name="connsiteY105" fmla="*/ 450410 h 2733575"/>
                <a:gd name="connsiteX106" fmla="*/ 113005 w 2128754"/>
                <a:gd name="connsiteY106" fmla="*/ 495045 h 2733575"/>
                <a:gd name="connsiteX107" fmla="*/ 80255 w 2128754"/>
                <a:gd name="connsiteY107" fmla="*/ 439053 h 2733575"/>
                <a:gd name="connsiteX108" fmla="*/ 58333 w 2128754"/>
                <a:gd name="connsiteY108" fmla="*/ 437205 h 2733575"/>
                <a:gd name="connsiteX109" fmla="*/ 53843 w 2128754"/>
                <a:gd name="connsiteY109" fmla="*/ 455428 h 2733575"/>
                <a:gd name="connsiteX110" fmla="*/ 61503 w 2128754"/>
                <a:gd name="connsiteY110" fmla="*/ 474180 h 2733575"/>
                <a:gd name="connsiteX111" fmla="*/ 81047 w 2128754"/>
                <a:gd name="connsiteY111" fmla="*/ 513269 h 2733575"/>
                <a:gd name="connsiteX112" fmla="*/ 57541 w 2128754"/>
                <a:gd name="connsiteY112" fmla="*/ 473916 h 2733575"/>
                <a:gd name="connsiteX113" fmla="*/ 37996 w 2128754"/>
                <a:gd name="connsiteY113" fmla="*/ 463352 h 2733575"/>
                <a:gd name="connsiteX114" fmla="*/ 31658 w 2128754"/>
                <a:gd name="connsiteY114" fmla="*/ 484745 h 2733575"/>
                <a:gd name="connsiteX115" fmla="*/ 49882 w 2128754"/>
                <a:gd name="connsiteY115" fmla="*/ 525154 h 2733575"/>
                <a:gd name="connsiteX116" fmla="*/ 76029 w 2128754"/>
                <a:gd name="connsiteY116" fmla="*/ 568997 h 2733575"/>
                <a:gd name="connsiteX117" fmla="*/ 76029 w 2128754"/>
                <a:gd name="connsiteY117" fmla="*/ 581939 h 2733575"/>
                <a:gd name="connsiteX118" fmla="*/ 63351 w 2128754"/>
                <a:gd name="connsiteY118" fmla="*/ 580618 h 2733575"/>
                <a:gd name="connsiteX119" fmla="*/ 25055 w 2128754"/>
                <a:gd name="connsiteY119" fmla="*/ 548396 h 2733575"/>
                <a:gd name="connsiteX120" fmla="*/ 3926 w 2128754"/>
                <a:gd name="connsiteY120" fmla="*/ 546548 h 2733575"/>
                <a:gd name="connsiteX121" fmla="*/ 4454 w 2128754"/>
                <a:gd name="connsiteY121" fmla="*/ 566092 h 2733575"/>
                <a:gd name="connsiteX122" fmla="*/ 71803 w 2128754"/>
                <a:gd name="connsiteY122" fmla="*/ 628951 h 2733575"/>
                <a:gd name="connsiteX123" fmla="*/ 106930 w 2128754"/>
                <a:gd name="connsiteY123" fmla="*/ 675699 h 2733575"/>
                <a:gd name="connsiteX124" fmla="*/ 127267 w 2128754"/>
                <a:gd name="connsiteY124" fmla="*/ 700262 h 2733575"/>
                <a:gd name="connsiteX125" fmla="*/ 203860 w 2128754"/>
                <a:gd name="connsiteY125" fmla="*/ 792701 h 2733575"/>
                <a:gd name="connsiteX126" fmla="*/ 347538 w 2128754"/>
                <a:gd name="connsiteY126" fmla="*/ 959621 h 2733575"/>
                <a:gd name="connsiteX127" fmla="*/ 424659 w 2128754"/>
                <a:gd name="connsiteY127" fmla="*/ 1021688 h 2733575"/>
                <a:gd name="connsiteX128" fmla="*/ 484612 w 2128754"/>
                <a:gd name="connsiteY128" fmla="*/ 1023008 h 2733575"/>
                <a:gd name="connsiteX129" fmla="*/ 490423 w 2128754"/>
                <a:gd name="connsiteY129" fmla="*/ 1018518 h 2733575"/>
                <a:gd name="connsiteX130" fmla="*/ 545887 w 2128754"/>
                <a:gd name="connsiteY130" fmla="*/ 967280 h 2733575"/>
                <a:gd name="connsiteX131" fmla="*/ 621687 w 2128754"/>
                <a:gd name="connsiteY131" fmla="*/ 890688 h 2733575"/>
                <a:gd name="connsiteX132" fmla="*/ 695903 w 2128754"/>
                <a:gd name="connsiteY132" fmla="*/ 810133 h 2733575"/>
                <a:gd name="connsiteX133" fmla="*/ 702506 w 2128754"/>
                <a:gd name="connsiteY133" fmla="*/ 811189 h 2733575"/>
                <a:gd name="connsiteX134" fmla="*/ 717825 w 2128754"/>
                <a:gd name="connsiteY134" fmla="*/ 835488 h 2733575"/>
                <a:gd name="connsiteX135" fmla="*/ 767214 w 2128754"/>
                <a:gd name="connsiteY135" fmla="*/ 925022 h 2733575"/>
                <a:gd name="connsiteX136" fmla="*/ 835619 w 2128754"/>
                <a:gd name="connsiteY136" fmla="*/ 1055230 h 2733575"/>
                <a:gd name="connsiteX137" fmla="*/ 845391 w 2128754"/>
                <a:gd name="connsiteY137" fmla="*/ 1076623 h 2733575"/>
                <a:gd name="connsiteX138" fmla="*/ 859654 w 2128754"/>
                <a:gd name="connsiteY138" fmla="*/ 1163253 h 2733575"/>
                <a:gd name="connsiteX139" fmla="*/ 847504 w 2128754"/>
                <a:gd name="connsiteY139" fmla="*/ 1180156 h 2733575"/>
                <a:gd name="connsiteX140" fmla="*/ 759819 w 2128754"/>
                <a:gd name="connsiteY140" fmla="*/ 1202077 h 2733575"/>
                <a:gd name="connsiteX141" fmla="*/ 648891 w 2128754"/>
                <a:gd name="connsiteY141" fmla="*/ 1242487 h 2733575"/>
                <a:gd name="connsiteX142" fmla="*/ 538492 w 2128754"/>
                <a:gd name="connsiteY142" fmla="*/ 1287650 h 2733575"/>
                <a:gd name="connsiteX143" fmla="*/ 429413 w 2128754"/>
                <a:gd name="connsiteY143" fmla="*/ 1349981 h 2733575"/>
                <a:gd name="connsiteX144" fmla="*/ 387155 w 2128754"/>
                <a:gd name="connsiteY144" fmla="*/ 1467511 h 2733575"/>
                <a:gd name="connsiteX145" fmla="*/ 428884 w 2128754"/>
                <a:gd name="connsiteY145" fmla="*/ 1563649 h 2733575"/>
                <a:gd name="connsiteX146" fmla="*/ 659456 w 2128754"/>
                <a:gd name="connsiteY146" fmla="*/ 1879793 h 2733575"/>
                <a:gd name="connsiteX147" fmla="*/ 680321 w 2128754"/>
                <a:gd name="connsiteY147" fmla="*/ 1909373 h 2733575"/>
                <a:gd name="connsiteX148" fmla="*/ 721522 w 2128754"/>
                <a:gd name="connsiteY148" fmla="*/ 1998380 h 2733575"/>
                <a:gd name="connsiteX149" fmla="*/ 720994 w 2128754"/>
                <a:gd name="connsiteY149" fmla="*/ 2001021 h 2733575"/>
                <a:gd name="connsiteX150" fmla="*/ 717825 w 2128754"/>
                <a:gd name="connsiteY150" fmla="*/ 1998380 h 2733575"/>
                <a:gd name="connsiteX151" fmla="*/ 676359 w 2128754"/>
                <a:gd name="connsiteY151" fmla="*/ 1953745 h 2733575"/>
                <a:gd name="connsiteX152" fmla="*/ 666587 w 2128754"/>
                <a:gd name="connsiteY152" fmla="*/ 1952952 h 2733575"/>
                <a:gd name="connsiteX153" fmla="*/ 666058 w 2128754"/>
                <a:gd name="connsiteY153" fmla="*/ 1962724 h 2733575"/>
                <a:gd name="connsiteX154" fmla="*/ 673982 w 2128754"/>
                <a:gd name="connsiteY154" fmla="*/ 1971176 h 2733575"/>
                <a:gd name="connsiteX155" fmla="*/ 682962 w 2128754"/>
                <a:gd name="connsiteY155" fmla="*/ 1978571 h 2733575"/>
                <a:gd name="connsiteX156" fmla="*/ 707788 w 2128754"/>
                <a:gd name="connsiteY156" fmla="*/ 2020829 h 2733575"/>
                <a:gd name="connsiteX157" fmla="*/ 702770 w 2128754"/>
                <a:gd name="connsiteY157" fmla="*/ 2048297 h 2733575"/>
                <a:gd name="connsiteX158" fmla="*/ 671869 w 2128754"/>
                <a:gd name="connsiteY158" fmla="*/ 2054372 h 2733575"/>
                <a:gd name="connsiteX159" fmla="*/ 614556 w 2128754"/>
                <a:gd name="connsiteY159" fmla="*/ 2038789 h 2733575"/>
                <a:gd name="connsiteX160" fmla="*/ 604520 w 2128754"/>
                <a:gd name="connsiteY160" fmla="*/ 2041958 h 2733575"/>
                <a:gd name="connsiteX161" fmla="*/ 611387 w 2128754"/>
                <a:gd name="connsiteY161" fmla="*/ 2051731 h 2733575"/>
                <a:gd name="connsiteX162" fmla="*/ 690621 w 2128754"/>
                <a:gd name="connsiteY162" fmla="*/ 2074708 h 2733575"/>
                <a:gd name="connsiteX163" fmla="*/ 677415 w 2128754"/>
                <a:gd name="connsiteY163" fmla="*/ 2096630 h 2733575"/>
                <a:gd name="connsiteX164" fmla="*/ 669492 w 2128754"/>
                <a:gd name="connsiteY164" fmla="*/ 2117231 h 2733575"/>
                <a:gd name="connsiteX165" fmla="*/ 635157 w 2128754"/>
                <a:gd name="connsiteY165" fmla="*/ 2169261 h 2733575"/>
                <a:gd name="connsiteX166" fmla="*/ 552754 w 2128754"/>
                <a:gd name="connsiteY166" fmla="*/ 2205709 h 2733575"/>
                <a:gd name="connsiteX167" fmla="*/ 533738 w 2128754"/>
                <a:gd name="connsiteY167" fmla="*/ 2242157 h 2733575"/>
                <a:gd name="connsiteX168" fmla="*/ 563846 w 2128754"/>
                <a:gd name="connsiteY168" fmla="*/ 2267511 h 2733575"/>
                <a:gd name="connsiteX169" fmla="*/ 710429 w 2128754"/>
                <a:gd name="connsiteY169" fmla="*/ 2254042 h 2733575"/>
                <a:gd name="connsiteX170" fmla="*/ 773553 w 2128754"/>
                <a:gd name="connsiteY170" fmla="*/ 2231856 h 2733575"/>
                <a:gd name="connsiteX171" fmla="*/ 921984 w 2128754"/>
                <a:gd name="connsiteY171" fmla="*/ 2178769 h 2733575"/>
                <a:gd name="connsiteX172" fmla="*/ 972430 w 2128754"/>
                <a:gd name="connsiteY172" fmla="*/ 2151566 h 2733575"/>
                <a:gd name="connsiteX173" fmla="*/ 989333 w 2128754"/>
                <a:gd name="connsiteY173" fmla="*/ 2134398 h 2733575"/>
                <a:gd name="connsiteX174" fmla="*/ 987749 w 2128754"/>
                <a:gd name="connsiteY174" fmla="*/ 2115382 h 2733575"/>
                <a:gd name="connsiteX175" fmla="*/ 952093 w 2128754"/>
                <a:gd name="connsiteY175" fmla="*/ 2063616 h 2733575"/>
                <a:gd name="connsiteX176" fmla="*/ 923041 w 2128754"/>
                <a:gd name="connsiteY176" fmla="*/ 2023735 h 2733575"/>
                <a:gd name="connsiteX177" fmla="*/ 889763 w 2128754"/>
                <a:gd name="connsiteY177" fmla="*/ 1990984 h 2733575"/>
                <a:gd name="connsiteX178" fmla="*/ 858861 w 2128754"/>
                <a:gd name="connsiteY178" fmla="*/ 1947142 h 2733575"/>
                <a:gd name="connsiteX179" fmla="*/ 821093 w 2128754"/>
                <a:gd name="connsiteY179" fmla="*/ 1882170 h 2733575"/>
                <a:gd name="connsiteX180" fmla="*/ 759555 w 2128754"/>
                <a:gd name="connsiteY180" fmla="*/ 1770186 h 2733575"/>
                <a:gd name="connsiteX181" fmla="*/ 725748 w 2128754"/>
                <a:gd name="connsiteY181" fmla="*/ 1675105 h 2733575"/>
                <a:gd name="connsiteX182" fmla="*/ 709109 w 2128754"/>
                <a:gd name="connsiteY182" fmla="*/ 1620961 h 2733575"/>
                <a:gd name="connsiteX183" fmla="*/ 643609 w 2128754"/>
                <a:gd name="connsiteY183" fmla="*/ 1517165 h 2733575"/>
                <a:gd name="connsiteX184" fmla="*/ 635949 w 2128754"/>
                <a:gd name="connsiteY184" fmla="*/ 1507128 h 2733575"/>
                <a:gd name="connsiteX185" fmla="*/ 792041 w 2128754"/>
                <a:gd name="connsiteY185" fmla="*/ 1524560 h 2733575"/>
                <a:gd name="connsiteX186" fmla="*/ 990654 w 2128754"/>
                <a:gd name="connsiteY186" fmla="*/ 1507393 h 2733575"/>
                <a:gd name="connsiteX187" fmla="*/ 1002275 w 2128754"/>
                <a:gd name="connsiteY187" fmla="*/ 1512939 h 2733575"/>
                <a:gd name="connsiteX188" fmla="*/ 1039779 w 2128754"/>
                <a:gd name="connsiteY188" fmla="*/ 1572893 h 2733575"/>
                <a:gd name="connsiteX189" fmla="*/ 1190852 w 2128754"/>
                <a:gd name="connsiteY189" fmla="*/ 1758036 h 2733575"/>
                <a:gd name="connsiteX190" fmla="*/ 1274840 w 2128754"/>
                <a:gd name="connsiteY190" fmla="*/ 1858664 h 2733575"/>
                <a:gd name="connsiteX191" fmla="*/ 1320268 w 2128754"/>
                <a:gd name="connsiteY191" fmla="*/ 1932087 h 2733575"/>
                <a:gd name="connsiteX192" fmla="*/ 1398709 w 2128754"/>
                <a:gd name="connsiteY192" fmla="*/ 1997323 h 2733575"/>
                <a:gd name="connsiteX193" fmla="*/ 1443873 w 2128754"/>
                <a:gd name="connsiteY193" fmla="*/ 2022678 h 2733575"/>
                <a:gd name="connsiteX194" fmla="*/ 1702440 w 2128754"/>
                <a:gd name="connsiteY194" fmla="*/ 2235554 h 2733575"/>
                <a:gd name="connsiteX195" fmla="*/ 1842156 w 2128754"/>
                <a:gd name="connsiteY195" fmla="*/ 2380024 h 2733575"/>
                <a:gd name="connsiteX196" fmla="*/ 1847438 w 2128754"/>
                <a:gd name="connsiteY196" fmla="*/ 2389004 h 2733575"/>
                <a:gd name="connsiteX197" fmla="*/ 1845589 w 2128754"/>
                <a:gd name="connsiteY197" fmla="*/ 2389796 h 2733575"/>
                <a:gd name="connsiteX198" fmla="*/ 1818914 w 2128754"/>
                <a:gd name="connsiteY198" fmla="*/ 2401681 h 2733575"/>
                <a:gd name="connsiteX199" fmla="*/ 1828950 w 2128754"/>
                <a:gd name="connsiteY199" fmla="*/ 2426244 h 2733575"/>
                <a:gd name="connsiteX200" fmla="*/ 1847702 w 2128754"/>
                <a:gd name="connsiteY200" fmla="*/ 2447637 h 2733575"/>
                <a:gd name="connsiteX201" fmla="*/ 1852192 w 2128754"/>
                <a:gd name="connsiteY201" fmla="*/ 2453447 h 2733575"/>
                <a:gd name="connsiteX202" fmla="*/ 1872001 w 2128754"/>
                <a:gd name="connsiteY202" fmla="*/ 2491480 h 2733575"/>
                <a:gd name="connsiteX203" fmla="*/ 1882301 w 2128754"/>
                <a:gd name="connsiteY203" fmla="*/ 2536907 h 2733575"/>
                <a:gd name="connsiteX204" fmla="*/ 1910825 w 2128754"/>
                <a:gd name="connsiteY204" fmla="*/ 2545887 h 2733575"/>
                <a:gd name="connsiteX205" fmla="*/ 1916372 w 2128754"/>
                <a:gd name="connsiteY205" fmla="*/ 2544831 h 2733575"/>
                <a:gd name="connsiteX206" fmla="*/ 1922711 w 2128754"/>
                <a:gd name="connsiteY206" fmla="*/ 2571770 h 2733575"/>
                <a:gd name="connsiteX207" fmla="*/ 1931690 w 2128754"/>
                <a:gd name="connsiteY207" fmla="*/ 2609802 h 2733575"/>
                <a:gd name="connsiteX208" fmla="*/ 1919277 w 2128754"/>
                <a:gd name="connsiteY208" fmla="*/ 2660248 h 2733575"/>
                <a:gd name="connsiteX209" fmla="*/ 1909241 w 2128754"/>
                <a:gd name="connsiteY209" fmla="*/ 2693791 h 2733575"/>
                <a:gd name="connsiteX210" fmla="*/ 1925616 w 2128754"/>
                <a:gd name="connsiteY210" fmla="*/ 2734464 h 2733575"/>
                <a:gd name="connsiteX211" fmla="*/ 1949914 w 2128754"/>
                <a:gd name="connsiteY211" fmla="*/ 2734464 h 2733575"/>
                <a:gd name="connsiteX212" fmla="*/ 1965761 w 2128754"/>
                <a:gd name="connsiteY212" fmla="*/ 2728654 h 2733575"/>
                <a:gd name="connsiteX213" fmla="*/ 2012773 w 2128754"/>
                <a:gd name="connsiteY213" fmla="*/ 2682698 h 2733575"/>
                <a:gd name="connsiteX214" fmla="*/ 2044467 w 2128754"/>
                <a:gd name="connsiteY214" fmla="*/ 2620103 h 2733575"/>
                <a:gd name="connsiteX215" fmla="*/ 2072199 w 2128754"/>
                <a:gd name="connsiteY215" fmla="*/ 2538492 h 2733575"/>
                <a:gd name="connsiteX216" fmla="*/ 2104685 w 2128754"/>
                <a:gd name="connsiteY216" fmla="*/ 2409604 h 2733575"/>
                <a:gd name="connsiteX217" fmla="*/ 2128455 w 2128754"/>
                <a:gd name="connsiteY217" fmla="*/ 2306600 h 2733575"/>
                <a:gd name="connsiteX218" fmla="*/ 2029941 w 2128754"/>
                <a:gd name="connsiteY218" fmla="*/ 2268832 h 2733575"/>
                <a:gd name="connsiteX219" fmla="*/ 65200 w 2128754"/>
                <a:gd name="connsiteY219" fmla="*/ 483689 h 2733575"/>
                <a:gd name="connsiteX220" fmla="*/ 67841 w 2128754"/>
                <a:gd name="connsiteY220" fmla="*/ 488179 h 2733575"/>
                <a:gd name="connsiteX221" fmla="*/ 65200 w 2128754"/>
                <a:gd name="connsiteY221" fmla="*/ 483689 h 2733575"/>
                <a:gd name="connsiteX222" fmla="*/ 1847966 w 2128754"/>
                <a:gd name="connsiteY222" fmla="*/ 2414094 h 2733575"/>
                <a:gd name="connsiteX223" fmla="*/ 1835817 w 2128754"/>
                <a:gd name="connsiteY223" fmla="*/ 2408284 h 2733575"/>
                <a:gd name="connsiteX224" fmla="*/ 1837666 w 2128754"/>
                <a:gd name="connsiteY224" fmla="*/ 2406435 h 2733575"/>
                <a:gd name="connsiteX225" fmla="*/ 1849815 w 2128754"/>
                <a:gd name="connsiteY225" fmla="*/ 2413566 h 2733575"/>
                <a:gd name="connsiteX226" fmla="*/ 1847966 w 2128754"/>
                <a:gd name="connsiteY226" fmla="*/ 2414094 h 2733575"/>
                <a:gd name="connsiteX227" fmla="*/ 1891017 w 2128754"/>
                <a:gd name="connsiteY227" fmla="*/ 2500724 h 2733575"/>
                <a:gd name="connsiteX228" fmla="*/ 1901846 w 2128754"/>
                <a:gd name="connsiteY228" fmla="*/ 2530833 h 2733575"/>
                <a:gd name="connsiteX229" fmla="*/ 1891017 w 2128754"/>
                <a:gd name="connsiteY229" fmla="*/ 2500724 h 273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8754" h="2733575">
                  <a:moveTo>
                    <a:pt x="2029941" y="2268832"/>
                  </a:moveTo>
                  <a:cubicBezTo>
                    <a:pt x="2003529" y="2269889"/>
                    <a:pt x="1980816" y="2268040"/>
                    <a:pt x="1955197" y="2263814"/>
                  </a:cubicBezTo>
                  <a:cubicBezTo>
                    <a:pt x="1946481" y="2262229"/>
                    <a:pt x="1939878" y="2258532"/>
                    <a:pt x="1933803" y="2252457"/>
                  </a:cubicBezTo>
                  <a:cubicBezTo>
                    <a:pt x="1907920" y="2226310"/>
                    <a:pt x="1881509" y="2200427"/>
                    <a:pt x="1854833" y="2174808"/>
                  </a:cubicBezTo>
                  <a:cubicBezTo>
                    <a:pt x="1832120" y="2153150"/>
                    <a:pt x="1812311" y="2129116"/>
                    <a:pt x="1794351" y="2103233"/>
                  </a:cubicBezTo>
                  <a:cubicBezTo>
                    <a:pt x="1765299" y="2060975"/>
                    <a:pt x="1734398" y="2020037"/>
                    <a:pt x="1701383" y="1980948"/>
                  </a:cubicBezTo>
                  <a:cubicBezTo>
                    <a:pt x="1658597" y="1930503"/>
                    <a:pt x="1608151" y="1889301"/>
                    <a:pt x="1548990" y="1859192"/>
                  </a:cubicBezTo>
                  <a:cubicBezTo>
                    <a:pt x="1535520" y="1852325"/>
                    <a:pt x="1526540" y="1843081"/>
                    <a:pt x="1519937" y="1828555"/>
                  </a:cubicBezTo>
                  <a:cubicBezTo>
                    <a:pt x="1464474" y="1705742"/>
                    <a:pt x="1396860" y="1589268"/>
                    <a:pt x="1328983" y="1473058"/>
                  </a:cubicBezTo>
                  <a:cubicBezTo>
                    <a:pt x="1324758" y="1465927"/>
                    <a:pt x="1323965" y="1459852"/>
                    <a:pt x="1325550" y="1451929"/>
                  </a:cubicBezTo>
                  <a:cubicBezTo>
                    <a:pt x="1335322" y="1406501"/>
                    <a:pt x="1344830" y="1360810"/>
                    <a:pt x="1346943" y="1314062"/>
                  </a:cubicBezTo>
                  <a:cubicBezTo>
                    <a:pt x="1348792" y="1274180"/>
                    <a:pt x="1341397" y="1236412"/>
                    <a:pt x="1322116" y="1201021"/>
                  </a:cubicBezTo>
                  <a:cubicBezTo>
                    <a:pt x="1304949" y="1169591"/>
                    <a:pt x="1283556" y="1141331"/>
                    <a:pt x="1262955" y="1112543"/>
                  </a:cubicBezTo>
                  <a:cubicBezTo>
                    <a:pt x="1240505" y="1081378"/>
                    <a:pt x="1218320" y="1049948"/>
                    <a:pt x="1203001" y="1014293"/>
                  </a:cubicBezTo>
                  <a:cubicBezTo>
                    <a:pt x="1165233" y="925286"/>
                    <a:pt x="1146745" y="831526"/>
                    <a:pt x="1137765" y="736181"/>
                  </a:cubicBezTo>
                  <a:cubicBezTo>
                    <a:pt x="1129578" y="649816"/>
                    <a:pt x="1136709" y="562659"/>
                    <a:pt x="1138558" y="476029"/>
                  </a:cubicBezTo>
                  <a:cubicBezTo>
                    <a:pt x="1138558" y="471011"/>
                    <a:pt x="1140406" y="468898"/>
                    <a:pt x="1145160" y="468370"/>
                  </a:cubicBezTo>
                  <a:cubicBezTo>
                    <a:pt x="1183457" y="465729"/>
                    <a:pt x="1220961" y="455957"/>
                    <a:pt x="1258729" y="450410"/>
                  </a:cubicBezTo>
                  <a:cubicBezTo>
                    <a:pt x="1294649" y="445392"/>
                    <a:pt x="1330568" y="440902"/>
                    <a:pt x="1363054" y="422678"/>
                  </a:cubicBezTo>
                  <a:cubicBezTo>
                    <a:pt x="1368336" y="419773"/>
                    <a:pt x="1373883" y="419509"/>
                    <a:pt x="1379693" y="419773"/>
                  </a:cubicBezTo>
                  <a:cubicBezTo>
                    <a:pt x="1411651" y="420830"/>
                    <a:pt x="1442552" y="425584"/>
                    <a:pt x="1471869" y="439053"/>
                  </a:cubicBezTo>
                  <a:cubicBezTo>
                    <a:pt x="1508052" y="455693"/>
                    <a:pt x="1546613" y="463880"/>
                    <a:pt x="1586494" y="465729"/>
                  </a:cubicBezTo>
                  <a:cubicBezTo>
                    <a:pt x="1648297" y="468634"/>
                    <a:pt x="1708250" y="476557"/>
                    <a:pt x="1761601" y="511685"/>
                  </a:cubicBezTo>
                  <a:cubicBezTo>
                    <a:pt x="1769789" y="516967"/>
                    <a:pt x="1775863" y="522249"/>
                    <a:pt x="1779297" y="531757"/>
                  </a:cubicBezTo>
                  <a:cubicBezTo>
                    <a:pt x="1789069" y="559225"/>
                    <a:pt x="1806765" y="580618"/>
                    <a:pt x="1832384" y="594880"/>
                  </a:cubicBezTo>
                  <a:cubicBezTo>
                    <a:pt x="1843741" y="601219"/>
                    <a:pt x="1853777" y="608878"/>
                    <a:pt x="1861964" y="618915"/>
                  </a:cubicBezTo>
                  <a:cubicBezTo>
                    <a:pt x="1866190" y="624197"/>
                    <a:pt x="1870680" y="629215"/>
                    <a:pt x="1876755" y="632649"/>
                  </a:cubicBezTo>
                  <a:cubicBezTo>
                    <a:pt x="1889696" y="639780"/>
                    <a:pt x="1900261" y="634497"/>
                    <a:pt x="1901582" y="619971"/>
                  </a:cubicBezTo>
                  <a:cubicBezTo>
                    <a:pt x="1903430" y="602276"/>
                    <a:pt x="1888904" y="583788"/>
                    <a:pt x="1874906" y="572167"/>
                  </a:cubicBezTo>
                  <a:cubicBezTo>
                    <a:pt x="1880716" y="570846"/>
                    <a:pt x="1890224" y="579562"/>
                    <a:pt x="1893130" y="582203"/>
                  </a:cubicBezTo>
                  <a:cubicBezTo>
                    <a:pt x="1904487" y="592503"/>
                    <a:pt x="1913995" y="604653"/>
                    <a:pt x="1923767" y="616274"/>
                  </a:cubicBezTo>
                  <a:cubicBezTo>
                    <a:pt x="1927729" y="620764"/>
                    <a:pt x="1931690" y="625253"/>
                    <a:pt x="1936973" y="628423"/>
                  </a:cubicBezTo>
                  <a:cubicBezTo>
                    <a:pt x="1942519" y="631856"/>
                    <a:pt x="1947273" y="629479"/>
                    <a:pt x="1951235" y="625518"/>
                  </a:cubicBezTo>
                  <a:cubicBezTo>
                    <a:pt x="1955197" y="621556"/>
                    <a:pt x="1957838" y="617330"/>
                    <a:pt x="1954932" y="611255"/>
                  </a:cubicBezTo>
                  <a:cubicBezTo>
                    <a:pt x="1946217" y="593824"/>
                    <a:pt x="1925352" y="556584"/>
                    <a:pt x="1909769" y="543114"/>
                  </a:cubicBezTo>
                  <a:cubicBezTo>
                    <a:pt x="1909769" y="543114"/>
                    <a:pt x="1951499" y="578241"/>
                    <a:pt x="1964176" y="588013"/>
                  </a:cubicBezTo>
                  <a:cubicBezTo>
                    <a:pt x="1968402" y="591447"/>
                    <a:pt x="1972628" y="594616"/>
                    <a:pt x="1977910" y="596201"/>
                  </a:cubicBezTo>
                  <a:cubicBezTo>
                    <a:pt x="1989267" y="599899"/>
                    <a:pt x="1995870" y="595409"/>
                    <a:pt x="1996662" y="583259"/>
                  </a:cubicBezTo>
                  <a:cubicBezTo>
                    <a:pt x="1997455" y="572695"/>
                    <a:pt x="1992172" y="565036"/>
                    <a:pt x="1985041" y="557904"/>
                  </a:cubicBezTo>
                  <a:cubicBezTo>
                    <a:pt x="1979231" y="552358"/>
                    <a:pt x="1961799" y="535719"/>
                    <a:pt x="1955989" y="529644"/>
                  </a:cubicBezTo>
                  <a:cubicBezTo>
                    <a:pt x="1961271" y="528852"/>
                    <a:pt x="1975533" y="543378"/>
                    <a:pt x="1979231" y="544435"/>
                  </a:cubicBezTo>
                  <a:cubicBezTo>
                    <a:pt x="1986626" y="546548"/>
                    <a:pt x="1996134" y="541794"/>
                    <a:pt x="1995342" y="535983"/>
                  </a:cubicBezTo>
                  <a:cubicBezTo>
                    <a:pt x="1993757" y="522249"/>
                    <a:pt x="1985834" y="513005"/>
                    <a:pt x="1976061" y="501384"/>
                  </a:cubicBezTo>
                  <a:cubicBezTo>
                    <a:pt x="1959158" y="481840"/>
                    <a:pt x="1939085" y="469426"/>
                    <a:pt x="1924295" y="463088"/>
                  </a:cubicBezTo>
                  <a:cubicBezTo>
                    <a:pt x="1893130" y="449882"/>
                    <a:pt x="1873057" y="429281"/>
                    <a:pt x="1840571" y="420301"/>
                  </a:cubicBezTo>
                  <a:cubicBezTo>
                    <a:pt x="1833704" y="418453"/>
                    <a:pt x="1827894" y="414491"/>
                    <a:pt x="1821819" y="410793"/>
                  </a:cubicBezTo>
                  <a:cubicBezTo>
                    <a:pt x="1811255" y="404455"/>
                    <a:pt x="1800954" y="396267"/>
                    <a:pt x="1787748" y="397323"/>
                  </a:cubicBezTo>
                  <a:cubicBezTo>
                    <a:pt x="1776128" y="398116"/>
                    <a:pt x="1765035" y="396003"/>
                    <a:pt x="1754470" y="391777"/>
                  </a:cubicBezTo>
                  <a:cubicBezTo>
                    <a:pt x="1733605" y="383590"/>
                    <a:pt x="1712476" y="376194"/>
                    <a:pt x="1692404" y="366158"/>
                  </a:cubicBezTo>
                  <a:cubicBezTo>
                    <a:pt x="1661766" y="350839"/>
                    <a:pt x="1629016" y="341595"/>
                    <a:pt x="1596530" y="330767"/>
                  </a:cubicBezTo>
                  <a:cubicBezTo>
                    <a:pt x="1570383" y="322051"/>
                    <a:pt x="1543972" y="313335"/>
                    <a:pt x="1518089" y="303299"/>
                  </a:cubicBezTo>
                  <a:cubicBezTo>
                    <a:pt x="1486395" y="290886"/>
                    <a:pt x="1452853" y="283226"/>
                    <a:pt x="1419046" y="285075"/>
                  </a:cubicBezTo>
                  <a:cubicBezTo>
                    <a:pt x="1380485" y="287188"/>
                    <a:pt x="1342717" y="285868"/>
                    <a:pt x="1305741" y="275831"/>
                  </a:cubicBezTo>
                  <a:cubicBezTo>
                    <a:pt x="1258201" y="263154"/>
                    <a:pt x="1210660" y="259456"/>
                    <a:pt x="1162064" y="266851"/>
                  </a:cubicBezTo>
                  <a:cubicBezTo>
                    <a:pt x="1147009" y="269228"/>
                    <a:pt x="1132219" y="268172"/>
                    <a:pt x="1117693" y="264210"/>
                  </a:cubicBezTo>
                  <a:cubicBezTo>
                    <a:pt x="1102110" y="259984"/>
                    <a:pt x="1086527" y="256815"/>
                    <a:pt x="1070680" y="255230"/>
                  </a:cubicBezTo>
                  <a:cubicBezTo>
                    <a:pt x="1030007" y="251269"/>
                    <a:pt x="989862" y="250212"/>
                    <a:pt x="952357" y="272134"/>
                  </a:cubicBezTo>
                  <a:cubicBezTo>
                    <a:pt x="938624" y="280057"/>
                    <a:pt x="922777" y="284283"/>
                    <a:pt x="906930" y="287452"/>
                  </a:cubicBezTo>
                  <a:cubicBezTo>
                    <a:pt x="894781" y="289829"/>
                    <a:pt x="882103" y="295111"/>
                    <a:pt x="870218" y="291414"/>
                  </a:cubicBezTo>
                  <a:cubicBezTo>
                    <a:pt x="858333" y="287980"/>
                    <a:pt x="847240" y="287980"/>
                    <a:pt x="835883" y="291414"/>
                  </a:cubicBezTo>
                  <a:cubicBezTo>
                    <a:pt x="831129" y="292999"/>
                    <a:pt x="827696" y="292470"/>
                    <a:pt x="824791" y="288245"/>
                  </a:cubicBezTo>
                  <a:cubicBezTo>
                    <a:pt x="816603" y="275567"/>
                    <a:pt x="809736" y="262626"/>
                    <a:pt x="811585" y="246515"/>
                  </a:cubicBezTo>
                  <a:cubicBezTo>
                    <a:pt x="812377" y="240704"/>
                    <a:pt x="811849" y="234365"/>
                    <a:pt x="810528" y="228555"/>
                  </a:cubicBezTo>
                  <a:cubicBezTo>
                    <a:pt x="807095" y="210595"/>
                    <a:pt x="811849" y="194484"/>
                    <a:pt x="813434" y="176525"/>
                  </a:cubicBezTo>
                  <a:cubicBezTo>
                    <a:pt x="817924" y="117627"/>
                    <a:pt x="792833" y="85934"/>
                    <a:pt x="769327" y="48958"/>
                  </a:cubicBezTo>
                  <a:cubicBezTo>
                    <a:pt x="754272" y="25187"/>
                    <a:pt x="727597" y="13038"/>
                    <a:pt x="699865" y="5643"/>
                  </a:cubicBezTo>
                  <a:cubicBezTo>
                    <a:pt x="652060" y="-7298"/>
                    <a:pt x="606897" y="3266"/>
                    <a:pt x="564639" y="24659"/>
                  </a:cubicBezTo>
                  <a:cubicBezTo>
                    <a:pt x="536379" y="39714"/>
                    <a:pt x="509703" y="59786"/>
                    <a:pt x="493592" y="90688"/>
                  </a:cubicBezTo>
                  <a:cubicBezTo>
                    <a:pt x="486461" y="104422"/>
                    <a:pt x="478538" y="126079"/>
                    <a:pt x="485405" y="139813"/>
                  </a:cubicBezTo>
                  <a:cubicBezTo>
                    <a:pt x="490687" y="150377"/>
                    <a:pt x="495705" y="153283"/>
                    <a:pt x="494121" y="164904"/>
                  </a:cubicBezTo>
                  <a:cubicBezTo>
                    <a:pt x="492800" y="174148"/>
                    <a:pt x="492536" y="183656"/>
                    <a:pt x="493064" y="192900"/>
                  </a:cubicBezTo>
                  <a:cubicBezTo>
                    <a:pt x="494121" y="206633"/>
                    <a:pt x="490951" y="223273"/>
                    <a:pt x="499139" y="235422"/>
                  </a:cubicBezTo>
                  <a:cubicBezTo>
                    <a:pt x="510231" y="251797"/>
                    <a:pt x="511552" y="267115"/>
                    <a:pt x="503629" y="284811"/>
                  </a:cubicBezTo>
                  <a:cubicBezTo>
                    <a:pt x="500459" y="291414"/>
                    <a:pt x="492272" y="304355"/>
                    <a:pt x="506270" y="312279"/>
                  </a:cubicBezTo>
                  <a:cubicBezTo>
                    <a:pt x="515778" y="317561"/>
                    <a:pt x="522117" y="319938"/>
                    <a:pt x="530040" y="326541"/>
                  </a:cubicBezTo>
                  <a:cubicBezTo>
                    <a:pt x="536907" y="332087"/>
                    <a:pt x="534266" y="333936"/>
                    <a:pt x="536115" y="341595"/>
                  </a:cubicBezTo>
                  <a:cubicBezTo>
                    <a:pt x="536907" y="345557"/>
                    <a:pt x="558300" y="336841"/>
                    <a:pt x="559092" y="340803"/>
                  </a:cubicBezTo>
                  <a:cubicBezTo>
                    <a:pt x="559885" y="346085"/>
                    <a:pt x="536379" y="349783"/>
                    <a:pt x="540605" y="356650"/>
                  </a:cubicBezTo>
                  <a:cubicBezTo>
                    <a:pt x="553018" y="376458"/>
                    <a:pt x="546679" y="385967"/>
                    <a:pt x="547471" y="392305"/>
                  </a:cubicBezTo>
                  <a:cubicBezTo>
                    <a:pt x="549584" y="410529"/>
                    <a:pt x="560413" y="418981"/>
                    <a:pt x="578637" y="418453"/>
                  </a:cubicBezTo>
                  <a:cubicBezTo>
                    <a:pt x="586824" y="418188"/>
                    <a:pt x="594748" y="416076"/>
                    <a:pt x="602671" y="413434"/>
                  </a:cubicBezTo>
                  <a:cubicBezTo>
                    <a:pt x="616141" y="408944"/>
                    <a:pt x="629875" y="405775"/>
                    <a:pt x="644401" y="404983"/>
                  </a:cubicBezTo>
                  <a:cubicBezTo>
                    <a:pt x="657607" y="404190"/>
                    <a:pt x="666851" y="409473"/>
                    <a:pt x="673718" y="420301"/>
                  </a:cubicBezTo>
                  <a:cubicBezTo>
                    <a:pt x="682169" y="433771"/>
                    <a:pt x="687188" y="448297"/>
                    <a:pt x="689829" y="463880"/>
                  </a:cubicBezTo>
                  <a:cubicBezTo>
                    <a:pt x="691149" y="471803"/>
                    <a:pt x="689036" y="477086"/>
                    <a:pt x="682698" y="481312"/>
                  </a:cubicBezTo>
                  <a:cubicBezTo>
                    <a:pt x="677151" y="485009"/>
                    <a:pt x="671605" y="488971"/>
                    <a:pt x="665794" y="492140"/>
                  </a:cubicBezTo>
                  <a:cubicBezTo>
                    <a:pt x="601351" y="527531"/>
                    <a:pt x="560149" y="580618"/>
                    <a:pt x="544038" y="652457"/>
                  </a:cubicBezTo>
                  <a:cubicBezTo>
                    <a:pt x="538492" y="677812"/>
                    <a:pt x="530568" y="700790"/>
                    <a:pt x="509703" y="717693"/>
                  </a:cubicBezTo>
                  <a:cubicBezTo>
                    <a:pt x="503100" y="722975"/>
                    <a:pt x="500723" y="730106"/>
                    <a:pt x="502836" y="738822"/>
                  </a:cubicBezTo>
                  <a:cubicBezTo>
                    <a:pt x="503893" y="743576"/>
                    <a:pt x="502308" y="748066"/>
                    <a:pt x="499931" y="752028"/>
                  </a:cubicBezTo>
                  <a:cubicBezTo>
                    <a:pt x="489366" y="770252"/>
                    <a:pt x="478274" y="787947"/>
                    <a:pt x="468766" y="806699"/>
                  </a:cubicBezTo>
                  <a:cubicBezTo>
                    <a:pt x="463483" y="817000"/>
                    <a:pt x="457673" y="817528"/>
                    <a:pt x="448429" y="813831"/>
                  </a:cubicBezTo>
                  <a:cubicBezTo>
                    <a:pt x="418584" y="802210"/>
                    <a:pt x="388739" y="790853"/>
                    <a:pt x="358894" y="779760"/>
                  </a:cubicBezTo>
                  <a:cubicBezTo>
                    <a:pt x="346745" y="775270"/>
                    <a:pt x="335917" y="768667"/>
                    <a:pt x="326408" y="759951"/>
                  </a:cubicBezTo>
                  <a:cubicBezTo>
                    <a:pt x="297092" y="732483"/>
                    <a:pt x="269624" y="703167"/>
                    <a:pt x="243213" y="672794"/>
                  </a:cubicBezTo>
                  <a:cubicBezTo>
                    <a:pt x="237402" y="666191"/>
                    <a:pt x="235025" y="656947"/>
                    <a:pt x="237138" y="648231"/>
                  </a:cubicBezTo>
                  <a:cubicBezTo>
                    <a:pt x="242949" y="622612"/>
                    <a:pt x="248495" y="596993"/>
                    <a:pt x="246646" y="570318"/>
                  </a:cubicBezTo>
                  <a:cubicBezTo>
                    <a:pt x="245854" y="557376"/>
                    <a:pt x="249816" y="544171"/>
                    <a:pt x="259852" y="533606"/>
                  </a:cubicBezTo>
                  <a:cubicBezTo>
                    <a:pt x="263549" y="529644"/>
                    <a:pt x="267247" y="525419"/>
                    <a:pt x="264342" y="519344"/>
                  </a:cubicBezTo>
                  <a:cubicBezTo>
                    <a:pt x="261172" y="513005"/>
                    <a:pt x="255626" y="509572"/>
                    <a:pt x="248759" y="510100"/>
                  </a:cubicBezTo>
                  <a:cubicBezTo>
                    <a:pt x="227366" y="510892"/>
                    <a:pt x="209406" y="520664"/>
                    <a:pt x="204124" y="543906"/>
                  </a:cubicBezTo>
                  <a:cubicBezTo>
                    <a:pt x="203067" y="548925"/>
                    <a:pt x="202011" y="553679"/>
                    <a:pt x="200955" y="559225"/>
                  </a:cubicBezTo>
                  <a:cubicBezTo>
                    <a:pt x="184844" y="545755"/>
                    <a:pt x="177184" y="532021"/>
                    <a:pt x="165563" y="508251"/>
                  </a:cubicBezTo>
                  <a:cubicBezTo>
                    <a:pt x="154471" y="485801"/>
                    <a:pt x="143642" y="467842"/>
                    <a:pt x="130700" y="449882"/>
                  </a:cubicBezTo>
                  <a:cubicBezTo>
                    <a:pt x="125418" y="442487"/>
                    <a:pt x="114589" y="427696"/>
                    <a:pt x="105345" y="431394"/>
                  </a:cubicBezTo>
                  <a:cubicBezTo>
                    <a:pt x="95045" y="435356"/>
                    <a:pt x="92404" y="445920"/>
                    <a:pt x="94517" y="450410"/>
                  </a:cubicBezTo>
                  <a:cubicBezTo>
                    <a:pt x="94781" y="450938"/>
                    <a:pt x="110099" y="486330"/>
                    <a:pt x="113005" y="495045"/>
                  </a:cubicBezTo>
                  <a:cubicBezTo>
                    <a:pt x="109043" y="490556"/>
                    <a:pt x="84745" y="443015"/>
                    <a:pt x="80255" y="439053"/>
                  </a:cubicBezTo>
                  <a:cubicBezTo>
                    <a:pt x="73652" y="432715"/>
                    <a:pt x="65200" y="433507"/>
                    <a:pt x="58333" y="437205"/>
                  </a:cubicBezTo>
                  <a:cubicBezTo>
                    <a:pt x="51730" y="440638"/>
                    <a:pt x="51730" y="448826"/>
                    <a:pt x="53843" y="455428"/>
                  </a:cubicBezTo>
                  <a:cubicBezTo>
                    <a:pt x="55692" y="461767"/>
                    <a:pt x="58861" y="467842"/>
                    <a:pt x="61503" y="474180"/>
                  </a:cubicBezTo>
                  <a:cubicBezTo>
                    <a:pt x="62031" y="476822"/>
                    <a:pt x="79991" y="510892"/>
                    <a:pt x="81047" y="513269"/>
                  </a:cubicBezTo>
                  <a:cubicBezTo>
                    <a:pt x="79991" y="511421"/>
                    <a:pt x="58069" y="474709"/>
                    <a:pt x="57541" y="473916"/>
                  </a:cubicBezTo>
                  <a:cubicBezTo>
                    <a:pt x="53051" y="466785"/>
                    <a:pt x="47769" y="459654"/>
                    <a:pt x="37996" y="463352"/>
                  </a:cubicBezTo>
                  <a:cubicBezTo>
                    <a:pt x="27696" y="467314"/>
                    <a:pt x="30337" y="476822"/>
                    <a:pt x="31658" y="484745"/>
                  </a:cubicBezTo>
                  <a:cubicBezTo>
                    <a:pt x="34035" y="499799"/>
                    <a:pt x="41958" y="512477"/>
                    <a:pt x="49882" y="525154"/>
                  </a:cubicBezTo>
                  <a:cubicBezTo>
                    <a:pt x="58861" y="539681"/>
                    <a:pt x="67577" y="554207"/>
                    <a:pt x="76029" y="568997"/>
                  </a:cubicBezTo>
                  <a:cubicBezTo>
                    <a:pt x="78406" y="572959"/>
                    <a:pt x="80255" y="577977"/>
                    <a:pt x="76029" y="581939"/>
                  </a:cubicBezTo>
                  <a:cubicBezTo>
                    <a:pt x="71803" y="585901"/>
                    <a:pt x="67049" y="583259"/>
                    <a:pt x="63351" y="580618"/>
                  </a:cubicBezTo>
                  <a:cubicBezTo>
                    <a:pt x="57541" y="576657"/>
                    <a:pt x="32186" y="554735"/>
                    <a:pt x="25055" y="548396"/>
                  </a:cubicBezTo>
                  <a:cubicBezTo>
                    <a:pt x="18716" y="542850"/>
                    <a:pt x="11057" y="539945"/>
                    <a:pt x="3926" y="546548"/>
                  </a:cubicBezTo>
                  <a:cubicBezTo>
                    <a:pt x="-2941" y="552886"/>
                    <a:pt x="492" y="558697"/>
                    <a:pt x="4454" y="566092"/>
                  </a:cubicBezTo>
                  <a:cubicBezTo>
                    <a:pt x="6567" y="570054"/>
                    <a:pt x="67577" y="623141"/>
                    <a:pt x="71803" y="628951"/>
                  </a:cubicBezTo>
                  <a:cubicBezTo>
                    <a:pt x="83952" y="646118"/>
                    <a:pt x="95309" y="658268"/>
                    <a:pt x="106930" y="675699"/>
                  </a:cubicBezTo>
                  <a:cubicBezTo>
                    <a:pt x="113005" y="684679"/>
                    <a:pt x="119079" y="693395"/>
                    <a:pt x="127267" y="700262"/>
                  </a:cubicBezTo>
                  <a:cubicBezTo>
                    <a:pt x="158168" y="726673"/>
                    <a:pt x="181938" y="758631"/>
                    <a:pt x="203860" y="792701"/>
                  </a:cubicBezTo>
                  <a:cubicBezTo>
                    <a:pt x="244269" y="854768"/>
                    <a:pt x="294451" y="908383"/>
                    <a:pt x="347538" y="959621"/>
                  </a:cubicBezTo>
                  <a:cubicBezTo>
                    <a:pt x="371572" y="982599"/>
                    <a:pt x="398247" y="1001879"/>
                    <a:pt x="424659" y="1021688"/>
                  </a:cubicBezTo>
                  <a:cubicBezTo>
                    <a:pt x="450014" y="1040968"/>
                    <a:pt x="459522" y="1042289"/>
                    <a:pt x="484612" y="1023008"/>
                  </a:cubicBezTo>
                  <a:cubicBezTo>
                    <a:pt x="486725" y="1021424"/>
                    <a:pt x="488574" y="1020103"/>
                    <a:pt x="490423" y="1018518"/>
                  </a:cubicBezTo>
                  <a:cubicBezTo>
                    <a:pt x="509703" y="1002408"/>
                    <a:pt x="528984" y="986297"/>
                    <a:pt x="545887" y="967280"/>
                  </a:cubicBezTo>
                  <a:cubicBezTo>
                    <a:pt x="569921" y="940605"/>
                    <a:pt x="597917" y="917627"/>
                    <a:pt x="621687" y="890688"/>
                  </a:cubicBezTo>
                  <a:cubicBezTo>
                    <a:pt x="645986" y="863484"/>
                    <a:pt x="676887" y="842091"/>
                    <a:pt x="695903" y="810133"/>
                  </a:cubicBezTo>
                  <a:cubicBezTo>
                    <a:pt x="698809" y="805115"/>
                    <a:pt x="700921" y="808020"/>
                    <a:pt x="702506" y="811189"/>
                  </a:cubicBezTo>
                  <a:cubicBezTo>
                    <a:pt x="706732" y="819905"/>
                    <a:pt x="712278" y="827564"/>
                    <a:pt x="717825" y="835488"/>
                  </a:cubicBezTo>
                  <a:cubicBezTo>
                    <a:pt x="737369" y="863748"/>
                    <a:pt x="753216" y="894121"/>
                    <a:pt x="767214" y="925022"/>
                  </a:cubicBezTo>
                  <a:cubicBezTo>
                    <a:pt x="787815" y="969657"/>
                    <a:pt x="809208" y="1013764"/>
                    <a:pt x="835619" y="1055230"/>
                  </a:cubicBezTo>
                  <a:cubicBezTo>
                    <a:pt x="839053" y="1060777"/>
                    <a:pt x="843543" y="1070285"/>
                    <a:pt x="845391" y="1076623"/>
                  </a:cubicBezTo>
                  <a:cubicBezTo>
                    <a:pt x="853315" y="1104884"/>
                    <a:pt x="857012" y="1133936"/>
                    <a:pt x="859654" y="1163253"/>
                  </a:cubicBezTo>
                  <a:cubicBezTo>
                    <a:pt x="860446" y="1172497"/>
                    <a:pt x="856484" y="1176987"/>
                    <a:pt x="847504" y="1180156"/>
                  </a:cubicBezTo>
                  <a:cubicBezTo>
                    <a:pt x="818716" y="1189928"/>
                    <a:pt x="789135" y="1194946"/>
                    <a:pt x="759819" y="1202077"/>
                  </a:cubicBezTo>
                  <a:cubicBezTo>
                    <a:pt x="721522" y="1211586"/>
                    <a:pt x="685339" y="1227432"/>
                    <a:pt x="648891" y="1242487"/>
                  </a:cubicBezTo>
                  <a:cubicBezTo>
                    <a:pt x="612179" y="1257805"/>
                    <a:pt x="574675" y="1271275"/>
                    <a:pt x="538492" y="1287650"/>
                  </a:cubicBezTo>
                  <a:cubicBezTo>
                    <a:pt x="500195" y="1305082"/>
                    <a:pt x="462427" y="1323306"/>
                    <a:pt x="429413" y="1349981"/>
                  </a:cubicBezTo>
                  <a:cubicBezTo>
                    <a:pt x="391380" y="1380354"/>
                    <a:pt x="377118" y="1419443"/>
                    <a:pt x="387155" y="1467511"/>
                  </a:cubicBezTo>
                  <a:cubicBezTo>
                    <a:pt x="394550" y="1502639"/>
                    <a:pt x="409868" y="1534068"/>
                    <a:pt x="428884" y="1563649"/>
                  </a:cubicBezTo>
                  <a:cubicBezTo>
                    <a:pt x="499931" y="1673256"/>
                    <a:pt x="576788" y="1778637"/>
                    <a:pt x="659456" y="1879793"/>
                  </a:cubicBezTo>
                  <a:cubicBezTo>
                    <a:pt x="667115" y="1889037"/>
                    <a:pt x="674510" y="1898809"/>
                    <a:pt x="680321" y="1909373"/>
                  </a:cubicBezTo>
                  <a:cubicBezTo>
                    <a:pt x="695903" y="1938162"/>
                    <a:pt x="708581" y="1968271"/>
                    <a:pt x="721522" y="1998380"/>
                  </a:cubicBezTo>
                  <a:cubicBezTo>
                    <a:pt x="721786" y="1999172"/>
                    <a:pt x="721258" y="2000228"/>
                    <a:pt x="720994" y="2001021"/>
                  </a:cubicBezTo>
                  <a:cubicBezTo>
                    <a:pt x="718617" y="2001285"/>
                    <a:pt x="718353" y="1999700"/>
                    <a:pt x="717825" y="1998380"/>
                  </a:cubicBezTo>
                  <a:cubicBezTo>
                    <a:pt x="708317" y="1979364"/>
                    <a:pt x="694054" y="1965101"/>
                    <a:pt x="676359" y="1953745"/>
                  </a:cubicBezTo>
                  <a:cubicBezTo>
                    <a:pt x="672925" y="1951632"/>
                    <a:pt x="669756" y="1950575"/>
                    <a:pt x="666587" y="1952952"/>
                  </a:cubicBezTo>
                  <a:cubicBezTo>
                    <a:pt x="663153" y="1955593"/>
                    <a:pt x="664474" y="1959291"/>
                    <a:pt x="666058" y="1962724"/>
                  </a:cubicBezTo>
                  <a:cubicBezTo>
                    <a:pt x="667907" y="1966158"/>
                    <a:pt x="670284" y="1969327"/>
                    <a:pt x="673982" y="1971176"/>
                  </a:cubicBezTo>
                  <a:cubicBezTo>
                    <a:pt x="677679" y="1972761"/>
                    <a:pt x="680849" y="1975402"/>
                    <a:pt x="682962" y="1978571"/>
                  </a:cubicBezTo>
                  <a:cubicBezTo>
                    <a:pt x="691677" y="1992305"/>
                    <a:pt x="701450" y="2005511"/>
                    <a:pt x="707788" y="2020829"/>
                  </a:cubicBezTo>
                  <a:cubicBezTo>
                    <a:pt x="712278" y="2031394"/>
                    <a:pt x="710429" y="2041430"/>
                    <a:pt x="702770" y="2048297"/>
                  </a:cubicBezTo>
                  <a:cubicBezTo>
                    <a:pt x="692206" y="2057805"/>
                    <a:pt x="682962" y="2059390"/>
                    <a:pt x="671869" y="2054372"/>
                  </a:cubicBezTo>
                  <a:cubicBezTo>
                    <a:pt x="653645" y="2046184"/>
                    <a:pt x="634365" y="2041166"/>
                    <a:pt x="614556" y="2038789"/>
                  </a:cubicBezTo>
                  <a:cubicBezTo>
                    <a:pt x="610595" y="2038261"/>
                    <a:pt x="605048" y="2038261"/>
                    <a:pt x="604520" y="2041958"/>
                  </a:cubicBezTo>
                  <a:cubicBezTo>
                    <a:pt x="604256" y="2044599"/>
                    <a:pt x="605576" y="2050938"/>
                    <a:pt x="611387" y="2051731"/>
                  </a:cubicBezTo>
                  <a:cubicBezTo>
                    <a:pt x="638591" y="2055692"/>
                    <a:pt x="660776" y="2076029"/>
                    <a:pt x="690621" y="2074708"/>
                  </a:cubicBezTo>
                  <a:cubicBezTo>
                    <a:pt x="685867" y="2082632"/>
                    <a:pt x="681641" y="2089499"/>
                    <a:pt x="677415" y="2096630"/>
                  </a:cubicBezTo>
                  <a:cubicBezTo>
                    <a:pt x="673454" y="2102969"/>
                    <a:pt x="669756" y="2109836"/>
                    <a:pt x="669492" y="2117231"/>
                  </a:cubicBezTo>
                  <a:cubicBezTo>
                    <a:pt x="668435" y="2141529"/>
                    <a:pt x="653909" y="2157376"/>
                    <a:pt x="635157" y="2169261"/>
                  </a:cubicBezTo>
                  <a:cubicBezTo>
                    <a:pt x="609538" y="2185108"/>
                    <a:pt x="582863" y="2199634"/>
                    <a:pt x="552754" y="2205709"/>
                  </a:cubicBezTo>
                  <a:cubicBezTo>
                    <a:pt x="535322" y="2209406"/>
                    <a:pt x="527927" y="2224989"/>
                    <a:pt x="533738" y="2242157"/>
                  </a:cubicBezTo>
                  <a:cubicBezTo>
                    <a:pt x="538756" y="2256419"/>
                    <a:pt x="548792" y="2265134"/>
                    <a:pt x="563846" y="2267511"/>
                  </a:cubicBezTo>
                  <a:cubicBezTo>
                    <a:pt x="613764" y="2274643"/>
                    <a:pt x="662625" y="2274114"/>
                    <a:pt x="710429" y="2254042"/>
                  </a:cubicBezTo>
                  <a:cubicBezTo>
                    <a:pt x="730766" y="2245326"/>
                    <a:pt x="752159" y="2237667"/>
                    <a:pt x="773553" y="2231856"/>
                  </a:cubicBezTo>
                  <a:cubicBezTo>
                    <a:pt x="824262" y="2217594"/>
                    <a:pt x="871803" y="2194880"/>
                    <a:pt x="921984" y="2178769"/>
                  </a:cubicBezTo>
                  <a:cubicBezTo>
                    <a:pt x="940472" y="2172959"/>
                    <a:pt x="957111" y="2163715"/>
                    <a:pt x="972430" y="2151566"/>
                  </a:cubicBezTo>
                  <a:cubicBezTo>
                    <a:pt x="979033" y="2146283"/>
                    <a:pt x="984843" y="2141265"/>
                    <a:pt x="989333" y="2134398"/>
                  </a:cubicBezTo>
                  <a:cubicBezTo>
                    <a:pt x="994087" y="2127531"/>
                    <a:pt x="993295" y="2121721"/>
                    <a:pt x="987749" y="2115382"/>
                  </a:cubicBezTo>
                  <a:cubicBezTo>
                    <a:pt x="973751" y="2099535"/>
                    <a:pt x="962130" y="2082104"/>
                    <a:pt x="952093" y="2063616"/>
                  </a:cubicBezTo>
                  <a:cubicBezTo>
                    <a:pt x="944170" y="2049089"/>
                    <a:pt x="934662" y="2035356"/>
                    <a:pt x="923041" y="2023735"/>
                  </a:cubicBezTo>
                  <a:cubicBezTo>
                    <a:pt x="912212" y="2012642"/>
                    <a:pt x="903496" y="2000228"/>
                    <a:pt x="889763" y="1990984"/>
                  </a:cubicBezTo>
                  <a:cubicBezTo>
                    <a:pt x="874972" y="1981212"/>
                    <a:pt x="869426" y="1961668"/>
                    <a:pt x="858861" y="1947142"/>
                  </a:cubicBezTo>
                  <a:cubicBezTo>
                    <a:pt x="844071" y="1926805"/>
                    <a:pt x="833771" y="1903827"/>
                    <a:pt x="821093" y="1882170"/>
                  </a:cubicBezTo>
                  <a:cubicBezTo>
                    <a:pt x="799436" y="1845458"/>
                    <a:pt x="778571" y="1808218"/>
                    <a:pt x="759555" y="1770186"/>
                  </a:cubicBezTo>
                  <a:cubicBezTo>
                    <a:pt x="744236" y="1739548"/>
                    <a:pt x="729446" y="1709440"/>
                    <a:pt x="725748" y="1675105"/>
                  </a:cubicBezTo>
                  <a:cubicBezTo>
                    <a:pt x="723635" y="1656353"/>
                    <a:pt x="716504" y="1638393"/>
                    <a:pt x="709109" y="1620961"/>
                  </a:cubicBezTo>
                  <a:cubicBezTo>
                    <a:pt x="692734" y="1583193"/>
                    <a:pt x="670020" y="1548859"/>
                    <a:pt x="643609" y="1517165"/>
                  </a:cubicBezTo>
                  <a:cubicBezTo>
                    <a:pt x="641496" y="1514788"/>
                    <a:pt x="639647" y="1511883"/>
                    <a:pt x="635949" y="1507128"/>
                  </a:cubicBezTo>
                  <a:cubicBezTo>
                    <a:pt x="689036" y="1522711"/>
                    <a:pt x="740274" y="1525881"/>
                    <a:pt x="792041" y="1524560"/>
                  </a:cubicBezTo>
                  <a:cubicBezTo>
                    <a:pt x="858597" y="1522711"/>
                    <a:pt x="924626" y="1516372"/>
                    <a:pt x="990654" y="1507393"/>
                  </a:cubicBezTo>
                  <a:cubicBezTo>
                    <a:pt x="996464" y="1506600"/>
                    <a:pt x="999634" y="1507657"/>
                    <a:pt x="1002275" y="1512939"/>
                  </a:cubicBezTo>
                  <a:cubicBezTo>
                    <a:pt x="1012839" y="1534068"/>
                    <a:pt x="1026045" y="1553613"/>
                    <a:pt x="1039779" y="1572893"/>
                  </a:cubicBezTo>
                  <a:cubicBezTo>
                    <a:pt x="1086527" y="1637601"/>
                    <a:pt x="1139878" y="1696762"/>
                    <a:pt x="1190852" y="1758036"/>
                  </a:cubicBezTo>
                  <a:cubicBezTo>
                    <a:pt x="1218848" y="1791579"/>
                    <a:pt x="1249749" y="1823008"/>
                    <a:pt x="1274840" y="1858664"/>
                  </a:cubicBezTo>
                  <a:cubicBezTo>
                    <a:pt x="1291479" y="1882170"/>
                    <a:pt x="1305213" y="1907525"/>
                    <a:pt x="1320268" y="1932087"/>
                  </a:cubicBezTo>
                  <a:cubicBezTo>
                    <a:pt x="1339020" y="1962460"/>
                    <a:pt x="1362526" y="1987815"/>
                    <a:pt x="1398709" y="1997323"/>
                  </a:cubicBezTo>
                  <a:cubicBezTo>
                    <a:pt x="1416141" y="2001813"/>
                    <a:pt x="1430403" y="2011321"/>
                    <a:pt x="1443873" y="2022678"/>
                  </a:cubicBezTo>
                  <a:cubicBezTo>
                    <a:pt x="1528125" y="2096102"/>
                    <a:pt x="1614226" y="2167148"/>
                    <a:pt x="1702440" y="2235554"/>
                  </a:cubicBezTo>
                  <a:cubicBezTo>
                    <a:pt x="1756055" y="2277019"/>
                    <a:pt x="1802275" y="2325616"/>
                    <a:pt x="1842156" y="2380024"/>
                  </a:cubicBezTo>
                  <a:cubicBezTo>
                    <a:pt x="1844269" y="2382665"/>
                    <a:pt x="1847438" y="2385042"/>
                    <a:pt x="1847438" y="2389004"/>
                  </a:cubicBezTo>
                  <a:cubicBezTo>
                    <a:pt x="1846646" y="2389268"/>
                    <a:pt x="1846118" y="2390060"/>
                    <a:pt x="1845589" y="2389796"/>
                  </a:cubicBezTo>
                  <a:cubicBezTo>
                    <a:pt x="1833704" y="2387683"/>
                    <a:pt x="1822876" y="2392437"/>
                    <a:pt x="1818914" y="2401681"/>
                  </a:cubicBezTo>
                  <a:cubicBezTo>
                    <a:pt x="1815216" y="2409869"/>
                    <a:pt x="1818386" y="2418584"/>
                    <a:pt x="1828950" y="2426244"/>
                  </a:cubicBezTo>
                  <a:cubicBezTo>
                    <a:pt x="1836874" y="2432054"/>
                    <a:pt x="1843477" y="2438657"/>
                    <a:pt x="1847702" y="2447637"/>
                  </a:cubicBezTo>
                  <a:cubicBezTo>
                    <a:pt x="1848759" y="2449750"/>
                    <a:pt x="1850079" y="2452655"/>
                    <a:pt x="1852192" y="2453447"/>
                  </a:cubicBezTo>
                  <a:cubicBezTo>
                    <a:pt x="1869360" y="2460843"/>
                    <a:pt x="1870944" y="2475369"/>
                    <a:pt x="1872001" y="2491480"/>
                  </a:cubicBezTo>
                  <a:cubicBezTo>
                    <a:pt x="1873057" y="2507062"/>
                    <a:pt x="1874378" y="2522909"/>
                    <a:pt x="1882301" y="2536907"/>
                  </a:cubicBezTo>
                  <a:cubicBezTo>
                    <a:pt x="1889168" y="2549321"/>
                    <a:pt x="1898148" y="2551962"/>
                    <a:pt x="1910825" y="2545887"/>
                  </a:cubicBezTo>
                  <a:cubicBezTo>
                    <a:pt x="1912410" y="2545095"/>
                    <a:pt x="1913731" y="2544038"/>
                    <a:pt x="1916372" y="2544831"/>
                  </a:cubicBezTo>
                  <a:cubicBezTo>
                    <a:pt x="1915844" y="2554075"/>
                    <a:pt x="1916108" y="2564375"/>
                    <a:pt x="1922711" y="2571770"/>
                  </a:cubicBezTo>
                  <a:cubicBezTo>
                    <a:pt x="1932747" y="2583127"/>
                    <a:pt x="1933011" y="2596069"/>
                    <a:pt x="1931690" y="2609802"/>
                  </a:cubicBezTo>
                  <a:cubicBezTo>
                    <a:pt x="1930106" y="2627234"/>
                    <a:pt x="1927200" y="2644137"/>
                    <a:pt x="1919277" y="2660248"/>
                  </a:cubicBezTo>
                  <a:cubicBezTo>
                    <a:pt x="1913995" y="2670813"/>
                    <a:pt x="1911882" y="2682434"/>
                    <a:pt x="1909241" y="2693791"/>
                  </a:cubicBezTo>
                  <a:cubicBezTo>
                    <a:pt x="1905279" y="2711222"/>
                    <a:pt x="1910297" y="2724956"/>
                    <a:pt x="1925616" y="2734464"/>
                  </a:cubicBezTo>
                  <a:cubicBezTo>
                    <a:pt x="1934331" y="2734464"/>
                    <a:pt x="1941199" y="2734464"/>
                    <a:pt x="1949914" y="2734464"/>
                  </a:cubicBezTo>
                  <a:cubicBezTo>
                    <a:pt x="1954932" y="2731823"/>
                    <a:pt x="1961535" y="2732351"/>
                    <a:pt x="1965761" y="2728654"/>
                  </a:cubicBezTo>
                  <a:cubicBezTo>
                    <a:pt x="1981872" y="2713863"/>
                    <a:pt x="2000624" y="2701450"/>
                    <a:pt x="2012773" y="2682698"/>
                  </a:cubicBezTo>
                  <a:cubicBezTo>
                    <a:pt x="2025451" y="2662889"/>
                    <a:pt x="2036543" y="2642289"/>
                    <a:pt x="2044467" y="2620103"/>
                  </a:cubicBezTo>
                  <a:cubicBezTo>
                    <a:pt x="2053975" y="2593163"/>
                    <a:pt x="2065596" y="2566752"/>
                    <a:pt x="2072199" y="2538492"/>
                  </a:cubicBezTo>
                  <a:cubicBezTo>
                    <a:pt x="2082235" y="2495177"/>
                    <a:pt x="2093856" y="2452919"/>
                    <a:pt x="2104685" y="2409604"/>
                  </a:cubicBezTo>
                  <a:cubicBezTo>
                    <a:pt x="2114457" y="2369987"/>
                    <a:pt x="2137963" y="2331691"/>
                    <a:pt x="2128455" y="2306600"/>
                  </a:cubicBezTo>
                  <a:cubicBezTo>
                    <a:pt x="2118683" y="2279397"/>
                    <a:pt x="2076689" y="2267247"/>
                    <a:pt x="2029941" y="2268832"/>
                  </a:cubicBezTo>
                  <a:close/>
                  <a:moveTo>
                    <a:pt x="65200" y="483689"/>
                  </a:moveTo>
                  <a:cubicBezTo>
                    <a:pt x="65993" y="485273"/>
                    <a:pt x="67049" y="486858"/>
                    <a:pt x="67841" y="488179"/>
                  </a:cubicBezTo>
                  <a:cubicBezTo>
                    <a:pt x="66785" y="487122"/>
                    <a:pt x="65993" y="485537"/>
                    <a:pt x="65200" y="483689"/>
                  </a:cubicBezTo>
                  <a:close/>
                  <a:moveTo>
                    <a:pt x="1847966" y="2414094"/>
                  </a:moveTo>
                  <a:cubicBezTo>
                    <a:pt x="1843741" y="2412510"/>
                    <a:pt x="1838194" y="2413302"/>
                    <a:pt x="1835817" y="2408284"/>
                  </a:cubicBezTo>
                  <a:cubicBezTo>
                    <a:pt x="1835553" y="2408020"/>
                    <a:pt x="1836874" y="2406435"/>
                    <a:pt x="1837666" y="2406435"/>
                  </a:cubicBezTo>
                  <a:cubicBezTo>
                    <a:pt x="1842948" y="2406171"/>
                    <a:pt x="1846646" y="2409076"/>
                    <a:pt x="1849815" y="2413566"/>
                  </a:cubicBezTo>
                  <a:cubicBezTo>
                    <a:pt x="1848495" y="2413830"/>
                    <a:pt x="1848231" y="2414094"/>
                    <a:pt x="1847966" y="2414094"/>
                  </a:cubicBezTo>
                  <a:close/>
                  <a:moveTo>
                    <a:pt x="1891017" y="2500724"/>
                  </a:moveTo>
                  <a:cubicBezTo>
                    <a:pt x="1897092" y="2508647"/>
                    <a:pt x="1901582" y="2517363"/>
                    <a:pt x="1901846" y="2530833"/>
                  </a:cubicBezTo>
                  <a:cubicBezTo>
                    <a:pt x="1892338" y="2520796"/>
                    <a:pt x="1892602" y="2510232"/>
                    <a:pt x="1891017" y="2500724"/>
                  </a:cubicBezTo>
                  <a:close/>
                </a:path>
              </a:pathLst>
            </a:custGeom>
            <a:grpFill/>
            <a:ln w="26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32">
              <a:extLst>
                <a:ext uri="{FF2B5EF4-FFF2-40B4-BE49-F238E27FC236}">
                  <a16:creationId xmlns:a16="http://schemas.microsoft.com/office/drawing/2014/main" id="{997F8231-64C3-4FD1-B542-A3550BF32360}"/>
                </a:ext>
              </a:extLst>
            </p:cNvPr>
            <p:cNvSpPr/>
            <p:nvPr/>
          </p:nvSpPr>
          <p:spPr>
            <a:xfrm rot="460064" flipH="1">
              <a:off x="2087327" y="1168159"/>
              <a:ext cx="4013443" cy="4499377"/>
            </a:xfrm>
            <a:custGeom>
              <a:avLst/>
              <a:gdLst>
                <a:gd name="connsiteX0" fmla="*/ 3002233 w 3017885"/>
                <a:gd name="connsiteY0" fmla="*/ 604118 h 3383280"/>
                <a:gd name="connsiteX1" fmla="*/ 2957573 w 3017885"/>
                <a:gd name="connsiteY1" fmla="*/ 595321 h 3383280"/>
                <a:gd name="connsiteX2" fmla="*/ 2930507 w 3017885"/>
                <a:gd name="connsiteY2" fmla="*/ 593291 h 3383280"/>
                <a:gd name="connsiteX3" fmla="*/ 2852692 w 3017885"/>
                <a:gd name="connsiteY3" fmla="*/ 682610 h 3383280"/>
                <a:gd name="connsiteX4" fmla="*/ 2849308 w 3017885"/>
                <a:gd name="connsiteY4" fmla="*/ 734036 h 3383280"/>
                <a:gd name="connsiteX5" fmla="*/ 2806002 w 3017885"/>
                <a:gd name="connsiteY5" fmla="*/ 671107 h 3383280"/>
                <a:gd name="connsiteX6" fmla="*/ 2851338 w 3017885"/>
                <a:gd name="connsiteY6" fmla="*/ 815234 h 3383280"/>
                <a:gd name="connsiteX7" fmla="*/ 2824272 w 3017885"/>
                <a:gd name="connsiteY7" fmla="*/ 947182 h 3383280"/>
                <a:gd name="connsiteX8" fmla="*/ 2705857 w 3017885"/>
                <a:gd name="connsiteY8" fmla="*/ 1185365 h 3383280"/>
                <a:gd name="connsiteX9" fmla="*/ 2705857 w 3017885"/>
                <a:gd name="connsiteY9" fmla="*/ 1185365 h 3383280"/>
                <a:gd name="connsiteX10" fmla="*/ 2705857 w 3017885"/>
                <a:gd name="connsiteY10" fmla="*/ 1185365 h 3383280"/>
                <a:gd name="connsiteX11" fmla="*/ 2668641 w 3017885"/>
                <a:gd name="connsiteY11" fmla="*/ 1163035 h 3383280"/>
                <a:gd name="connsiteX12" fmla="*/ 2389182 w 3017885"/>
                <a:gd name="connsiteY12" fmla="*/ 878840 h 3383280"/>
                <a:gd name="connsiteX13" fmla="*/ 2363470 w 3017885"/>
                <a:gd name="connsiteY13" fmla="*/ 845007 h 3383280"/>
                <a:gd name="connsiteX14" fmla="*/ 2327607 w 3017885"/>
                <a:gd name="connsiteY14" fmla="*/ 706293 h 3383280"/>
                <a:gd name="connsiteX15" fmla="*/ 2380386 w 3017885"/>
                <a:gd name="connsiteY15" fmla="*/ 775988 h 3383280"/>
                <a:gd name="connsiteX16" fmla="*/ 2415572 w 3017885"/>
                <a:gd name="connsiteY16" fmla="*/ 784785 h 3383280"/>
                <a:gd name="connsiteX17" fmla="*/ 2477824 w 3017885"/>
                <a:gd name="connsiteY17" fmla="*/ 738772 h 3383280"/>
                <a:gd name="connsiteX18" fmla="*/ 2477824 w 3017885"/>
                <a:gd name="connsiteY18" fmla="*/ 725916 h 3383280"/>
                <a:gd name="connsiteX19" fmla="*/ 2488651 w 3017885"/>
                <a:gd name="connsiteY19" fmla="*/ 726592 h 3383280"/>
                <a:gd name="connsiteX20" fmla="*/ 2495417 w 3017885"/>
                <a:gd name="connsiteY20" fmla="*/ 723886 h 3383280"/>
                <a:gd name="connsiteX21" fmla="*/ 2518424 w 3017885"/>
                <a:gd name="connsiteY21" fmla="*/ 708999 h 3383280"/>
                <a:gd name="connsiteX22" fmla="*/ 2533987 w 3017885"/>
                <a:gd name="connsiteY22" fmla="*/ 697496 h 3383280"/>
                <a:gd name="connsiteX23" fmla="*/ 2542783 w 3017885"/>
                <a:gd name="connsiteY23" fmla="*/ 655543 h 3383280"/>
                <a:gd name="connsiteX24" fmla="*/ 2561730 w 3017885"/>
                <a:gd name="connsiteY24" fmla="*/ 639304 h 3383280"/>
                <a:gd name="connsiteX25" fmla="*/ 2617892 w 3017885"/>
                <a:gd name="connsiteY25" fmla="*/ 590584 h 3383280"/>
                <a:gd name="connsiteX26" fmla="*/ 2642252 w 3017885"/>
                <a:gd name="connsiteY26" fmla="*/ 552015 h 3383280"/>
                <a:gd name="connsiteX27" fmla="*/ 2642928 w 3017885"/>
                <a:gd name="connsiteY27" fmla="*/ 445780 h 3383280"/>
                <a:gd name="connsiteX28" fmla="*/ 2642928 w 3017885"/>
                <a:gd name="connsiteY28" fmla="*/ 445780 h 3383280"/>
                <a:gd name="connsiteX29" fmla="*/ 2575263 w 3017885"/>
                <a:gd name="connsiteY29" fmla="*/ 341575 h 3383280"/>
                <a:gd name="connsiteX30" fmla="*/ 2575263 w 3017885"/>
                <a:gd name="connsiteY30" fmla="*/ 341575 h 3383280"/>
                <a:gd name="connsiteX31" fmla="*/ 2548873 w 3017885"/>
                <a:gd name="connsiteY31" fmla="*/ 316539 h 3383280"/>
                <a:gd name="connsiteX32" fmla="*/ 2525867 w 3017885"/>
                <a:gd name="connsiteY32" fmla="*/ 307066 h 3383280"/>
                <a:gd name="connsiteX33" fmla="*/ 2330990 w 3017885"/>
                <a:gd name="connsiteY33" fmla="*/ 236017 h 3383280"/>
                <a:gd name="connsiteX34" fmla="*/ 2171299 w 3017885"/>
                <a:gd name="connsiteY34" fmla="*/ 257670 h 3383280"/>
                <a:gd name="connsiteX35" fmla="*/ 2012285 w 3017885"/>
                <a:gd name="connsiteY35" fmla="*/ 332778 h 3383280"/>
                <a:gd name="connsiteX36" fmla="*/ 1904697 w 3017885"/>
                <a:gd name="connsiteY36" fmla="*/ 313155 h 3383280"/>
                <a:gd name="connsiteX37" fmla="*/ 1904697 w 3017885"/>
                <a:gd name="connsiteY37" fmla="*/ 313155 h 3383280"/>
                <a:gd name="connsiteX38" fmla="*/ 1782222 w 3017885"/>
                <a:gd name="connsiteY38" fmla="*/ 250903 h 3383280"/>
                <a:gd name="connsiteX39" fmla="*/ 1762599 w 3017885"/>
                <a:gd name="connsiteY39" fmla="*/ 208274 h 3383280"/>
                <a:gd name="connsiteX40" fmla="*/ 1639448 w 3017885"/>
                <a:gd name="connsiteY40" fmla="*/ 164291 h 3383280"/>
                <a:gd name="connsiteX41" fmla="*/ 1705083 w 3017885"/>
                <a:gd name="connsiteY41" fmla="*/ 234663 h 3383280"/>
                <a:gd name="connsiteX42" fmla="*/ 1731473 w 3017885"/>
                <a:gd name="connsiteY42" fmla="*/ 295562 h 3383280"/>
                <a:gd name="connsiteX43" fmla="*/ 1797108 w 3017885"/>
                <a:gd name="connsiteY43" fmla="*/ 376761 h 3383280"/>
                <a:gd name="connsiteX44" fmla="*/ 2019051 w 3017885"/>
                <a:gd name="connsiteY44" fmla="*/ 523596 h 3383280"/>
                <a:gd name="connsiteX45" fmla="*/ 1754479 w 3017885"/>
                <a:gd name="connsiteY45" fmla="*/ 395031 h 3383280"/>
                <a:gd name="connsiteX46" fmla="*/ 1493966 w 3017885"/>
                <a:gd name="connsiteY46" fmla="*/ 286089 h 3383280"/>
                <a:gd name="connsiteX47" fmla="*/ 1044667 w 3017885"/>
                <a:gd name="connsiteY47" fmla="*/ 152788 h 3383280"/>
                <a:gd name="connsiteX48" fmla="*/ 872796 w 3017885"/>
                <a:gd name="connsiteY48" fmla="*/ 116249 h 3383280"/>
                <a:gd name="connsiteX49" fmla="*/ 872796 w 3017885"/>
                <a:gd name="connsiteY49" fmla="*/ 116249 h 3383280"/>
                <a:gd name="connsiteX50" fmla="*/ 872796 w 3017885"/>
                <a:gd name="connsiteY50" fmla="*/ 116249 h 3383280"/>
                <a:gd name="connsiteX51" fmla="*/ 861970 w 3017885"/>
                <a:gd name="connsiteY51" fmla="*/ 102715 h 3383280"/>
                <a:gd name="connsiteX52" fmla="*/ 677243 w 3017885"/>
                <a:gd name="connsiteY52" fmla="*/ 38433 h 3383280"/>
                <a:gd name="connsiteX53" fmla="*/ 619727 w 3017885"/>
                <a:gd name="connsiteY53" fmla="*/ 9337 h 3383280"/>
                <a:gd name="connsiteX54" fmla="*/ 571008 w 3017885"/>
                <a:gd name="connsiteY54" fmla="*/ 24900 h 3383280"/>
                <a:gd name="connsiteX55" fmla="*/ 571008 w 3017885"/>
                <a:gd name="connsiteY55" fmla="*/ 24900 h 3383280"/>
                <a:gd name="connsiteX56" fmla="*/ 559505 w 3017885"/>
                <a:gd name="connsiteY56" fmla="*/ 35727 h 3383280"/>
                <a:gd name="connsiteX57" fmla="*/ 559505 w 3017885"/>
                <a:gd name="connsiteY57" fmla="*/ 35727 h 3383280"/>
                <a:gd name="connsiteX58" fmla="*/ 493192 w 3017885"/>
                <a:gd name="connsiteY58" fmla="*/ 104069 h 3383280"/>
                <a:gd name="connsiteX59" fmla="*/ 493192 w 3017885"/>
                <a:gd name="connsiteY59" fmla="*/ 104069 h 3383280"/>
                <a:gd name="connsiteX60" fmla="*/ 485072 w 3017885"/>
                <a:gd name="connsiteY60" fmla="*/ 139255 h 3383280"/>
                <a:gd name="connsiteX61" fmla="*/ 547325 w 3017885"/>
                <a:gd name="connsiteY61" fmla="*/ 169704 h 3383280"/>
                <a:gd name="connsiteX62" fmla="*/ 612960 w 3017885"/>
                <a:gd name="connsiteY62" fmla="*/ 192034 h 3383280"/>
                <a:gd name="connsiteX63" fmla="*/ 610254 w 3017885"/>
                <a:gd name="connsiteY63" fmla="*/ 220454 h 3383280"/>
                <a:gd name="connsiteX64" fmla="*/ 586571 w 3017885"/>
                <a:gd name="connsiteY64" fmla="*/ 244813 h 3383280"/>
                <a:gd name="connsiteX65" fmla="*/ 612960 w 3017885"/>
                <a:gd name="connsiteY65" fmla="*/ 254286 h 3383280"/>
                <a:gd name="connsiteX66" fmla="*/ 732052 w 3017885"/>
                <a:gd name="connsiteY66" fmla="*/ 236693 h 3383280"/>
                <a:gd name="connsiteX67" fmla="*/ 1008127 w 3017885"/>
                <a:gd name="connsiteY67" fmla="*/ 273909 h 3383280"/>
                <a:gd name="connsiteX68" fmla="*/ 1008127 w 3017885"/>
                <a:gd name="connsiteY68" fmla="*/ 273909 h 3383280"/>
                <a:gd name="connsiteX69" fmla="*/ 1313299 w 3017885"/>
                <a:gd name="connsiteY69" fmla="*/ 379468 h 3383280"/>
                <a:gd name="connsiteX70" fmla="*/ 1410738 w 3017885"/>
                <a:gd name="connsiteY70" fmla="*/ 421420 h 3383280"/>
                <a:gd name="connsiteX71" fmla="*/ 1777485 w 3017885"/>
                <a:gd name="connsiteY71" fmla="*/ 609531 h 3383280"/>
                <a:gd name="connsiteX72" fmla="*/ 1704407 w 3017885"/>
                <a:gd name="connsiteY72" fmla="*/ 711029 h 3383280"/>
                <a:gd name="connsiteX73" fmla="*/ 1612381 w 3017885"/>
                <a:gd name="connsiteY73" fmla="*/ 831474 h 3383280"/>
                <a:gd name="connsiteX74" fmla="*/ 1571105 w 3017885"/>
                <a:gd name="connsiteY74" fmla="*/ 891020 h 3383280"/>
                <a:gd name="connsiteX75" fmla="*/ 1439834 w 3017885"/>
                <a:gd name="connsiteY75" fmla="*/ 1104843 h 3383280"/>
                <a:gd name="connsiteX76" fmla="*/ 1439834 w 3017885"/>
                <a:gd name="connsiteY76" fmla="*/ 1104843 h 3383280"/>
                <a:gd name="connsiteX77" fmla="*/ 1439834 w 3017885"/>
                <a:gd name="connsiteY77" fmla="*/ 1104843 h 3383280"/>
                <a:gd name="connsiteX78" fmla="*/ 1388408 w 3017885"/>
                <a:gd name="connsiteY78" fmla="*/ 1175215 h 3383280"/>
                <a:gd name="connsiteX79" fmla="*/ 1388408 w 3017885"/>
                <a:gd name="connsiteY79" fmla="*/ 1175215 h 3383280"/>
                <a:gd name="connsiteX80" fmla="*/ 1388408 w 3017885"/>
                <a:gd name="connsiteY80" fmla="*/ 1175215 h 3383280"/>
                <a:gd name="connsiteX81" fmla="*/ 1390438 w 3017885"/>
                <a:gd name="connsiteY81" fmla="*/ 1183335 h 3383280"/>
                <a:gd name="connsiteX82" fmla="*/ 1374875 w 3017885"/>
                <a:gd name="connsiteY82" fmla="*/ 1200252 h 3383280"/>
                <a:gd name="connsiteX83" fmla="*/ 1324126 w 3017885"/>
                <a:gd name="connsiteY83" fmla="*/ 1236791 h 3383280"/>
                <a:gd name="connsiteX84" fmla="*/ 1203681 w 3017885"/>
                <a:gd name="connsiteY84" fmla="*/ 1327463 h 3383280"/>
                <a:gd name="connsiteX85" fmla="*/ 1085266 w 3017885"/>
                <a:gd name="connsiteY85" fmla="*/ 1497304 h 3383280"/>
                <a:gd name="connsiteX86" fmla="*/ 1005421 w 3017885"/>
                <a:gd name="connsiteY86" fmla="*/ 1774056 h 3383280"/>
                <a:gd name="connsiteX87" fmla="*/ 1005421 w 3017885"/>
                <a:gd name="connsiteY87" fmla="*/ 1774056 h 3383280"/>
                <a:gd name="connsiteX88" fmla="*/ 1005421 w 3017885"/>
                <a:gd name="connsiteY88" fmla="*/ 1774056 h 3383280"/>
                <a:gd name="connsiteX89" fmla="*/ 952642 w 3017885"/>
                <a:gd name="connsiteY89" fmla="*/ 1830218 h 3383280"/>
                <a:gd name="connsiteX90" fmla="*/ 794981 w 3017885"/>
                <a:gd name="connsiteY90" fmla="*/ 2026448 h 3383280"/>
                <a:gd name="connsiteX91" fmla="*/ 734759 w 3017885"/>
                <a:gd name="connsiteY91" fmla="*/ 2065695 h 3383280"/>
                <a:gd name="connsiteX92" fmla="*/ 650853 w 3017885"/>
                <a:gd name="connsiteY92" fmla="*/ 2144187 h 3383280"/>
                <a:gd name="connsiteX93" fmla="*/ 610930 w 3017885"/>
                <a:gd name="connsiteY93" fmla="*/ 2171930 h 3383280"/>
                <a:gd name="connsiteX94" fmla="*/ 566271 w 3017885"/>
                <a:gd name="connsiteY94" fmla="*/ 2206439 h 3383280"/>
                <a:gd name="connsiteX95" fmla="*/ 430263 w 3017885"/>
                <a:gd name="connsiteY95" fmla="*/ 2381693 h 3383280"/>
                <a:gd name="connsiteX96" fmla="*/ 333502 w 3017885"/>
                <a:gd name="connsiteY96" fmla="*/ 2566420 h 3383280"/>
                <a:gd name="connsiteX97" fmla="*/ 174487 w 3017885"/>
                <a:gd name="connsiteY97" fmla="*/ 2816106 h 3383280"/>
                <a:gd name="connsiteX98" fmla="*/ 128475 w 3017885"/>
                <a:gd name="connsiteY98" fmla="*/ 2819489 h 3383280"/>
                <a:gd name="connsiteX99" fmla="*/ 29006 w 3017885"/>
                <a:gd name="connsiteY99" fmla="*/ 2834376 h 3383280"/>
                <a:gd name="connsiteX100" fmla="*/ 17503 w 3017885"/>
                <a:gd name="connsiteY100" fmla="*/ 2836406 h 3383280"/>
                <a:gd name="connsiteX101" fmla="*/ 1940 w 3017885"/>
                <a:gd name="connsiteY101" fmla="*/ 2841142 h 3383280"/>
                <a:gd name="connsiteX102" fmla="*/ 31713 w 3017885"/>
                <a:gd name="connsiteY102" fmla="*/ 3159171 h 3383280"/>
                <a:gd name="connsiteX103" fmla="*/ 60809 w 3017885"/>
                <a:gd name="connsiteY103" fmla="*/ 3276909 h 3383280"/>
                <a:gd name="connsiteX104" fmla="*/ 60809 w 3017885"/>
                <a:gd name="connsiteY104" fmla="*/ 3276909 h 3383280"/>
                <a:gd name="connsiteX105" fmla="*/ 123738 w 3017885"/>
                <a:gd name="connsiteY105" fmla="*/ 3372317 h 3383280"/>
                <a:gd name="connsiteX106" fmla="*/ 189374 w 3017885"/>
                <a:gd name="connsiteY106" fmla="*/ 3368934 h 3383280"/>
                <a:gd name="connsiteX107" fmla="*/ 189374 w 3017885"/>
                <a:gd name="connsiteY107" fmla="*/ 3368934 h 3383280"/>
                <a:gd name="connsiteX108" fmla="*/ 189374 w 3017885"/>
                <a:gd name="connsiteY108" fmla="*/ 3368934 h 3383280"/>
                <a:gd name="connsiteX109" fmla="*/ 189374 w 3017885"/>
                <a:gd name="connsiteY109" fmla="*/ 3368934 h 3383280"/>
                <a:gd name="connsiteX110" fmla="*/ 189374 w 3017885"/>
                <a:gd name="connsiteY110" fmla="*/ 3368934 h 3383280"/>
                <a:gd name="connsiteX111" fmla="*/ 229297 w 3017885"/>
                <a:gd name="connsiteY111" fmla="*/ 3186237 h 3383280"/>
                <a:gd name="connsiteX112" fmla="*/ 242830 w 3017885"/>
                <a:gd name="connsiteY112" fmla="*/ 3132781 h 3383280"/>
                <a:gd name="connsiteX113" fmla="*/ 374778 w 3017885"/>
                <a:gd name="connsiteY113" fmla="*/ 2987977 h 3383280"/>
                <a:gd name="connsiteX114" fmla="*/ 374778 w 3017885"/>
                <a:gd name="connsiteY114" fmla="*/ 2987977 h 3383280"/>
                <a:gd name="connsiteX115" fmla="*/ 388311 w 3017885"/>
                <a:gd name="connsiteY115" fmla="*/ 2990683 h 3383280"/>
                <a:gd name="connsiteX116" fmla="*/ 367334 w 3017885"/>
                <a:gd name="connsiteY116" fmla="*/ 2945348 h 3383280"/>
                <a:gd name="connsiteX117" fmla="*/ 346358 w 3017885"/>
                <a:gd name="connsiteY117" fmla="*/ 2874975 h 3383280"/>
                <a:gd name="connsiteX118" fmla="*/ 439060 w 3017885"/>
                <a:gd name="connsiteY118" fmla="*/ 2734231 h 3383280"/>
                <a:gd name="connsiteX119" fmla="*/ 439060 w 3017885"/>
                <a:gd name="connsiteY119" fmla="*/ 2734231 h 3383280"/>
                <a:gd name="connsiteX120" fmla="*/ 558828 w 3017885"/>
                <a:gd name="connsiteY120" fmla="*/ 2578600 h 3383280"/>
                <a:gd name="connsiteX121" fmla="*/ 808514 w 3017885"/>
                <a:gd name="connsiteY121" fmla="*/ 2329591 h 3383280"/>
                <a:gd name="connsiteX122" fmla="*/ 953995 w 3017885"/>
                <a:gd name="connsiteY122" fmla="*/ 2247715 h 3383280"/>
                <a:gd name="connsiteX123" fmla="*/ 1151579 w 3017885"/>
                <a:gd name="connsiteY123" fmla="*/ 2091407 h 3383280"/>
                <a:gd name="connsiteX124" fmla="*/ 1151579 w 3017885"/>
                <a:gd name="connsiteY124" fmla="*/ 2091407 h 3383280"/>
                <a:gd name="connsiteX125" fmla="*/ 1151579 w 3017885"/>
                <a:gd name="connsiteY125" fmla="*/ 2091407 h 3383280"/>
                <a:gd name="connsiteX126" fmla="*/ 1443894 w 3017885"/>
                <a:gd name="connsiteY126" fmla="*/ 1784206 h 3383280"/>
                <a:gd name="connsiteX127" fmla="*/ 1519003 w 3017885"/>
                <a:gd name="connsiteY127" fmla="*/ 1746990 h 3383280"/>
                <a:gd name="connsiteX128" fmla="*/ 1916877 w 3017885"/>
                <a:gd name="connsiteY128" fmla="*/ 1736840 h 3383280"/>
                <a:gd name="connsiteX129" fmla="*/ 1916877 w 3017885"/>
                <a:gd name="connsiteY129" fmla="*/ 1736840 h 3383280"/>
                <a:gd name="connsiteX130" fmla="*/ 1916877 w 3017885"/>
                <a:gd name="connsiteY130" fmla="*/ 1736840 h 3383280"/>
                <a:gd name="connsiteX131" fmla="*/ 1916877 w 3017885"/>
                <a:gd name="connsiteY131" fmla="*/ 1736840 h 3383280"/>
                <a:gd name="connsiteX132" fmla="*/ 1916877 w 3017885"/>
                <a:gd name="connsiteY132" fmla="*/ 1736840 h 3383280"/>
                <a:gd name="connsiteX133" fmla="*/ 1916877 w 3017885"/>
                <a:gd name="connsiteY133" fmla="*/ 1736840 h 3383280"/>
                <a:gd name="connsiteX134" fmla="*/ 2014992 w 3017885"/>
                <a:gd name="connsiteY134" fmla="*/ 1736840 h 3383280"/>
                <a:gd name="connsiteX135" fmla="*/ 2033938 w 3017885"/>
                <a:gd name="connsiteY135" fmla="*/ 1772702 h 3383280"/>
                <a:gd name="connsiteX136" fmla="*/ 1876277 w 3017885"/>
                <a:gd name="connsiteY136" fmla="*/ 2129300 h 3383280"/>
                <a:gd name="connsiteX137" fmla="*/ 1803875 w 3017885"/>
                <a:gd name="connsiteY137" fmla="*/ 2301171 h 3383280"/>
                <a:gd name="connsiteX138" fmla="*/ 1803875 w 3017885"/>
                <a:gd name="connsiteY138" fmla="*/ 2301171 h 3383280"/>
                <a:gd name="connsiteX139" fmla="*/ 1635388 w 3017885"/>
                <a:gd name="connsiteY139" fmla="*/ 2355980 h 3383280"/>
                <a:gd name="connsiteX140" fmla="*/ 1635388 w 3017885"/>
                <a:gd name="connsiteY140" fmla="*/ 2355980 h 3383280"/>
                <a:gd name="connsiteX141" fmla="*/ 1635388 w 3017885"/>
                <a:gd name="connsiteY141" fmla="*/ 2355980 h 3383280"/>
                <a:gd name="connsiteX142" fmla="*/ 1598172 w 3017885"/>
                <a:gd name="connsiteY142" fmla="*/ 2383046 h 3383280"/>
                <a:gd name="connsiteX143" fmla="*/ 1651627 w 3017885"/>
                <a:gd name="connsiteY143" fmla="*/ 2462892 h 3383280"/>
                <a:gd name="connsiteX144" fmla="*/ 1656364 w 3017885"/>
                <a:gd name="connsiteY144" fmla="*/ 2458832 h 3383280"/>
                <a:gd name="connsiteX145" fmla="*/ 1657041 w 3017885"/>
                <a:gd name="connsiteY145" fmla="*/ 2458832 h 3383280"/>
                <a:gd name="connsiteX146" fmla="*/ 1651627 w 3017885"/>
                <a:gd name="connsiteY146" fmla="*/ 2462215 h 3383280"/>
                <a:gd name="connsiteX147" fmla="*/ 1718616 w 3017885"/>
                <a:gd name="connsiteY147" fmla="*/ 2561683 h 3383280"/>
                <a:gd name="connsiteX148" fmla="*/ 1718616 w 3017885"/>
                <a:gd name="connsiteY148" fmla="*/ 2561683 h 3383280"/>
                <a:gd name="connsiteX149" fmla="*/ 1795078 w 3017885"/>
                <a:gd name="connsiteY149" fmla="*/ 2660475 h 3383280"/>
                <a:gd name="connsiteX150" fmla="*/ 1956799 w 3017885"/>
                <a:gd name="connsiteY150" fmla="*/ 2828286 h 3383280"/>
                <a:gd name="connsiteX151" fmla="*/ 1956799 w 3017885"/>
                <a:gd name="connsiteY151" fmla="*/ 2828286 h 3383280"/>
                <a:gd name="connsiteX152" fmla="*/ 1956799 w 3017885"/>
                <a:gd name="connsiteY152" fmla="*/ 2828286 h 3383280"/>
                <a:gd name="connsiteX153" fmla="*/ 1981835 w 3017885"/>
                <a:gd name="connsiteY153" fmla="*/ 2828286 h 3383280"/>
                <a:gd name="connsiteX154" fmla="*/ 1942589 w 3017885"/>
                <a:gd name="connsiteY154" fmla="*/ 2642882 h 3383280"/>
                <a:gd name="connsiteX155" fmla="*/ 1930410 w 3017885"/>
                <a:gd name="connsiteY155" fmla="*/ 2555594 h 3383280"/>
                <a:gd name="connsiteX156" fmla="*/ 1930410 w 3017885"/>
                <a:gd name="connsiteY156" fmla="*/ 2555594 h 3383280"/>
                <a:gd name="connsiteX157" fmla="*/ 2006872 w 3017885"/>
                <a:gd name="connsiteY157" fmla="*/ 2380340 h 3383280"/>
                <a:gd name="connsiteX158" fmla="*/ 2006872 w 3017885"/>
                <a:gd name="connsiteY158" fmla="*/ 2380340 h 3383280"/>
                <a:gd name="connsiteX159" fmla="*/ 2006872 w 3017885"/>
                <a:gd name="connsiteY159" fmla="*/ 2380340 h 3383280"/>
                <a:gd name="connsiteX160" fmla="*/ 2004165 w 3017885"/>
                <a:gd name="connsiteY160" fmla="*/ 2344477 h 3383280"/>
                <a:gd name="connsiteX161" fmla="*/ 1985219 w 3017885"/>
                <a:gd name="connsiteY161" fmla="*/ 2277488 h 3383280"/>
                <a:gd name="connsiteX162" fmla="*/ 2006872 w 3017885"/>
                <a:gd name="connsiteY162" fmla="*/ 2218619 h 3383280"/>
                <a:gd name="connsiteX163" fmla="*/ 2006872 w 3017885"/>
                <a:gd name="connsiteY163" fmla="*/ 2218619 h 3383280"/>
                <a:gd name="connsiteX164" fmla="*/ 2006872 w 3017885"/>
                <a:gd name="connsiteY164" fmla="*/ 2218619 h 3383280"/>
                <a:gd name="connsiteX165" fmla="*/ 2270091 w 3017885"/>
                <a:gd name="connsiteY165" fmla="*/ 1875554 h 3383280"/>
                <a:gd name="connsiteX166" fmla="*/ 2349936 w 3017885"/>
                <a:gd name="connsiteY166" fmla="*/ 1759169 h 3383280"/>
                <a:gd name="connsiteX167" fmla="*/ 2274151 w 3017885"/>
                <a:gd name="connsiteY167" fmla="*/ 1507453 h 3383280"/>
                <a:gd name="connsiteX168" fmla="*/ 2274151 w 3017885"/>
                <a:gd name="connsiteY168" fmla="*/ 1507453 h 3383280"/>
                <a:gd name="connsiteX169" fmla="*/ 2274151 w 3017885"/>
                <a:gd name="connsiteY169" fmla="*/ 1507453 h 3383280"/>
                <a:gd name="connsiteX170" fmla="*/ 1945296 w 3017885"/>
                <a:gd name="connsiteY170" fmla="*/ 1388362 h 3383280"/>
                <a:gd name="connsiteX171" fmla="*/ 1732149 w 3017885"/>
                <a:gd name="connsiteY171" fmla="*/ 1349792 h 3383280"/>
                <a:gd name="connsiteX172" fmla="*/ 1784252 w 3017885"/>
                <a:gd name="connsiteY172" fmla="*/ 1299720 h 3383280"/>
                <a:gd name="connsiteX173" fmla="*/ 1879660 w 3017885"/>
                <a:gd name="connsiteY173" fmla="*/ 1227318 h 3383280"/>
                <a:gd name="connsiteX174" fmla="*/ 1879660 w 3017885"/>
                <a:gd name="connsiteY174" fmla="*/ 1227318 h 3383280"/>
                <a:gd name="connsiteX175" fmla="*/ 1914170 w 3017885"/>
                <a:gd name="connsiteY175" fmla="*/ 1197545 h 3383280"/>
                <a:gd name="connsiteX176" fmla="*/ 1914170 w 3017885"/>
                <a:gd name="connsiteY176" fmla="*/ 1197545 h 3383280"/>
                <a:gd name="connsiteX177" fmla="*/ 2063711 w 3017885"/>
                <a:gd name="connsiteY177" fmla="*/ 1167095 h 3383280"/>
                <a:gd name="connsiteX178" fmla="*/ 2063711 w 3017885"/>
                <a:gd name="connsiteY178" fmla="*/ 1167095 h 3383280"/>
                <a:gd name="connsiteX179" fmla="*/ 2063711 w 3017885"/>
                <a:gd name="connsiteY179" fmla="*/ 1167095 h 3383280"/>
                <a:gd name="connsiteX180" fmla="*/ 2155736 w 3017885"/>
                <a:gd name="connsiteY180" fmla="*/ 1083867 h 3383280"/>
                <a:gd name="connsiteX181" fmla="*/ 2230845 w 3017885"/>
                <a:gd name="connsiteY181" fmla="*/ 1037854 h 3383280"/>
                <a:gd name="connsiteX182" fmla="*/ 2364146 w 3017885"/>
                <a:gd name="connsiteY182" fmla="*/ 1141383 h 3383280"/>
                <a:gd name="connsiteX183" fmla="*/ 2697738 w 3017885"/>
                <a:gd name="connsiteY183" fmla="*/ 1371446 h 3383280"/>
                <a:gd name="connsiteX184" fmla="*/ 2697738 w 3017885"/>
                <a:gd name="connsiteY184" fmla="*/ 1371446 h 3383280"/>
                <a:gd name="connsiteX185" fmla="*/ 2697738 w 3017885"/>
                <a:gd name="connsiteY185" fmla="*/ 1371446 h 3383280"/>
                <a:gd name="connsiteX186" fmla="*/ 2827655 w 3017885"/>
                <a:gd name="connsiteY186" fmla="*/ 1326786 h 3383280"/>
                <a:gd name="connsiteX187" fmla="*/ 2931184 w 3017885"/>
                <a:gd name="connsiteY187" fmla="*/ 997255 h 3383280"/>
                <a:gd name="connsiteX188" fmla="*/ 2931184 w 3017885"/>
                <a:gd name="connsiteY188" fmla="*/ 997255 h 3383280"/>
                <a:gd name="connsiteX189" fmla="*/ 2931184 w 3017885"/>
                <a:gd name="connsiteY189" fmla="*/ 997255 h 3383280"/>
                <a:gd name="connsiteX190" fmla="*/ 2969753 w 3017885"/>
                <a:gd name="connsiteY190" fmla="*/ 824031 h 3383280"/>
                <a:gd name="connsiteX191" fmla="*/ 3015766 w 3017885"/>
                <a:gd name="connsiteY191" fmla="*/ 692083 h 3383280"/>
                <a:gd name="connsiteX192" fmla="*/ 3023209 w 3017885"/>
                <a:gd name="connsiteY192" fmla="*/ 632537 h 3383280"/>
                <a:gd name="connsiteX193" fmla="*/ 3002233 w 3017885"/>
                <a:gd name="connsiteY193" fmla="*/ 604118 h 3383280"/>
                <a:gd name="connsiteX194" fmla="*/ 1985219 w 3017885"/>
                <a:gd name="connsiteY194" fmla="*/ 1663084 h 3383280"/>
                <a:gd name="connsiteX195" fmla="*/ 1985219 w 3017885"/>
                <a:gd name="connsiteY195" fmla="*/ 1663084 h 3383280"/>
                <a:gd name="connsiteX196" fmla="*/ 1985219 w 3017885"/>
                <a:gd name="connsiteY196" fmla="*/ 1663084 h 3383280"/>
                <a:gd name="connsiteX197" fmla="*/ 1985219 w 3017885"/>
                <a:gd name="connsiteY197" fmla="*/ 1663084 h 3383280"/>
                <a:gd name="connsiteX198" fmla="*/ 1985219 w 3017885"/>
                <a:gd name="connsiteY198" fmla="*/ 1663084 h 3383280"/>
                <a:gd name="connsiteX199" fmla="*/ 2294451 w 3017885"/>
                <a:gd name="connsiteY199" fmla="*/ 413977 h 3383280"/>
                <a:gd name="connsiteX200" fmla="*/ 2366853 w 3017885"/>
                <a:gd name="connsiteY200" fmla="*/ 330749 h 3383280"/>
                <a:gd name="connsiteX201" fmla="*/ 2432488 w 3017885"/>
                <a:gd name="connsiteY201" fmla="*/ 325335 h 3383280"/>
                <a:gd name="connsiteX202" fmla="*/ 2387152 w 3017885"/>
                <a:gd name="connsiteY202" fmla="*/ 349695 h 3383280"/>
                <a:gd name="connsiteX203" fmla="*/ 2294451 w 3017885"/>
                <a:gd name="connsiteY203" fmla="*/ 413977 h 338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3017885" h="3383280">
                  <a:moveTo>
                    <a:pt x="3002233" y="604118"/>
                  </a:moveTo>
                  <a:cubicBezTo>
                    <a:pt x="2989376" y="604794"/>
                    <a:pt x="2970430" y="594644"/>
                    <a:pt x="2957573" y="595321"/>
                  </a:cubicBezTo>
                  <a:cubicBezTo>
                    <a:pt x="2957573" y="595321"/>
                    <a:pt x="2930507" y="593291"/>
                    <a:pt x="2930507" y="593291"/>
                  </a:cubicBezTo>
                  <a:cubicBezTo>
                    <a:pt x="2880435" y="577728"/>
                    <a:pt x="2856752" y="665017"/>
                    <a:pt x="2852692" y="682610"/>
                  </a:cubicBezTo>
                  <a:cubicBezTo>
                    <a:pt x="2852692" y="682610"/>
                    <a:pt x="2852692" y="726592"/>
                    <a:pt x="2849308" y="734036"/>
                  </a:cubicBezTo>
                  <a:cubicBezTo>
                    <a:pt x="2826979" y="719149"/>
                    <a:pt x="2844572" y="681256"/>
                    <a:pt x="2806002" y="671107"/>
                  </a:cubicBezTo>
                  <a:cubicBezTo>
                    <a:pt x="2800589" y="731329"/>
                    <a:pt x="2806002" y="776665"/>
                    <a:pt x="2851338" y="815234"/>
                  </a:cubicBezTo>
                  <a:cubicBezTo>
                    <a:pt x="2872991" y="836211"/>
                    <a:pt x="2831715" y="925529"/>
                    <a:pt x="2824272" y="947182"/>
                  </a:cubicBezTo>
                  <a:cubicBezTo>
                    <a:pt x="2793823" y="1037177"/>
                    <a:pt x="2762697" y="1102813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688264" y="1186718"/>
                    <a:pt x="2679468" y="1173185"/>
                    <a:pt x="2668641" y="1163035"/>
                  </a:cubicBezTo>
                  <a:cubicBezTo>
                    <a:pt x="2569173" y="1071687"/>
                    <a:pt x="2469704" y="990488"/>
                    <a:pt x="2389182" y="878840"/>
                  </a:cubicBezTo>
                  <a:lnTo>
                    <a:pt x="2363470" y="845007"/>
                  </a:lnTo>
                  <a:cubicBezTo>
                    <a:pt x="2307307" y="743509"/>
                    <a:pt x="2199042" y="713059"/>
                    <a:pt x="2327607" y="706293"/>
                  </a:cubicBezTo>
                  <a:cubicBezTo>
                    <a:pt x="2328960" y="706293"/>
                    <a:pt x="2358733" y="756365"/>
                    <a:pt x="2380386" y="775988"/>
                  </a:cubicBezTo>
                  <a:cubicBezTo>
                    <a:pt x="2387829" y="782078"/>
                    <a:pt x="2412189" y="785461"/>
                    <a:pt x="2415572" y="784785"/>
                  </a:cubicBezTo>
                  <a:cubicBezTo>
                    <a:pt x="2431135" y="782755"/>
                    <a:pt x="2464291" y="736065"/>
                    <a:pt x="2477824" y="738772"/>
                  </a:cubicBezTo>
                  <a:cubicBezTo>
                    <a:pt x="2488651" y="740125"/>
                    <a:pt x="2477148" y="729976"/>
                    <a:pt x="2477824" y="725916"/>
                  </a:cubicBezTo>
                  <a:cubicBezTo>
                    <a:pt x="2479854" y="721856"/>
                    <a:pt x="2484591" y="725239"/>
                    <a:pt x="2488651" y="726592"/>
                  </a:cubicBezTo>
                  <a:cubicBezTo>
                    <a:pt x="2494741" y="729299"/>
                    <a:pt x="2496094" y="726592"/>
                    <a:pt x="2495417" y="723886"/>
                  </a:cubicBezTo>
                  <a:cubicBezTo>
                    <a:pt x="2498801" y="715089"/>
                    <a:pt x="2506920" y="708999"/>
                    <a:pt x="2518424" y="708999"/>
                  </a:cubicBezTo>
                  <a:cubicBezTo>
                    <a:pt x="2525867" y="708999"/>
                    <a:pt x="2531280" y="704939"/>
                    <a:pt x="2533987" y="697496"/>
                  </a:cubicBezTo>
                  <a:cubicBezTo>
                    <a:pt x="2536017" y="683286"/>
                    <a:pt x="2533987" y="668400"/>
                    <a:pt x="2542783" y="655543"/>
                  </a:cubicBezTo>
                  <a:cubicBezTo>
                    <a:pt x="2547520" y="647424"/>
                    <a:pt x="2556993" y="640657"/>
                    <a:pt x="2561730" y="639304"/>
                  </a:cubicBezTo>
                  <a:cubicBezTo>
                    <a:pt x="2594886" y="628477"/>
                    <a:pt x="2612479" y="597351"/>
                    <a:pt x="2617892" y="590584"/>
                  </a:cubicBezTo>
                  <a:cubicBezTo>
                    <a:pt x="2623982" y="583141"/>
                    <a:pt x="2640898" y="556075"/>
                    <a:pt x="2642252" y="552015"/>
                  </a:cubicBezTo>
                  <a:cubicBezTo>
                    <a:pt x="2661875" y="522242"/>
                    <a:pt x="2642928" y="445780"/>
                    <a:pt x="2642928" y="445780"/>
                  </a:cubicBezTo>
                  <a:cubicBezTo>
                    <a:pt x="2642928" y="445780"/>
                    <a:pt x="2642928" y="445780"/>
                    <a:pt x="2642928" y="445780"/>
                  </a:cubicBezTo>
                  <a:cubicBezTo>
                    <a:pt x="2622629" y="409241"/>
                    <a:pt x="2621952" y="360521"/>
                    <a:pt x="2575263" y="341575"/>
                  </a:cubicBezTo>
                  <a:lnTo>
                    <a:pt x="2575263" y="341575"/>
                  </a:lnTo>
                  <a:cubicBezTo>
                    <a:pt x="2552933" y="323982"/>
                    <a:pt x="2571203" y="334132"/>
                    <a:pt x="2548873" y="316539"/>
                  </a:cubicBezTo>
                  <a:cubicBezTo>
                    <a:pt x="2540753" y="309096"/>
                    <a:pt x="2525867" y="307066"/>
                    <a:pt x="2525867" y="307066"/>
                  </a:cubicBezTo>
                  <a:cubicBezTo>
                    <a:pt x="2510980" y="210980"/>
                    <a:pt x="2424369" y="157525"/>
                    <a:pt x="2330990" y="236017"/>
                  </a:cubicBezTo>
                  <a:cubicBezTo>
                    <a:pt x="2287007" y="272556"/>
                    <a:pt x="2220695" y="232633"/>
                    <a:pt x="2171299" y="257670"/>
                  </a:cubicBezTo>
                  <a:cubicBezTo>
                    <a:pt x="2109724" y="270526"/>
                    <a:pt x="2076567" y="330749"/>
                    <a:pt x="2012285" y="332778"/>
                  </a:cubicBezTo>
                  <a:cubicBezTo>
                    <a:pt x="1976422" y="333455"/>
                    <a:pt x="1904697" y="313155"/>
                    <a:pt x="1904697" y="313155"/>
                  </a:cubicBezTo>
                  <a:cubicBezTo>
                    <a:pt x="1904697" y="313155"/>
                    <a:pt x="1904697" y="313155"/>
                    <a:pt x="1904697" y="313155"/>
                  </a:cubicBezTo>
                  <a:cubicBezTo>
                    <a:pt x="1871541" y="300299"/>
                    <a:pt x="1797108" y="283383"/>
                    <a:pt x="1782222" y="250903"/>
                  </a:cubicBezTo>
                  <a:cubicBezTo>
                    <a:pt x="1782222" y="250903"/>
                    <a:pt x="1762599" y="208274"/>
                    <a:pt x="1762599" y="208274"/>
                  </a:cubicBezTo>
                  <a:cubicBezTo>
                    <a:pt x="1727413" y="154141"/>
                    <a:pt x="1663130" y="169028"/>
                    <a:pt x="1639448" y="164291"/>
                  </a:cubicBezTo>
                  <a:cubicBezTo>
                    <a:pt x="1684783" y="189327"/>
                    <a:pt x="1686813" y="208274"/>
                    <a:pt x="1705083" y="234663"/>
                  </a:cubicBezTo>
                  <a:cubicBezTo>
                    <a:pt x="1713880" y="254963"/>
                    <a:pt x="1724706" y="271879"/>
                    <a:pt x="1731473" y="295562"/>
                  </a:cubicBezTo>
                  <a:cubicBezTo>
                    <a:pt x="1743653" y="314509"/>
                    <a:pt x="1776809" y="354431"/>
                    <a:pt x="1797108" y="376761"/>
                  </a:cubicBezTo>
                  <a:cubicBezTo>
                    <a:pt x="1865451" y="426157"/>
                    <a:pt x="2044088" y="491793"/>
                    <a:pt x="2019051" y="523596"/>
                  </a:cubicBezTo>
                  <a:cubicBezTo>
                    <a:pt x="1976422" y="488409"/>
                    <a:pt x="1754479" y="395031"/>
                    <a:pt x="1754479" y="395031"/>
                  </a:cubicBezTo>
                  <a:cubicBezTo>
                    <a:pt x="1667867" y="358491"/>
                    <a:pt x="1580578" y="322629"/>
                    <a:pt x="1493966" y="286089"/>
                  </a:cubicBezTo>
                  <a:cubicBezTo>
                    <a:pt x="1345779" y="237370"/>
                    <a:pt x="1197591" y="187974"/>
                    <a:pt x="1044667" y="152788"/>
                  </a:cubicBezTo>
                  <a:cubicBezTo>
                    <a:pt x="991888" y="135872"/>
                    <a:pt x="875503" y="119632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69413" y="111512"/>
                    <a:pt x="865353" y="107452"/>
                    <a:pt x="861970" y="102715"/>
                  </a:cubicBezTo>
                  <a:cubicBezTo>
                    <a:pt x="793628" y="100685"/>
                    <a:pt x="733405" y="75649"/>
                    <a:pt x="677243" y="38433"/>
                  </a:cubicBezTo>
                  <a:cubicBezTo>
                    <a:pt x="658296" y="28960"/>
                    <a:pt x="639350" y="19487"/>
                    <a:pt x="619727" y="9337"/>
                  </a:cubicBezTo>
                  <a:cubicBezTo>
                    <a:pt x="598751" y="-1490"/>
                    <a:pt x="578451" y="-9609"/>
                    <a:pt x="571008" y="24900"/>
                  </a:cubicBezTo>
                  <a:cubicBezTo>
                    <a:pt x="571008" y="24900"/>
                    <a:pt x="571008" y="24900"/>
                    <a:pt x="571008" y="24900"/>
                  </a:cubicBezTo>
                  <a:cubicBezTo>
                    <a:pt x="566948" y="28283"/>
                    <a:pt x="562888" y="31667"/>
                    <a:pt x="559505" y="35727"/>
                  </a:cubicBezTo>
                  <a:cubicBezTo>
                    <a:pt x="559505" y="35727"/>
                    <a:pt x="559505" y="35727"/>
                    <a:pt x="559505" y="35727"/>
                  </a:cubicBezTo>
                  <a:cubicBezTo>
                    <a:pt x="503342" y="24900"/>
                    <a:pt x="499959" y="66176"/>
                    <a:pt x="493192" y="104069"/>
                  </a:cubicBezTo>
                  <a:lnTo>
                    <a:pt x="493192" y="104069"/>
                  </a:lnTo>
                  <a:cubicBezTo>
                    <a:pt x="459360" y="108129"/>
                    <a:pt x="464096" y="124368"/>
                    <a:pt x="485072" y="139255"/>
                  </a:cubicBezTo>
                  <a:cubicBezTo>
                    <a:pt x="504019" y="152111"/>
                    <a:pt x="526348" y="159555"/>
                    <a:pt x="547325" y="169704"/>
                  </a:cubicBezTo>
                  <a:cubicBezTo>
                    <a:pt x="568978" y="177148"/>
                    <a:pt x="591308" y="183914"/>
                    <a:pt x="612960" y="192034"/>
                  </a:cubicBezTo>
                  <a:cubicBezTo>
                    <a:pt x="644087" y="204214"/>
                    <a:pt x="614990" y="210980"/>
                    <a:pt x="610254" y="220454"/>
                  </a:cubicBezTo>
                  <a:cubicBezTo>
                    <a:pt x="597397" y="223837"/>
                    <a:pt x="583864" y="229250"/>
                    <a:pt x="586571" y="244813"/>
                  </a:cubicBezTo>
                  <a:cubicBezTo>
                    <a:pt x="589278" y="259023"/>
                    <a:pt x="603487" y="254963"/>
                    <a:pt x="612960" y="254286"/>
                  </a:cubicBezTo>
                  <a:cubicBezTo>
                    <a:pt x="652883" y="249550"/>
                    <a:pt x="694159" y="255640"/>
                    <a:pt x="732052" y="236693"/>
                  </a:cubicBezTo>
                  <a:cubicBezTo>
                    <a:pt x="847083" y="204214"/>
                    <a:pt x="916779" y="256993"/>
                    <a:pt x="1008127" y="273909"/>
                  </a:cubicBezTo>
                  <a:lnTo>
                    <a:pt x="1008127" y="273909"/>
                  </a:lnTo>
                  <a:cubicBezTo>
                    <a:pt x="1108273" y="313832"/>
                    <a:pt x="1209771" y="349695"/>
                    <a:pt x="1313299" y="379468"/>
                  </a:cubicBezTo>
                  <a:cubicBezTo>
                    <a:pt x="1315329" y="384204"/>
                    <a:pt x="1383672" y="404504"/>
                    <a:pt x="1410738" y="421420"/>
                  </a:cubicBezTo>
                  <a:cubicBezTo>
                    <a:pt x="1498026" y="478260"/>
                    <a:pt x="1782222" y="578405"/>
                    <a:pt x="1777485" y="609531"/>
                  </a:cubicBezTo>
                  <a:cubicBezTo>
                    <a:pt x="1746359" y="681933"/>
                    <a:pt x="1708466" y="706293"/>
                    <a:pt x="1704407" y="711029"/>
                  </a:cubicBezTo>
                  <a:cubicBezTo>
                    <a:pt x="1673280" y="750952"/>
                    <a:pt x="1623208" y="775988"/>
                    <a:pt x="1612381" y="831474"/>
                  </a:cubicBezTo>
                  <a:cubicBezTo>
                    <a:pt x="1612381" y="831474"/>
                    <a:pt x="1581932" y="869367"/>
                    <a:pt x="1571105" y="891020"/>
                  </a:cubicBezTo>
                  <a:cubicBezTo>
                    <a:pt x="1531183" y="964775"/>
                    <a:pt x="1489230" y="1037177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18858" y="1125819"/>
                    <a:pt x="1376228" y="1130556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9762" y="1177922"/>
                    <a:pt x="1390438" y="1180628"/>
                    <a:pt x="1390438" y="1183335"/>
                  </a:cubicBezTo>
                  <a:cubicBezTo>
                    <a:pt x="1385025" y="1189425"/>
                    <a:pt x="1376228" y="1197545"/>
                    <a:pt x="1374875" y="1200252"/>
                  </a:cubicBezTo>
                  <a:cubicBezTo>
                    <a:pt x="1364049" y="1222581"/>
                    <a:pt x="1349162" y="1207018"/>
                    <a:pt x="1324126" y="1236791"/>
                  </a:cubicBezTo>
                  <a:cubicBezTo>
                    <a:pt x="1293000" y="1278744"/>
                    <a:pt x="1251047" y="1307163"/>
                    <a:pt x="1203681" y="1327463"/>
                  </a:cubicBezTo>
                  <a:cubicBezTo>
                    <a:pt x="1130602" y="1360619"/>
                    <a:pt x="1102859" y="1425578"/>
                    <a:pt x="1085266" y="1497304"/>
                  </a:cubicBezTo>
                  <a:cubicBezTo>
                    <a:pt x="1067673" y="1560909"/>
                    <a:pt x="1065643" y="1701654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987828" y="1793002"/>
                    <a:pt x="970911" y="1811949"/>
                    <a:pt x="952642" y="1830218"/>
                  </a:cubicBezTo>
                  <a:cubicBezTo>
                    <a:pt x="893096" y="1889764"/>
                    <a:pt x="859263" y="1970286"/>
                    <a:pt x="794981" y="2026448"/>
                  </a:cubicBezTo>
                  <a:cubicBezTo>
                    <a:pt x="776035" y="2040658"/>
                    <a:pt x="759118" y="2056898"/>
                    <a:pt x="734759" y="2065695"/>
                  </a:cubicBezTo>
                  <a:cubicBezTo>
                    <a:pt x="696866" y="2079228"/>
                    <a:pt x="667770" y="2105617"/>
                    <a:pt x="650853" y="2144187"/>
                  </a:cubicBezTo>
                  <a:cubicBezTo>
                    <a:pt x="637320" y="2153660"/>
                    <a:pt x="624464" y="2163133"/>
                    <a:pt x="610930" y="2171930"/>
                  </a:cubicBezTo>
                  <a:cubicBezTo>
                    <a:pt x="589954" y="2187493"/>
                    <a:pt x="583188" y="2190876"/>
                    <a:pt x="566271" y="2206439"/>
                  </a:cubicBezTo>
                  <a:cubicBezTo>
                    <a:pt x="516199" y="2252452"/>
                    <a:pt x="462066" y="2314704"/>
                    <a:pt x="430263" y="2381693"/>
                  </a:cubicBezTo>
                  <a:cubicBezTo>
                    <a:pt x="395754" y="2443945"/>
                    <a:pt x="368011" y="2504168"/>
                    <a:pt x="333502" y="2566420"/>
                  </a:cubicBezTo>
                  <a:cubicBezTo>
                    <a:pt x="303052" y="2635439"/>
                    <a:pt x="213733" y="2811370"/>
                    <a:pt x="174487" y="2816106"/>
                  </a:cubicBezTo>
                  <a:cubicBezTo>
                    <a:pt x="174487" y="2816106"/>
                    <a:pt x="160278" y="2815429"/>
                    <a:pt x="128475" y="2819489"/>
                  </a:cubicBezTo>
                  <a:cubicBezTo>
                    <a:pt x="94642" y="2824226"/>
                    <a:pt x="58103" y="2807986"/>
                    <a:pt x="29006" y="2834376"/>
                  </a:cubicBezTo>
                  <a:cubicBezTo>
                    <a:pt x="29006" y="2834376"/>
                    <a:pt x="17503" y="2836406"/>
                    <a:pt x="17503" y="2836406"/>
                  </a:cubicBezTo>
                  <a:cubicBezTo>
                    <a:pt x="9383" y="2837759"/>
                    <a:pt x="3970" y="2835052"/>
                    <a:pt x="1940" y="2841142"/>
                  </a:cubicBezTo>
                  <a:cubicBezTo>
                    <a:pt x="-8886" y="2959557"/>
                    <a:pt x="29006" y="3048199"/>
                    <a:pt x="31713" y="3159171"/>
                  </a:cubicBezTo>
                  <a:cubicBezTo>
                    <a:pt x="33066" y="3167967"/>
                    <a:pt x="43216" y="3249166"/>
                    <a:pt x="60809" y="3276909"/>
                  </a:cubicBezTo>
                  <a:cubicBezTo>
                    <a:pt x="60809" y="3276909"/>
                    <a:pt x="60809" y="3276909"/>
                    <a:pt x="60809" y="3276909"/>
                  </a:cubicBezTo>
                  <a:cubicBezTo>
                    <a:pt x="81786" y="3320215"/>
                    <a:pt x="112235" y="3356078"/>
                    <a:pt x="123738" y="3372317"/>
                  </a:cubicBezTo>
                  <a:cubicBezTo>
                    <a:pt x="136595" y="3387204"/>
                    <a:pt x="168397" y="3389910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219823" y="3312095"/>
                    <a:pt x="196817" y="3243076"/>
                    <a:pt x="229297" y="3186237"/>
                  </a:cubicBezTo>
                  <a:cubicBezTo>
                    <a:pt x="250950" y="3172704"/>
                    <a:pt x="250950" y="3153757"/>
                    <a:pt x="242830" y="3132781"/>
                  </a:cubicBezTo>
                  <a:cubicBezTo>
                    <a:pt x="263129" y="3018426"/>
                    <a:pt x="273279" y="3007600"/>
                    <a:pt x="374778" y="2987977"/>
                  </a:cubicBezTo>
                  <a:cubicBezTo>
                    <a:pt x="374778" y="2987977"/>
                    <a:pt x="374778" y="2987977"/>
                    <a:pt x="374778" y="2987977"/>
                  </a:cubicBezTo>
                  <a:cubicBezTo>
                    <a:pt x="379514" y="2988653"/>
                    <a:pt x="383574" y="2990007"/>
                    <a:pt x="388311" y="2990683"/>
                  </a:cubicBezTo>
                  <a:cubicBezTo>
                    <a:pt x="396431" y="2991360"/>
                    <a:pt x="384927" y="2947377"/>
                    <a:pt x="367334" y="2945348"/>
                  </a:cubicBezTo>
                  <a:cubicBezTo>
                    <a:pt x="296285" y="2938581"/>
                    <a:pt x="331472" y="2906778"/>
                    <a:pt x="346358" y="2874975"/>
                  </a:cubicBezTo>
                  <a:cubicBezTo>
                    <a:pt x="369364" y="2822873"/>
                    <a:pt x="409287" y="2781597"/>
                    <a:pt x="439060" y="2734231"/>
                  </a:cubicBezTo>
                  <a:lnTo>
                    <a:pt x="439060" y="2734231"/>
                  </a:lnTo>
                  <a:cubicBezTo>
                    <a:pt x="478983" y="2682805"/>
                    <a:pt x="518905" y="2630702"/>
                    <a:pt x="558828" y="2578600"/>
                  </a:cubicBezTo>
                  <a:cubicBezTo>
                    <a:pt x="558828" y="2578600"/>
                    <a:pt x="707016" y="2394549"/>
                    <a:pt x="808514" y="2329591"/>
                  </a:cubicBezTo>
                  <a:cubicBezTo>
                    <a:pt x="862647" y="2313351"/>
                    <a:pt x="917456" y="2276135"/>
                    <a:pt x="953995" y="2247715"/>
                  </a:cubicBezTo>
                  <a:cubicBezTo>
                    <a:pt x="1031810" y="2211176"/>
                    <a:pt x="1098123" y="2159073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258490" y="1998029"/>
                    <a:pt x="1364725" y="1903974"/>
                    <a:pt x="1443894" y="1784206"/>
                  </a:cubicBezTo>
                  <a:cubicBezTo>
                    <a:pt x="1462840" y="1755786"/>
                    <a:pt x="1483817" y="1746313"/>
                    <a:pt x="1519003" y="1746990"/>
                  </a:cubicBezTo>
                  <a:cubicBezTo>
                    <a:pt x="1651627" y="1751050"/>
                    <a:pt x="1784929" y="1759169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16877" y="1736840"/>
                    <a:pt x="1916877" y="1736840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49356" y="1736840"/>
                    <a:pt x="1981835" y="1736840"/>
                    <a:pt x="2014992" y="1736840"/>
                  </a:cubicBezTo>
                  <a:cubicBezTo>
                    <a:pt x="2044764" y="1736840"/>
                    <a:pt x="2049501" y="1749696"/>
                    <a:pt x="2033938" y="1772702"/>
                  </a:cubicBezTo>
                  <a:cubicBezTo>
                    <a:pt x="1959506" y="1882321"/>
                    <a:pt x="1939206" y="2014945"/>
                    <a:pt x="1876277" y="2129300"/>
                  </a:cubicBezTo>
                  <a:cubicBezTo>
                    <a:pt x="1847858" y="2186139"/>
                    <a:pt x="1807258" y="2235535"/>
                    <a:pt x="1803875" y="2301171"/>
                  </a:cubicBezTo>
                  <a:cubicBezTo>
                    <a:pt x="1803875" y="2301171"/>
                    <a:pt x="1803875" y="2301171"/>
                    <a:pt x="1803875" y="2301171"/>
                  </a:cubicBezTo>
                  <a:cubicBezTo>
                    <a:pt x="1745682" y="2314027"/>
                    <a:pt x="1697640" y="2355303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2004" y="2355303"/>
                    <a:pt x="1595465" y="2362747"/>
                    <a:pt x="1598172" y="2383046"/>
                  </a:cubicBezTo>
                  <a:cubicBezTo>
                    <a:pt x="1599525" y="2395903"/>
                    <a:pt x="1634711" y="2448682"/>
                    <a:pt x="1651627" y="2462892"/>
                  </a:cubicBezTo>
                  <a:cubicBezTo>
                    <a:pt x="1651627" y="2462892"/>
                    <a:pt x="1656364" y="2458832"/>
                    <a:pt x="1656364" y="2458832"/>
                  </a:cubicBezTo>
                  <a:cubicBezTo>
                    <a:pt x="1656364" y="2458832"/>
                    <a:pt x="1657041" y="2458832"/>
                    <a:pt x="1657041" y="2458832"/>
                  </a:cubicBezTo>
                  <a:cubicBezTo>
                    <a:pt x="1655011" y="2460185"/>
                    <a:pt x="1653657" y="2461538"/>
                    <a:pt x="1651627" y="2462215"/>
                  </a:cubicBezTo>
                  <a:cubicBezTo>
                    <a:pt x="1659747" y="2504844"/>
                    <a:pt x="1688843" y="2533264"/>
                    <a:pt x="1718616" y="2561683"/>
                  </a:cubicBezTo>
                  <a:cubicBezTo>
                    <a:pt x="1718616" y="2561683"/>
                    <a:pt x="1718616" y="2561683"/>
                    <a:pt x="1718616" y="2561683"/>
                  </a:cubicBezTo>
                  <a:cubicBezTo>
                    <a:pt x="1744329" y="2594840"/>
                    <a:pt x="1769365" y="2627319"/>
                    <a:pt x="1795078" y="2660475"/>
                  </a:cubicBezTo>
                  <a:cubicBezTo>
                    <a:pt x="1837031" y="2728141"/>
                    <a:pt x="1874247" y="279986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64919" y="2828286"/>
                    <a:pt x="1973716" y="2828286"/>
                    <a:pt x="1981835" y="2828286"/>
                  </a:cubicBezTo>
                  <a:cubicBezTo>
                    <a:pt x="1987249" y="2762650"/>
                    <a:pt x="1952739" y="2705135"/>
                    <a:pt x="1942589" y="2642882"/>
                  </a:cubicBezTo>
                  <a:cubicBezTo>
                    <a:pt x="1949356" y="2612433"/>
                    <a:pt x="1940560" y="2584013"/>
                    <a:pt x="1930410" y="2555594"/>
                  </a:cubicBezTo>
                  <a:cubicBezTo>
                    <a:pt x="1930410" y="2555594"/>
                    <a:pt x="1930410" y="2555594"/>
                    <a:pt x="1930410" y="2555594"/>
                  </a:cubicBezTo>
                  <a:cubicBezTo>
                    <a:pt x="1927703" y="2484545"/>
                    <a:pt x="1941236" y="2420939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25142" y="2366807"/>
                    <a:pt x="2029201" y="2347860"/>
                    <a:pt x="2004165" y="2344477"/>
                  </a:cubicBezTo>
                  <a:cubicBezTo>
                    <a:pt x="1938529" y="2336357"/>
                    <a:pt x="1967626" y="2306584"/>
                    <a:pt x="1985219" y="2277488"/>
                  </a:cubicBezTo>
                  <a:cubicBezTo>
                    <a:pt x="1996045" y="2259218"/>
                    <a:pt x="2009578" y="2242302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97544" y="2106294"/>
                    <a:pt x="2193629" y="1998706"/>
                    <a:pt x="2270091" y="1875554"/>
                  </a:cubicBezTo>
                  <a:cubicBezTo>
                    <a:pt x="2284977" y="1828865"/>
                    <a:pt x="2322870" y="1797739"/>
                    <a:pt x="2349936" y="1759169"/>
                  </a:cubicBezTo>
                  <a:cubicBezTo>
                    <a:pt x="2437225" y="1633311"/>
                    <a:pt x="2416249" y="1561586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68738" y="1500687"/>
                    <a:pt x="2054914" y="1406632"/>
                    <a:pt x="1945296" y="1388362"/>
                  </a:cubicBezTo>
                  <a:cubicBezTo>
                    <a:pt x="1874247" y="1376859"/>
                    <a:pt x="1799815" y="1380919"/>
                    <a:pt x="1732149" y="1349792"/>
                  </a:cubicBezTo>
                  <a:cubicBezTo>
                    <a:pt x="1733503" y="1315960"/>
                    <a:pt x="1763276" y="1312576"/>
                    <a:pt x="1784252" y="1299720"/>
                  </a:cubicBezTo>
                  <a:cubicBezTo>
                    <a:pt x="1818085" y="1278744"/>
                    <a:pt x="1864097" y="1272654"/>
                    <a:pt x="1879660" y="1227318"/>
                  </a:cubicBezTo>
                  <a:cubicBezTo>
                    <a:pt x="1879660" y="1227318"/>
                    <a:pt x="1879660" y="1227318"/>
                    <a:pt x="1879660" y="1227318"/>
                  </a:cubicBezTo>
                  <a:cubicBezTo>
                    <a:pt x="1891164" y="1217845"/>
                    <a:pt x="1902667" y="1207695"/>
                    <a:pt x="1914170" y="1197545"/>
                  </a:cubicBezTo>
                  <a:cubicBezTo>
                    <a:pt x="1914170" y="1197545"/>
                    <a:pt x="1914170" y="1197545"/>
                    <a:pt x="1914170" y="1197545"/>
                  </a:cubicBezTo>
                  <a:cubicBezTo>
                    <a:pt x="1962889" y="1181305"/>
                    <a:pt x="2016345" y="1188748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111753" y="1158299"/>
                    <a:pt x="2138143" y="1125819"/>
                    <a:pt x="2155736" y="1083867"/>
                  </a:cubicBezTo>
                  <a:cubicBezTo>
                    <a:pt x="2169946" y="1050034"/>
                    <a:pt x="2190246" y="1028381"/>
                    <a:pt x="2230845" y="1037854"/>
                  </a:cubicBezTo>
                  <a:cubicBezTo>
                    <a:pt x="2280917" y="1065597"/>
                    <a:pt x="2324223" y="1100783"/>
                    <a:pt x="2364146" y="1141383"/>
                  </a:cubicBezTo>
                  <a:cubicBezTo>
                    <a:pt x="2459555" y="1240851"/>
                    <a:pt x="2573233" y="1313930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758637" y="1407308"/>
                    <a:pt x="2795853" y="1394452"/>
                    <a:pt x="2827655" y="1326786"/>
                  </a:cubicBezTo>
                  <a:cubicBezTo>
                    <a:pt x="2837129" y="1271977"/>
                    <a:pt x="2919004" y="1056124"/>
                    <a:pt x="2931184" y="997255"/>
                  </a:cubicBezTo>
                  <a:lnTo>
                    <a:pt x="2931184" y="997255"/>
                  </a:lnTo>
                  <a:lnTo>
                    <a:pt x="2931184" y="997255"/>
                  </a:lnTo>
                  <a:cubicBezTo>
                    <a:pt x="2946070" y="942446"/>
                    <a:pt x="2969753" y="824031"/>
                    <a:pt x="2969753" y="824031"/>
                  </a:cubicBezTo>
                  <a:cubicBezTo>
                    <a:pt x="2979226" y="790198"/>
                    <a:pt x="3013059" y="728622"/>
                    <a:pt x="3015766" y="692083"/>
                  </a:cubicBezTo>
                  <a:cubicBezTo>
                    <a:pt x="3022532" y="664340"/>
                    <a:pt x="3023209" y="646070"/>
                    <a:pt x="3023209" y="632537"/>
                  </a:cubicBezTo>
                  <a:cubicBezTo>
                    <a:pt x="3023886" y="616974"/>
                    <a:pt x="3002233" y="604118"/>
                    <a:pt x="3002233" y="604118"/>
                  </a:cubicBezTo>
                  <a:close/>
                  <a:moveTo>
                    <a:pt x="1985219" y="1663084"/>
                  </a:moveTo>
                  <a:cubicBezTo>
                    <a:pt x="1985219" y="1663084"/>
                    <a:pt x="1985219" y="1663084"/>
                    <a:pt x="1985219" y="1663084"/>
                  </a:cubicBezTo>
                  <a:cubicBezTo>
                    <a:pt x="1985219" y="1663084"/>
                    <a:pt x="1984542" y="1663084"/>
                    <a:pt x="1985219" y="1663084"/>
                  </a:cubicBezTo>
                  <a:cubicBezTo>
                    <a:pt x="1984542" y="1663084"/>
                    <a:pt x="1984542" y="1663084"/>
                    <a:pt x="1985219" y="1663084"/>
                  </a:cubicBezTo>
                  <a:cubicBezTo>
                    <a:pt x="1984542" y="1663084"/>
                    <a:pt x="1985219" y="1663084"/>
                    <a:pt x="1985219" y="1663084"/>
                  </a:cubicBezTo>
                  <a:close/>
                  <a:moveTo>
                    <a:pt x="2294451" y="413977"/>
                  </a:moveTo>
                  <a:cubicBezTo>
                    <a:pt x="2280241" y="426157"/>
                    <a:pt x="2341816" y="341575"/>
                    <a:pt x="2366853" y="330749"/>
                  </a:cubicBezTo>
                  <a:cubicBezTo>
                    <a:pt x="2391889" y="319922"/>
                    <a:pt x="2424369" y="307742"/>
                    <a:pt x="2432488" y="325335"/>
                  </a:cubicBezTo>
                  <a:cubicBezTo>
                    <a:pt x="2439932" y="342252"/>
                    <a:pt x="2412189" y="338868"/>
                    <a:pt x="2387152" y="349695"/>
                  </a:cubicBezTo>
                  <a:cubicBezTo>
                    <a:pt x="2362116" y="359845"/>
                    <a:pt x="2343846" y="370671"/>
                    <a:pt x="2294451" y="413977"/>
                  </a:cubicBezTo>
                  <a:close/>
                </a:path>
              </a:pathLst>
            </a:custGeom>
            <a:grpFill/>
            <a:ln w="6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2A827C-87CC-4158-A4C5-DF9EF3DB7937}"/>
                </a:ext>
              </a:extLst>
            </p:cNvPr>
            <p:cNvSpPr/>
            <p:nvPr/>
          </p:nvSpPr>
          <p:spPr>
            <a:xfrm>
              <a:off x="2379393" y="5741784"/>
              <a:ext cx="5164030" cy="501155"/>
            </a:xfrm>
            <a:prstGeom prst="ellipse">
              <a:avLst/>
            </a:prstGeom>
            <a:grpFill/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545377" y="1852797"/>
            <a:ext cx="477715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4800" b="1">
                <a:solidFill>
                  <a:schemeClr val="accent4"/>
                </a:solidFill>
                <a:latin typeface="+mj-lt"/>
                <a:cs typeface="Arial"/>
              </a:rPr>
              <a:t>Use Case View</a:t>
            </a:r>
            <a:endParaRPr lang="ko-KR" altLang="en-US" sz="4800" b="1">
              <a:solidFill>
                <a:schemeClr val="accent4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6753986" y="2487851"/>
            <a:ext cx="4777096" cy="37965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endParaRPr lang="en-US" altLang="ko-KR" sz="1850">
              <a:solidFill>
                <a:schemeClr val="accent1">
                  <a:lumMod val="50000"/>
                </a:schemeClr>
              </a:solidFill>
              <a:cs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20D5FB-35C9-4AC0-BE0C-92291B493374}"/>
              </a:ext>
            </a:extLst>
          </p:cNvPr>
          <p:cNvGrpSpPr/>
          <p:nvPr/>
        </p:nvGrpSpPr>
        <p:grpSpPr>
          <a:xfrm>
            <a:off x="6185184" y="1802051"/>
            <a:ext cx="167980" cy="1055579"/>
            <a:chOff x="6583680" y="2944791"/>
            <a:chExt cx="167980" cy="10555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1155C4-0332-4DBE-99E5-A86A26574EBC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2D33E-0741-469C-BBB7-605D491D2CF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8890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1F771-27D4-9C43-800C-66BF91C0A31C}"/>
              </a:ext>
            </a:extLst>
          </p:cNvPr>
          <p:cNvSpPr txBox="1"/>
          <p:nvPr/>
        </p:nvSpPr>
        <p:spPr>
          <a:xfrm>
            <a:off x="4792133" y="453813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5C1AA-D8AC-1345-9FB1-C685AF9ADB47}"/>
              </a:ext>
            </a:extLst>
          </p:cNvPr>
          <p:cNvSpPr txBox="1"/>
          <p:nvPr/>
        </p:nvSpPr>
        <p:spPr>
          <a:xfrm>
            <a:off x="11531600" y="3877733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818D74D-25E6-A741-B2AC-C8BC9BAD7BEC}"/>
              </a:ext>
            </a:extLst>
          </p:cNvPr>
          <p:cNvSpPr/>
          <p:nvPr/>
        </p:nvSpPr>
        <p:spPr>
          <a:xfrm rot="16200000">
            <a:off x="8622441" y="3290146"/>
            <a:ext cx="3200401" cy="3291838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97130C-A145-DC40-A148-19CD188D59C4}"/>
              </a:ext>
            </a:extLst>
          </p:cNvPr>
          <p:cNvSpPr/>
          <p:nvPr/>
        </p:nvSpPr>
        <p:spPr>
          <a:xfrm>
            <a:off x="10143067" y="5843769"/>
            <a:ext cx="1725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>
                <a:solidFill>
                  <a:srgbClr val="FF0000"/>
                </a:solidFill>
              </a:rPr>
              <a:t>SnapFit</a:t>
            </a:r>
            <a:endParaRPr lang="en-US" sz="280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16E8561-DB28-AC49-BE32-DFDFF9C04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88" y="4568798"/>
            <a:ext cx="1898704" cy="18987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69260B-F42D-A144-B757-19E789E56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6438953E-10E1-4165-A6DA-8F3681EC5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324" y="174142"/>
            <a:ext cx="7132026" cy="629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88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AC57C8-5A72-4A44-828C-98C888F87E6B}"/>
              </a:ext>
            </a:extLst>
          </p:cNvPr>
          <p:cNvGrpSpPr/>
          <p:nvPr/>
        </p:nvGrpSpPr>
        <p:grpSpPr>
          <a:xfrm>
            <a:off x="734488" y="147679"/>
            <a:ext cx="8199619" cy="6250898"/>
            <a:chOff x="1375085" y="978743"/>
            <a:chExt cx="6168338" cy="5264196"/>
          </a:xfrm>
          <a:blipFill dpi="0" rotWithShape="1">
            <a:blip r:embed="rId2">
              <a:alphaModFix amt="44000"/>
            </a:blip>
            <a:srcRect/>
            <a:tile tx="0" ty="0" sx="100000" sy="100000" flip="none" algn="tl"/>
          </a:blipFill>
        </p:grpSpPr>
        <p:sp>
          <p:nvSpPr>
            <p:cNvPr id="4" name="Graphic 3">
              <a:extLst>
                <a:ext uri="{FF2B5EF4-FFF2-40B4-BE49-F238E27FC236}">
                  <a16:creationId xmlns:a16="http://schemas.microsoft.com/office/drawing/2014/main" id="{49AAB831-DF06-4692-9963-4A040543B2AB}"/>
                </a:ext>
              </a:extLst>
            </p:cNvPr>
            <p:cNvSpPr/>
            <p:nvPr/>
          </p:nvSpPr>
          <p:spPr>
            <a:xfrm>
              <a:off x="1375085" y="978743"/>
              <a:ext cx="3798875" cy="4878208"/>
            </a:xfrm>
            <a:custGeom>
              <a:avLst/>
              <a:gdLst>
                <a:gd name="connsiteX0" fmla="*/ 2029941 w 2128754"/>
                <a:gd name="connsiteY0" fmla="*/ 2268832 h 2733575"/>
                <a:gd name="connsiteX1" fmla="*/ 1955197 w 2128754"/>
                <a:gd name="connsiteY1" fmla="*/ 2263814 h 2733575"/>
                <a:gd name="connsiteX2" fmla="*/ 1933803 w 2128754"/>
                <a:gd name="connsiteY2" fmla="*/ 2252457 h 2733575"/>
                <a:gd name="connsiteX3" fmla="*/ 1854833 w 2128754"/>
                <a:gd name="connsiteY3" fmla="*/ 2174808 h 2733575"/>
                <a:gd name="connsiteX4" fmla="*/ 1794351 w 2128754"/>
                <a:gd name="connsiteY4" fmla="*/ 2103233 h 2733575"/>
                <a:gd name="connsiteX5" fmla="*/ 1701383 w 2128754"/>
                <a:gd name="connsiteY5" fmla="*/ 1980948 h 2733575"/>
                <a:gd name="connsiteX6" fmla="*/ 1548990 w 2128754"/>
                <a:gd name="connsiteY6" fmla="*/ 1859192 h 2733575"/>
                <a:gd name="connsiteX7" fmla="*/ 1519937 w 2128754"/>
                <a:gd name="connsiteY7" fmla="*/ 1828555 h 2733575"/>
                <a:gd name="connsiteX8" fmla="*/ 1328983 w 2128754"/>
                <a:gd name="connsiteY8" fmla="*/ 1473058 h 2733575"/>
                <a:gd name="connsiteX9" fmla="*/ 1325550 w 2128754"/>
                <a:gd name="connsiteY9" fmla="*/ 1451929 h 2733575"/>
                <a:gd name="connsiteX10" fmla="*/ 1346943 w 2128754"/>
                <a:gd name="connsiteY10" fmla="*/ 1314062 h 2733575"/>
                <a:gd name="connsiteX11" fmla="*/ 1322116 w 2128754"/>
                <a:gd name="connsiteY11" fmla="*/ 1201021 h 2733575"/>
                <a:gd name="connsiteX12" fmla="*/ 1262955 w 2128754"/>
                <a:gd name="connsiteY12" fmla="*/ 1112543 h 2733575"/>
                <a:gd name="connsiteX13" fmla="*/ 1203001 w 2128754"/>
                <a:gd name="connsiteY13" fmla="*/ 1014293 h 2733575"/>
                <a:gd name="connsiteX14" fmla="*/ 1137765 w 2128754"/>
                <a:gd name="connsiteY14" fmla="*/ 736181 h 2733575"/>
                <a:gd name="connsiteX15" fmla="*/ 1138558 w 2128754"/>
                <a:gd name="connsiteY15" fmla="*/ 476029 h 2733575"/>
                <a:gd name="connsiteX16" fmla="*/ 1145160 w 2128754"/>
                <a:gd name="connsiteY16" fmla="*/ 468370 h 2733575"/>
                <a:gd name="connsiteX17" fmla="*/ 1258729 w 2128754"/>
                <a:gd name="connsiteY17" fmla="*/ 450410 h 2733575"/>
                <a:gd name="connsiteX18" fmla="*/ 1363054 w 2128754"/>
                <a:gd name="connsiteY18" fmla="*/ 422678 h 2733575"/>
                <a:gd name="connsiteX19" fmla="*/ 1379693 w 2128754"/>
                <a:gd name="connsiteY19" fmla="*/ 419773 h 2733575"/>
                <a:gd name="connsiteX20" fmla="*/ 1471869 w 2128754"/>
                <a:gd name="connsiteY20" fmla="*/ 439053 h 2733575"/>
                <a:gd name="connsiteX21" fmla="*/ 1586494 w 2128754"/>
                <a:gd name="connsiteY21" fmla="*/ 465729 h 2733575"/>
                <a:gd name="connsiteX22" fmla="*/ 1761601 w 2128754"/>
                <a:gd name="connsiteY22" fmla="*/ 511685 h 2733575"/>
                <a:gd name="connsiteX23" fmla="*/ 1779297 w 2128754"/>
                <a:gd name="connsiteY23" fmla="*/ 531757 h 2733575"/>
                <a:gd name="connsiteX24" fmla="*/ 1832384 w 2128754"/>
                <a:gd name="connsiteY24" fmla="*/ 594880 h 2733575"/>
                <a:gd name="connsiteX25" fmla="*/ 1861964 w 2128754"/>
                <a:gd name="connsiteY25" fmla="*/ 618915 h 2733575"/>
                <a:gd name="connsiteX26" fmla="*/ 1876755 w 2128754"/>
                <a:gd name="connsiteY26" fmla="*/ 632649 h 2733575"/>
                <a:gd name="connsiteX27" fmla="*/ 1901582 w 2128754"/>
                <a:gd name="connsiteY27" fmla="*/ 619971 h 2733575"/>
                <a:gd name="connsiteX28" fmla="*/ 1874906 w 2128754"/>
                <a:gd name="connsiteY28" fmla="*/ 572167 h 2733575"/>
                <a:gd name="connsiteX29" fmla="*/ 1893130 w 2128754"/>
                <a:gd name="connsiteY29" fmla="*/ 582203 h 2733575"/>
                <a:gd name="connsiteX30" fmla="*/ 1923767 w 2128754"/>
                <a:gd name="connsiteY30" fmla="*/ 616274 h 2733575"/>
                <a:gd name="connsiteX31" fmla="*/ 1936973 w 2128754"/>
                <a:gd name="connsiteY31" fmla="*/ 628423 h 2733575"/>
                <a:gd name="connsiteX32" fmla="*/ 1951235 w 2128754"/>
                <a:gd name="connsiteY32" fmla="*/ 625518 h 2733575"/>
                <a:gd name="connsiteX33" fmla="*/ 1954932 w 2128754"/>
                <a:gd name="connsiteY33" fmla="*/ 611255 h 2733575"/>
                <a:gd name="connsiteX34" fmla="*/ 1909769 w 2128754"/>
                <a:gd name="connsiteY34" fmla="*/ 543114 h 2733575"/>
                <a:gd name="connsiteX35" fmla="*/ 1964176 w 2128754"/>
                <a:gd name="connsiteY35" fmla="*/ 588013 h 2733575"/>
                <a:gd name="connsiteX36" fmla="*/ 1977910 w 2128754"/>
                <a:gd name="connsiteY36" fmla="*/ 596201 h 2733575"/>
                <a:gd name="connsiteX37" fmla="*/ 1996662 w 2128754"/>
                <a:gd name="connsiteY37" fmla="*/ 583259 h 2733575"/>
                <a:gd name="connsiteX38" fmla="*/ 1985041 w 2128754"/>
                <a:gd name="connsiteY38" fmla="*/ 557904 h 2733575"/>
                <a:gd name="connsiteX39" fmla="*/ 1955989 w 2128754"/>
                <a:gd name="connsiteY39" fmla="*/ 529644 h 2733575"/>
                <a:gd name="connsiteX40" fmla="*/ 1979231 w 2128754"/>
                <a:gd name="connsiteY40" fmla="*/ 544435 h 2733575"/>
                <a:gd name="connsiteX41" fmla="*/ 1995342 w 2128754"/>
                <a:gd name="connsiteY41" fmla="*/ 535983 h 2733575"/>
                <a:gd name="connsiteX42" fmla="*/ 1976061 w 2128754"/>
                <a:gd name="connsiteY42" fmla="*/ 501384 h 2733575"/>
                <a:gd name="connsiteX43" fmla="*/ 1924295 w 2128754"/>
                <a:gd name="connsiteY43" fmla="*/ 463088 h 2733575"/>
                <a:gd name="connsiteX44" fmla="*/ 1840571 w 2128754"/>
                <a:gd name="connsiteY44" fmla="*/ 420301 h 2733575"/>
                <a:gd name="connsiteX45" fmla="*/ 1821819 w 2128754"/>
                <a:gd name="connsiteY45" fmla="*/ 410793 h 2733575"/>
                <a:gd name="connsiteX46" fmla="*/ 1787748 w 2128754"/>
                <a:gd name="connsiteY46" fmla="*/ 397323 h 2733575"/>
                <a:gd name="connsiteX47" fmla="*/ 1754470 w 2128754"/>
                <a:gd name="connsiteY47" fmla="*/ 391777 h 2733575"/>
                <a:gd name="connsiteX48" fmla="*/ 1692404 w 2128754"/>
                <a:gd name="connsiteY48" fmla="*/ 366158 h 2733575"/>
                <a:gd name="connsiteX49" fmla="*/ 1596530 w 2128754"/>
                <a:gd name="connsiteY49" fmla="*/ 330767 h 2733575"/>
                <a:gd name="connsiteX50" fmla="*/ 1518089 w 2128754"/>
                <a:gd name="connsiteY50" fmla="*/ 303299 h 2733575"/>
                <a:gd name="connsiteX51" fmla="*/ 1419046 w 2128754"/>
                <a:gd name="connsiteY51" fmla="*/ 285075 h 2733575"/>
                <a:gd name="connsiteX52" fmla="*/ 1305741 w 2128754"/>
                <a:gd name="connsiteY52" fmla="*/ 275831 h 2733575"/>
                <a:gd name="connsiteX53" fmla="*/ 1162064 w 2128754"/>
                <a:gd name="connsiteY53" fmla="*/ 266851 h 2733575"/>
                <a:gd name="connsiteX54" fmla="*/ 1117693 w 2128754"/>
                <a:gd name="connsiteY54" fmla="*/ 264210 h 2733575"/>
                <a:gd name="connsiteX55" fmla="*/ 1070680 w 2128754"/>
                <a:gd name="connsiteY55" fmla="*/ 255230 h 2733575"/>
                <a:gd name="connsiteX56" fmla="*/ 952357 w 2128754"/>
                <a:gd name="connsiteY56" fmla="*/ 272134 h 2733575"/>
                <a:gd name="connsiteX57" fmla="*/ 906930 w 2128754"/>
                <a:gd name="connsiteY57" fmla="*/ 287452 h 2733575"/>
                <a:gd name="connsiteX58" fmla="*/ 870218 w 2128754"/>
                <a:gd name="connsiteY58" fmla="*/ 291414 h 2733575"/>
                <a:gd name="connsiteX59" fmla="*/ 835883 w 2128754"/>
                <a:gd name="connsiteY59" fmla="*/ 291414 h 2733575"/>
                <a:gd name="connsiteX60" fmla="*/ 824791 w 2128754"/>
                <a:gd name="connsiteY60" fmla="*/ 288245 h 2733575"/>
                <a:gd name="connsiteX61" fmla="*/ 811585 w 2128754"/>
                <a:gd name="connsiteY61" fmla="*/ 246515 h 2733575"/>
                <a:gd name="connsiteX62" fmla="*/ 810528 w 2128754"/>
                <a:gd name="connsiteY62" fmla="*/ 228555 h 2733575"/>
                <a:gd name="connsiteX63" fmla="*/ 813434 w 2128754"/>
                <a:gd name="connsiteY63" fmla="*/ 176525 h 2733575"/>
                <a:gd name="connsiteX64" fmla="*/ 769327 w 2128754"/>
                <a:gd name="connsiteY64" fmla="*/ 48958 h 2733575"/>
                <a:gd name="connsiteX65" fmla="*/ 699865 w 2128754"/>
                <a:gd name="connsiteY65" fmla="*/ 5643 h 2733575"/>
                <a:gd name="connsiteX66" fmla="*/ 564639 w 2128754"/>
                <a:gd name="connsiteY66" fmla="*/ 24659 h 2733575"/>
                <a:gd name="connsiteX67" fmla="*/ 493592 w 2128754"/>
                <a:gd name="connsiteY67" fmla="*/ 90688 h 2733575"/>
                <a:gd name="connsiteX68" fmla="*/ 485405 w 2128754"/>
                <a:gd name="connsiteY68" fmla="*/ 139813 h 2733575"/>
                <a:gd name="connsiteX69" fmla="*/ 494121 w 2128754"/>
                <a:gd name="connsiteY69" fmla="*/ 164904 h 2733575"/>
                <a:gd name="connsiteX70" fmla="*/ 493064 w 2128754"/>
                <a:gd name="connsiteY70" fmla="*/ 192900 h 2733575"/>
                <a:gd name="connsiteX71" fmla="*/ 499139 w 2128754"/>
                <a:gd name="connsiteY71" fmla="*/ 235422 h 2733575"/>
                <a:gd name="connsiteX72" fmla="*/ 503629 w 2128754"/>
                <a:gd name="connsiteY72" fmla="*/ 284811 h 2733575"/>
                <a:gd name="connsiteX73" fmla="*/ 506270 w 2128754"/>
                <a:gd name="connsiteY73" fmla="*/ 312279 h 2733575"/>
                <a:gd name="connsiteX74" fmla="*/ 530040 w 2128754"/>
                <a:gd name="connsiteY74" fmla="*/ 326541 h 2733575"/>
                <a:gd name="connsiteX75" fmla="*/ 536115 w 2128754"/>
                <a:gd name="connsiteY75" fmla="*/ 341595 h 2733575"/>
                <a:gd name="connsiteX76" fmla="*/ 559092 w 2128754"/>
                <a:gd name="connsiteY76" fmla="*/ 340803 h 2733575"/>
                <a:gd name="connsiteX77" fmla="*/ 540605 w 2128754"/>
                <a:gd name="connsiteY77" fmla="*/ 356650 h 2733575"/>
                <a:gd name="connsiteX78" fmla="*/ 547471 w 2128754"/>
                <a:gd name="connsiteY78" fmla="*/ 392305 h 2733575"/>
                <a:gd name="connsiteX79" fmla="*/ 578637 w 2128754"/>
                <a:gd name="connsiteY79" fmla="*/ 418453 h 2733575"/>
                <a:gd name="connsiteX80" fmla="*/ 602671 w 2128754"/>
                <a:gd name="connsiteY80" fmla="*/ 413434 h 2733575"/>
                <a:gd name="connsiteX81" fmla="*/ 644401 w 2128754"/>
                <a:gd name="connsiteY81" fmla="*/ 404983 h 2733575"/>
                <a:gd name="connsiteX82" fmla="*/ 673718 w 2128754"/>
                <a:gd name="connsiteY82" fmla="*/ 420301 h 2733575"/>
                <a:gd name="connsiteX83" fmla="*/ 689829 w 2128754"/>
                <a:gd name="connsiteY83" fmla="*/ 463880 h 2733575"/>
                <a:gd name="connsiteX84" fmla="*/ 682698 w 2128754"/>
                <a:gd name="connsiteY84" fmla="*/ 481312 h 2733575"/>
                <a:gd name="connsiteX85" fmla="*/ 665794 w 2128754"/>
                <a:gd name="connsiteY85" fmla="*/ 492140 h 2733575"/>
                <a:gd name="connsiteX86" fmla="*/ 544038 w 2128754"/>
                <a:gd name="connsiteY86" fmla="*/ 652457 h 2733575"/>
                <a:gd name="connsiteX87" fmla="*/ 509703 w 2128754"/>
                <a:gd name="connsiteY87" fmla="*/ 717693 h 2733575"/>
                <a:gd name="connsiteX88" fmla="*/ 502836 w 2128754"/>
                <a:gd name="connsiteY88" fmla="*/ 738822 h 2733575"/>
                <a:gd name="connsiteX89" fmla="*/ 499931 w 2128754"/>
                <a:gd name="connsiteY89" fmla="*/ 752028 h 2733575"/>
                <a:gd name="connsiteX90" fmla="*/ 468766 w 2128754"/>
                <a:gd name="connsiteY90" fmla="*/ 806699 h 2733575"/>
                <a:gd name="connsiteX91" fmla="*/ 448429 w 2128754"/>
                <a:gd name="connsiteY91" fmla="*/ 813831 h 2733575"/>
                <a:gd name="connsiteX92" fmla="*/ 358894 w 2128754"/>
                <a:gd name="connsiteY92" fmla="*/ 779760 h 2733575"/>
                <a:gd name="connsiteX93" fmla="*/ 326408 w 2128754"/>
                <a:gd name="connsiteY93" fmla="*/ 759951 h 2733575"/>
                <a:gd name="connsiteX94" fmla="*/ 243213 w 2128754"/>
                <a:gd name="connsiteY94" fmla="*/ 672794 h 2733575"/>
                <a:gd name="connsiteX95" fmla="*/ 237138 w 2128754"/>
                <a:gd name="connsiteY95" fmla="*/ 648231 h 2733575"/>
                <a:gd name="connsiteX96" fmla="*/ 246646 w 2128754"/>
                <a:gd name="connsiteY96" fmla="*/ 570318 h 2733575"/>
                <a:gd name="connsiteX97" fmla="*/ 259852 w 2128754"/>
                <a:gd name="connsiteY97" fmla="*/ 533606 h 2733575"/>
                <a:gd name="connsiteX98" fmla="*/ 264342 w 2128754"/>
                <a:gd name="connsiteY98" fmla="*/ 519344 h 2733575"/>
                <a:gd name="connsiteX99" fmla="*/ 248759 w 2128754"/>
                <a:gd name="connsiteY99" fmla="*/ 510100 h 2733575"/>
                <a:gd name="connsiteX100" fmla="*/ 204124 w 2128754"/>
                <a:gd name="connsiteY100" fmla="*/ 543906 h 2733575"/>
                <a:gd name="connsiteX101" fmla="*/ 200955 w 2128754"/>
                <a:gd name="connsiteY101" fmla="*/ 559225 h 2733575"/>
                <a:gd name="connsiteX102" fmla="*/ 165563 w 2128754"/>
                <a:gd name="connsiteY102" fmla="*/ 508251 h 2733575"/>
                <a:gd name="connsiteX103" fmla="*/ 130700 w 2128754"/>
                <a:gd name="connsiteY103" fmla="*/ 449882 h 2733575"/>
                <a:gd name="connsiteX104" fmla="*/ 105345 w 2128754"/>
                <a:gd name="connsiteY104" fmla="*/ 431394 h 2733575"/>
                <a:gd name="connsiteX105" fmla="*/ 94517 w 2128754"/>
                <a:gd name="connsiteY105" fmla="*/ 450410 h 2733575"/>
                <a:gd name="connsiteX106" fmla="*/ 113005 w 2128754"/>
                <a:gd name="connsiteY106" fmla="*/ 495045 h 2733575"/>
                <a:gd name="connsiteX107" fmla="*/ 80255 w 2128754"/>
                <a:gd name="connsiteY107" fmla="*/ 439053 h 2733575"/>
                <a:gd name="connsiteX108" fmla="*/ 58333 w 2128754"/>
                <a:gd name="connsiteY108" fmla="*/ 437205 h 2733575"/>
                <a:gd name="connsiteX109" fmla="*/ 53843 w 2128754"/>
                <a:gd name="connsiteY109" fmla="*/ 455428 h 2733575"/>
                <a:gd name="connsiteX110" fmla="*/ 61503 w 2128754"/>
                <a:gd name="connsiteY110" fmla="*/ 474180 h 2733575"/>
                <a:gd name="connsiteX111" fmla="*/ 81047 w 2128754"/>
                <a:gd name="connsiteY111" fmla="*/ 513269 h 2733575"/>
                <a:gd name="connsiteX112" fmla="*/ 57541 w 2128754"/>
                <a:gd name="connsiteY112" fmla="*/ 473916 h 2733575"/>
                <a:gd name="connsiteX113" fmla="*/ 37996 w 2128754"/>
                <a:gd name="connsiteY113" fmla="*/ 463352 h 2733575"/>
                <a:gd name="connsiteX114" fmla="*/ 31658 w 2128754"/>
                <a:gd name="connsiteY114" fmla="*/ 484745 h 2733575"/>
                <a:gd name="connsiteX115" fmla="*/ 49882 w 2128754"/>
                <a:gd name="connsiteY115" fmla="*/ 525154 h 2733575"/>
                <a:gd name="connsiteX116" fmla="*/ 76029 w 2128754"/>
                <a:gd name="connsiteY116" fmla="*/ 568997 h 2733575"/>
                <a:gd name="connsiteX117" fmla="*/ 76029 w 2128754"/>
                <a:gd name="connsiteY117" fmla="*/ 581939 h 2733575"/>
                <a:gd name="connsiteX118" fmla="*/ 63351 w 2128754"/>
                <a:gd name="connsiteY118" fmla="*/ 580618 h 2733575"/>
                <a:gd name="connsiteX119" fmla="*/ 25055 w 2128754"/>
                <a:gd name="connsiteY119" fmla="*/ 548396 h 2733575"/>
                <a:gd name="connsiteX120" fmla="*/ 3926 w 2128754"/>
                <a:gd name="connsiteY120" fmla="*/ 546548 h 2733575"/>
                <a:gd name="connsiteX121" fmla="*/ 4454 w 2128754"/>
                <a:gd name="connsiteY121" fmla="*/ 566092 h 2733575"/>
                <a:gd name="connsiteX122" fmla="*/ 71803 w 2128754"/>
                <a:gd name="connsiteY122" fmla="*/ 628951 h 2733575"/>
                <a:gd name="connsiteX123" fmla="*/ 106930 w 2128754"/>
                <a:gd name="connsiteY123" fmla="*/ 675699 h 2733575"/>
                <a:gd name="connsiteX124" fmla="*/ 127267 w 2128754"/>
                <a:gd name="connsiteY124" fmla="*/ 700262 h 2733575"/>
                <a:gd name="connsiteX125" fmla="*/ 203860 w 2128754"/>
                <a:gd name="connsiteY125" fmla="*/ 792701 h 2733575"/>
                <a:gd name="connsiteX126" fmla="*/ 347538 w 2128754"/>
                <a:gd name="connsiteY126" fmla="*/ 959621 h 2733575"/>
                <a:gd name="connsiteX127" fmla="*/ 424659 w 2128754"/>
                <a:gd name="connsiteY127" fmla="*/ 1021688 h 2733575"/>
                <a:gd name="connsiteX128" fmla="*/ 484612 w 2128754"/>
                <a:gd name="connsiteY128" fmla="*/ 1023008 h 2733575"/>
                <a:gd name="connsiteX129" fmla="*/ 490423 w 2128754"/>
                <a:gd name="connsiteY129" fmla="*/ 1018518 h 2733575"/>
                <a:gd name="connsiteX130" fmla="*/ 545887 w 2128754"/>
                <a:gd name="connsiteY130" fmla="*/ 967280 h 2733575"/>
                <a:gd name="connsiteX131" fmla="*/ 621687 w 2128754"/>
                <a:gd name="connsiteY131" fmla="*/ 890688 h 2733575"/>
                <a:gd name="connsiteX132" fmla="*/ 695903 w 2128754"/>
                <a:gd name="connsiteY132" fmla="*/ 810133 h 2733575"/>
                <a:gd name="connsiteX133" fmla="*/ 702506 w 2128754"/>
                <a:gd name="connsiteY133" fmla="*/ 811189 h 2733575"/>
                <a:gd name="connsiteX134" fmla="*/ 717825 w 2128754"/>
                <a:gd name="connsiteY134" fmla="*/ 835488 h 2733575"/>
                <a:gd name="connsiteX135" fmla="*/ 767214 w 2128754"/>
                <a:gd name="connsiteY135" fmla="*/ 925022 h 2733575"/>
                <a:gd name="connsiteX136" fmla="*/ 835619 w 2128754"/>
                <a:gd name="connsiteY136" fmla="*/ 1055230 h 2733575"/>
                <a:gd name="connsiteX137" fmla="*/ 845391 w 2128754"/>
                <a:gd name="connsiteY137" fmla="*/ 1076623 h 2733575"/>
                <a:gd name="connsiteX138" fmla="*/ 859654 w 2128754"/>
                <a:gd name="connsiteY138" fmla="*/ 1163253 h 2733575"/>
                <a:gd name="connsiteX139" fmla="*/ 847504 w 2128754"/>
                <a:gd name="connsiteY139" fmla="*/ 1180156 h 2733575"/>
                <a:gd name="connsiteX140" fmla="*/ 759819 w 2128754"/>
                <a:gd name="connsiteY140" fmla="*/ 1202077 h 2733575"/>
                <a:gd name="connsiteX141" fmla="*/ 648891 w 2128754"/>
                <a:gd name="connsiteY141" fmla="*/ 1242487 h 2733575"/>
                <a:gd name="connsiteX142" fmla="*/ 538492 w 2128754"/>
                <a:gd name="connsiteY142" fmla="*/ 1287650 h 2733575"/>
                <a:gd name="connsiteX143" fmla="*/ 429413 w 2128754"/>
                <a:gd name="connsiteY143" fmla="*/ 1349981 h 2733575"/>
                <a:gd name="connsiteX144" fmla="*/ 387155 w 2128754"/>
                <a:gd name="connsiteY144" fmla="*/ 1467511 h 2733575"/>
                <a:gd name="connsiteX145" fmla="*/ 428884 w 2128754"/>
                <a:gd name="connsiteY145" fmla="*/ 1563649 h 2733575"/>
                <a:gd name="connsiteX146" fmla="*/ 659456 w 2128754"/>
                <a:gd name="connsiteY146" fmla="*/ 1879793 h 2733575"/>
                <a:gd name="connsiteX147" fmla="*/ 680321 w 2128754"/>
                <a:gd name="connsiteY147" fmla="*/ 1909373 h 2733575"/>
                <a:gd name="connsiteX148" fmla="*/ 721522 w 2128754"/>
                <a:gd name="connsiteY148" fmla="*/ 1998380 h 2733575"/>
                <a:gd name="connsiteX149" fmla="*/ 720994 w 2128754"/>
                <a:gd name="connsiteY149" fmla="*/ 2001021 h 2733575"/>
                <a:gd name="connsiteX150" fmla="*/ 717825 w 2128754"/>
                <a:gd name="connsiteY150" fmla="*/ 1998380 h 2733575"/>
                <a:gd name="connsiteX151" fmla="*/ 676359 w 2128754"/>
                <a:gd name="connsiteY151" fmla="*/ 1953745 h 2733575"/>
                <a:gd name="connsiteX152" fmla="*/ 666587 w 2128754"/>
                <a:gd name="connsiteY152" fmla="*/ 1952952 h 2733575"/>
                <a:gd name="connsiteX153" fmla="*/ 666058 w 2128754"/>
                <a:gd name="connsiteY153" fmla="*/ 1962724 h 2733575"/>
                <a:gd name="connsiteX154" fmla="*/ 673982 w 2128754"/>
                <a:gd name="connsiteY154" fmla="*/ 1971176 h 2733575"/>
                <a:gd name="connsiteX155" fmla="*/ 682962 w 2128754"/>
                <a:gd name="connsiteY155" fmla="*/ 1978571 h 2733575"/>
                <a:gd name="connsiteX156" fmla="*/ 707788 w 2128754"/>
                <a:gd name="connsiteY156" fmla="*/ 2020829 h 2733575"/>
                <a:gd name="connsiteX157" fmla="*/ 702770 w 2128754"/>
                <a:gd name="connsiteY157" fmla="*/ 2048297 h 2733575"/>
                <a:gd name="connsiteX158" fmla="*/ 671869 w 2128754"/>
                <a:gd name="connsiteY158" fmla="*/ 2054372 h 2733575"/>
                <a:gd name="connsiteX159" fmla="*/ 614556 w 2128754"/>
                <a:gd name="connsiteY159" fmla="*/ 2038789 h 2733575"/>
                <a:gd name="connsiteX160" fmla="*/ 604520 w 2128754"/>
                <a:gd name="connsiteY160" fmla="*/ 2041958 h 2733575"/>
                <a:gd name="connsiteX161" fmla="*/ 611387 w 2128754"/>
                <a:gd name="connsiteY161" fmla="*/ 2051731 h 2733575"/>
                <a:gd name="connsiteX162" fmla="*/ 690621 w 2128754"/>
                <a:gd name="connsiteY162" fmla="*/ 2074708 h 2733575"/>
                <a:gd name="connsiteX163" fmla="*/ 677415 w 2128754"/>
                <a:gd name="connsiteY163" fmla="*/ 2096630 h 2733575"/>
                <a:gd name="connsiteX164" fmla="*/ 669492 w 2128754"/>
                <a:gd name="connsiteY164" fmla="*/ 2117231 h 2733575"/>
                <a:gd name="connsiteX165" fmla="*/ 635157 w 2128754"/>
                <a:gd name="connsiteY165" fmla="*/ 2169261 h 2733575"/>
                <a:gd name="connsiteX166" fmla="*/ 552754 w 2128754"/>
                <a:gd name="connsiteY166" fmla="*/ 2205709 h 2733575"/>
                <a:gd name="connsiteX167" fmla="*/ 533738 w 2128754"/>
                <a:gd name="connsiteY167" fmla="*/ 2242157 h 2733575"/>
                <a:gd name="connsiteX168" fmla="*/ 563846 w 2128754"/>
                <a:gd name="connsiteY168" fmla="*/ 2267511 h 2733575"/>
                <a:gd name="connsiteX169" fmla="*/ 710429 w 2128754"/>
                <a:gd name="connsiteY169" fmla="*/ 2254042 h 2733575"/>
                <a:gd name="connsiteX170" fmla="*/ 773553 w 2128754"/>
                <a:gd name="connsiteY170" fmla="*/ 2231856 h 2733575"/>
                <a:gd name="connsiteX171" fmla="*/ 921984 w 2128754"/>
                <a:gd name="connsiteY171" fmla="*/ 2178769 h 2733575"/>
                <a:gd name="connsiteX172" fmla="*/ 972430 w 2128754"/>
                <a:gd name="connsiteY172" fmla="*/ 2151566 h 2733575"/>
                <a:gd name="connsiteX173" fmla="*/ 989333 w 2128754"/>
                <a:gd name="connsiteY173" fmla="*/ 2134398 h 2733575"/>
                <a:gd name="connsiteX174" fmla="*/ 987749 w 2128754"/>
                <a:gd name="connsiteY174" fmla="*/ 2115382 h 2733575"/>
                <a:gd name="connsiteX175" fmla="*/ 952093 w 2128754"/>
                <a:gd name="connsiteY175" fmla="*/ 2063616 h 2733575"/>
                <a:gd name="connsiteX176" fmla="*/ 923041 w 2128754"/>
                <a:gd name="connsiteY176" fmla="*/ 2023735 h 2733575"/>
                <a:gd name="connsiteX177" fmla="*/ 889763 w 2128754"/>
                <a:gd name="connsiteY177" fmla="*/ 1990984 h 2733575"/>
                <a:gd name="connsiteX178" fmla="*/ 858861 w 2128754"/>
                <a:gd name="connsiteY178" fmla="*/ 1947142 h 2733575"/>
                <a:gd name="connsiteX179" fmla="*/ 821093 w 2128754"/>
                <a:gd name="connsiteY179" fmla="*/ 1882170 h 2733575"/>
                <a:gd name="connsiteX180" fmla="*/ 759555 w 2128754"/>
                <a:gd name="connsiteY180" fmla="*/ 1770186 h 2733575"/>
                <a:gd name="connsiteX181" fmla="*/ 725748 w 2128754"/>
                <a:gd name="connsiteY181" fmla="*/ 1675105 h 2733575"/>
                <a:gd name="connsiteX182" fmla="*/ 709109 w 2128754"/>
                <a:gd name="connsiteY182" fmla="*/ 1620961 h 2733575"/>
                <a:gd name="connsiteX183" fmla="*/ 643609 w 2128754"/>
                <a:gd name="connsiteY183" fmla="*/ 1517165 h 2733575"/>
                <a:gd name="connsiteX184" fmla="*/ 635949 w 2128754"/>
                <a:gd name="connsiteY184" fmla="*/ 1507128 h 2733575"/>
                <a:gd name="connsiteX185" fmla="*/ 792041 w 2128754"/>
                <a:gd name="connsiteY185" fmla="*/ 1524560 h 2733575"/>
                <a:gd name="connsiteX186" fmla="*/ 990654 w 2128754"/>
                <a:gd name="connsiteY186" fmla="*/ 1507393 h 2733575"/>
                <a:gd name="connsiteX187" fmla="*/ 1002275 w 2128754"/>
                <a:gd name="connsiteY187" fmla="*/ 1512939 h 2733575"/>
                <a:gd name="connsiteX188" fmla="*/ 1039779 w 2128754"/>
                <a:gd name="connsiteY188" fmla="*/ 1572893 h 2733575"/>
                <a:gd name="connsiteX189" fmla="*/ 1190852 w 2128754"/>
                <a:gd name="connsiteY189" fmla="*/ 1758036 h 2733575"/>
                <a:gd name="connsiteX190" fmla="*/ 1274840 w 2128754"/>
                <a:gd name="connsiteY190" fmla="*/ 1858664 h 2733575"/>
                <a:gd name="connsiteX191" fmla="*/ 1320268 w 2128754"/>
                <a:gd name="connsiteY191" fmla="*/ 1932087 h 2733575"/>
                <a:gd name="connsiteX192" fmla="*/ 1398709 w 2128754"/>
                <a:gd name="connsiteY192" fmla="*/ 1997323 h 2733575"/>
                <a:gd name="connsiteX193" fmla="*/ 1443873 w 2128754"/>
                <a:gd name="connsiteY193" fmla="*/ 2022678 h 2733575"/>
                <a:gd name="connsiteX194" fmla="*/ 1702440 w 2128754"/>
                <a:gd name="connsiteY194" fmla="*/ 2235554 h 2733575"/>
                <a:gd name="connsiteX195" fmla="*/ 1842156 w 2128754"/>
                <a:gd name="connsiteY195" fmla="*/ 2380024 h 2733575"/>
                <a:gd name="connsiteX196" fmla="*/ 1847438 w 2128754"/>
                <a:gd name="connsiteY196" fmla="*/ 2389004 h 2733575"/>
                <a:gd name="connsiteX197" fmla="*/ 1845589 w 2128754"/>
                <a:gd name="connsiteY197" fmla="*/ 2389796 h 2733575"/>
                <a:gd name="connsiteX198" fmla="*/ 1818914 w 2128754"/>
                <a:gd name="connsiteY198" fmla="*/ 2401681 h 2733575"/>
                <a:gd name="connsiteX199" fmla="*/ 1828950 w 2128754"/>
                <a:gd name="connsiteY199" fmla="*/ 2426244 h 2733575"/>
                <a:gd name="connsiteX200" fmla="*/ 1847702 w 2128754"/>
                <a:gd name="connsiteY200" fmla="*/ 2447637 h 2733575"/>
                <a:gd name="connsiteX201" fmla="*/ 1852192 w 2128754"/>
                <a:gd name="connsiteY201" fmla="*/ 2453447 h 2733575"/>
                <a:gd name="connsiteX202" fmla="*/ 1872001 w 2128754"/>
                <a:gd name="connsiteY202" fmla="*/ 2491480 h 2733575"/>
                <a:gd name="connsiteX203" fmla="*/ 1882301 w 2128754"/>
                <a:gd name="connsiteY203" fmla="*/ 2536907 h 2733575"/>
                <a:gd name="connsiteX204" fmla="*/ 1910825 w 2128754"/>
                <a:gd name="connsiteY204" fmla="*/ 2545887 h 2733575"/>
                <a:gd name="connsiteX205" fmla="*/ 1916372 w 2128754"/>
                <a:gd name="connsiteY205" fmla="*/ 2544831 h 2733575"/>
                <a:gd name="connsiteX206" fmla="*/ 1922711 w 2128754"/>
                <a:gd name="connsiteY206" fmla="*/ 2571770 h 2733575"/>
                <a:gd name="connsiteX207" fmla="*/ 1931690 w 2128754"/>
                <a:gd name="connsiteY207" fmla="*/ 2609802 h 2733575"/>
                <a:gd name="connsiteX208" fmla="*/ 1919277 w 2128754"/>
                <a:gd name="connsiteY208" fmla="*/ 2660248 h 2733575"/>
                <a:gd name="connsiteX209" fmla="*/ 1909241 w 2128754"/>
                <a:gd name="connsiteY209" fmla="*/ 2693791 h 2733575"/>
                <a:gd name="connsiteX210" fmla="*/ 1925616 w 2128754"/>
                <a:gd name="connsiteY210" fmla="*/ 2734464 h 2733575"/>
                <a:gd name="connsiteX211" fmla="*/ 1949914 w 2128754"/>
                <a:gd name="connsiteY211" fmla="*/ 2734464 h 2733575"/>
                <a:gd name="connsiteX212" fmla="*/ 1965761 w 2128754"/>
                <a:gd name="connsiteY212" fmla="*/ 2728654 h 2733575"/>
                <a:gd name="connsiteX213" fmla="*/ 2012773 w 2128754"/>
                <a:gd name="connsiteY213" fmla="*/ 2682698 h 2733575"/>
                <a:gd name="connsiteX214" fmla="*/ 2044467 w 2128754"/>
                <a:gd name="connsiteY214" fmla="*/ 2620103 h 2733575"/>
                <a:gd name="connsiteX215" fmla="*/ 2072199 w 2128754"/>
                <a:gd name="connsiteY215" fmla="*/ 2538492 h 2733575"/>
                <a:gd name="connsiteX216" fmla="*/ 2104685 w 2128754"/>
                <a:gd name="connsiteY216" fmla="*/ 2409604 h 2733575"/>
                <a:gd name="connsiteX217" fmla="*/ 2128455 w 2128754"/>
                <a:gd name="connsiteY217" fmla="*/ 2306600 h 2733575"/>
                <a:gd name="connsiteX218" fmla="*/ 2029941 w 2128754"/>
                <a:gd name="connsiteY218" fmla="*/ 2268832 h 2733575"/>
                <a:gd name="connsiteX219" fmla="*/ 65200 w 2128754"/>
                <a:gd name="connsiteY219" fmla="*/ 483689 h 2733575"/>
                <a:gd name="connsiteX220" fmla="*/ 67841 w 2128754"/>
                <a:gd name="connsiteY220" fmla="*/ 488179 h 2733575"/>
                <a:gd name="connsiteX221" fmla="*/ 65200 w 2128754"/>
                <a:gd name="connsiteY221" fmla="*/ 483689 h 2733575"/>
                <a:gd name="connsiteX222" fmla="*/ 1847966 w 2128754"/>
                <a:gd name="connsiteY222" fmla="*/ 2414094 h 2733575"/>
                <a:gd name="connsiteX223" fmla="*/ 1835817 w 2128754"/>
                <a:gd name="connsiteY223" fmla="*/ 2408284 h 2733575"/>
                <a:gd name="connsiteX224" fmla="*/ 1837666 w 2128754"/>
                <a:gd name="connsiteY224" fmla="*/ 2406435 h 2733575"/>
                <a:gd name="connsiteX225" fmla="*/ 1849815 w 2128754"/>
                <a:gd name="connsiteY225" fmla="*/ 2413566 h 2733575"/>
                <a:gd name="connsiteX226" fmla="*/ 1847966 w 2128754"/>
                <a:gd name="connsiteY226" fmla="*/ 2414094 h 2733575"/>
                <a:gd name="connsiteX227" fmla="*/ 1891017 w 2128754"/>
                <a:gd name="connsiteY227" fmla="*/ 2500724 h 2733575"/>
                <a:gd name="connsiteX228" fmla="*/ 1901846 w 2128754"/>
                <a:gd name="connsiteY228" fmla="*/ 2530833 h 2733575"/>
                <a:gd name="connsiteX229" fmla="*/ 1891017 w 2128754"/>
                <a:gd name="connsiteY229" fmla="*/ 2500724 h 273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8754" h="2733575">
                  <a:moveTo>
                    <a:pt x="2029941" y="2268832"/>
                  </a:moveTo>
                  <a:cubicBezTo>
                    <a:pt x="2003529" y="2269889"/>
                    <a:pt x="1980816" y="2268040"/>
                    <a:pt x="1955197" y="2263814"/>
                  </a:cubicBezTo>
                  <a:cubicBezTo>
                    <a:pt x="1946481" y="2262229"/>
                    <a:pt x="1939878" y="2258532"/>
                    <a:pt x="1933803" y="2252457"/>
                  </a:cubicBezTo>
                  <a:cubicBezTo>
                    <a:pt x="1907920" y="2226310"/>
                    <a:pt x="1881509" y="2200427"/>
                    <a:pt x="1854833" y="2174808"/>
                  </a:cubicBezTo>
                  <a:cubicBezTo>
                    <a:pt x="1832120" y="2153150"/>
                    <a:pt x="1812311" y="2129116"/>
                    <a:pt x="1794351" y="2103233"/>
                  </a:cubicBezTo>
                  <a:cubicBezTo>
                    <a:pt x="1765299" y="2060975"/>
                    <a:pt x="1734398" y="2020037"/>
                    <a:pt x="1701383" y="1980948"/>
                  </a:cubicBezTo>
                  <a:cubicBezTo>
                    <a:pt x="1658597" y="1930503"/>
                    <a:pt x="1608151" y="1889301"/>
                    <a:pt x="1548990" y="1859192"/>
                  </a:cubicBezTo>
                  <a:cubicBezTo>
                    <a:pt x="1535520" y="1852325"/>
                    <a:pt x="1526540" y="1843081"/>
                    <a:pt x="1519937" y="1828555"/>
                  </a:cubicBezTo>
                  <a:cubicBezTo>
                    <a:pt x="1464474" y="1705742"/>
                    <a:pt x="1396860" y="1589268"/>
                    <a:pt x="1328983" y="1473058"/>
                  </a:cubicBezTo>
                  <a:cubicBezTo>
                    <a:pt x="1324758" y="1465927"/>
                    <a:pt x="1323965" y="1459852"/>
                    <a:pt x="1325550" y="1451929"/>
                  </a:cubicBezTo>
                  <a:cubicBezTo>
                    <a:pt x="1335322" y="1406501"/>
                    <a:pt x="1344830" y="1360810"/>
                    <a:pt x="1346943" y="1314062"/>
                  </a:cubicBezTo>
                  <a:cubicBezTo>
                    <a:pt x="1348792" y="1274180"/>
                    <a:pt x="1341397" y="1236412"/>
                    <a:pt x="1322116" y="1201021"/>
                  </a:cubicBezTo>
                  <a:cubicBezTo>
                    <a:pt x="1304949" y="1169591"/>
                    <a:pt x="1283556" y="1141331"/>
                    <a:pt x="1262955" y="1112543"/>
                  </a:cubicBezTo>
                  <a:cubicBezTo>
                    <a:pt x="1240505" y="1081378"/>
                    <a:pt x="1218320" y="1049948"/>
                    <a:pt x="1203001" y="1014293"/>
                  </a:cubicBezTo>
                  <a:cubicBezTo>
                    <a:pt x="1165233" y="925286"/>
                    <a:pt x="1146745" y="831526"/>
                    <a:pt x="1137765" y="736181"/>
                  </a:cubicBezTo>
                  <a:cubicBezTo>
                    <a:pt x="1129578" y="649816"/>
                    <a:pt x="1136709" y="562659"/>
                    <a:pt x="1138558" y="476029"/>
                  </a:cubicBezTo>
                  <a:cubicBezTo>
                    <a:pt x="1138558" y="471011"/>
                    <a:pt x="1140406" y="468898"/>
                    <a:pt x="1145160" y="468370"/>
                  </a:cubicBezTo>
                  <a:cubicBezTo>
                    <a:pt x="1183457" y="465729"/>
                    <a:pt x="1220961" y="455957"/>
                    <a:pt x="1258729" y="450410"/>
                  </a:cubicBezTo>
                  <a:cubicBezTo>
                    <a:pt x="1294649" y="445392"/>
                    <a:pt x="1330568" y="440902"/>
                    <a:pt x="1363054" y="422678"/>
                  </a:cubicBezTo>
                  <a:cubicBezTo>
                    <a:pt x="1368336" y="419773"/>
                    <a:pt x="1373883" y="419509"/>
                    <a:pt x="1379693" y="419773"/>
                  </a:cubicBezTo>
                  <a:cubicBezTo>
                    <a:pt x="1411651" y="420830"/>
                    <a:pt x="1442552" y="425584"/>
                    <a:pt x="1471869" y="439053"/>
                  </a:cubicBezTo>
                  <a:cubicBezTo>
                    <a:pt x="1508052" y="455693"/>
                    <a:pt x="1546613" y="463880"/>
                    <a:pt x="1586494" y="465729"/>
                  </a:cubicBezTo>
                  <a:cubicBezTo>
                    <a:pt x="1648297" y="468634"/>
                    <a:pt x="1708250" y="476557"/>
                    <a:pt x="1761601" y="511685"/>
                  </a:cubicBezTo>
                  <a:cubicBezTo>
                    <a:pt x="1769789" y="516967"/>
                    <a:pt x="1775863" y="522249"/>
                    <a:pt x="1779297" y="531757"/>
                  </a:cubicBezTo>
                  <a:cubicBezTo>
                    <a:pt x="1789069" y="559225"/>
                    <a:pt x="1806765" y="580618"/>
                    <a:pt x="1832384" y="594880"/>
                  </a:cubicBezTo>
                  <a:cubicBezTo>
                    <a:pt x="1843741" y="601219"/>
                    <a:pt x="1853777" y="608878"/>
                    <a:pt x="1861964" y="618915"/>
                  </a:cubicBezTo>
                  <a:cubicBezTo>
                    <a:pt x="1866190" y="624197"/>
                    <a:pt x="1870680" y="629215"/>
                    <a:pt x="1876755" y="632649"/>
                  </a:cubicBezTo>
                  <a:cubicBezTo>
                    <a:pt x="1889696" y="639780"/>
                    <a:pt x="1900261" y="634497"/>
                    <a:pt x="1901582" y="619971"/>
                  </a:cubicBezTo>
                  <a:cubicBezTo>
                    <a:pt x="1903430" y="602276"/>
                    <a:pt x="1888904" y="583788"/>
                    <a:pt x="1874906" y="572167"/>
                  </a:cubicBezTo>
                  <a:cubicBezTo>
                    <a:pt x="1880716" y="570846"/>
                    <a:pt x="1890224" y="579562"/>
                    <a:pt x="1893130" y="582203"/>
                  </a:cubicBezTo>
                  <a:cubicBezTo>
                    <a:pt x="1904487" y="592503"/>
                    <a:pt x="1913995" y="604653"/>
                    <a:pt x="1923767" y="616274"/>
                  </a:cubicBezTo>
                  <a:cubicBezTo>
                    <a:pt x="1927729" y="620764"/>
                    <a:pt x="1931690" y="625253"/>
                    <a:pt x="1936973" y="628423"/>
                  </a:cubicBezTo>
                  <a:cubicBezTo>
                    <a:pt x="1942519" y="631856"/>
                    <a:pt x="1947273" y="629479"/>
                    <a:pt x="1951235" y="625518"/>
                  </a:cubicBezTo>
                  <a:cubicBezTo>
                    <a:pt x="1955197" y="621556"/>
                    <a:pt x="1957838" y="617330"/>
                    <a:pt x="1954932" y="611255"/>
                  </a:cubicBezTo>
                  <a:cubicBezTo>
                    <a:pt x="1946217" y="593824"/>
                    <a:pt x="1925352" y="556584"/>
                    <a:pt x="1909769" y="543114"/>
                  </a:cubicBezTo>
                  <a:cubicBezTo>
                    <a:pt x="1909769" y="543114"/>
                    <a:pt x="1951499" y="578241"/>
                    <a:pt x="1964176" y="588013"/>
                  </a:cubicBezTo>
                  <a:cubicBezTo>
                    <a:pt x="1968402" y="591447"/>
                    <a:pt x="1972628" y="594616"/>
                    <a:pt x="1977910" y="596201"/>
                  </a:cubicBezTo>
                  <a:cubicBezTo>
                    <a:pt x="1989267" y="599899"/>
                    <a:pt x="1995870" y="595409"/>
                    <a:pt x="1996662" y="583259"/>
                  </a:cubicBezTo>
                  <a:cubicBezTo>
                    <a:pt x="1997455" y="572695"/>
                    <a:pt x="1992172" y="565036"/>
                    <a:pt x="1985041" y="557904"/>
                  </a:cubicBezTo>
                  <a:cubicBezTo>
                    <a:pt x="1979231" y="552358"/>
                    <a:pt x="1961799" y="535719"/>
                    <a:pt x="1955989" y="529644"/>
                  </a:cubicBezTo>
                  <a:cubicBezTo>
                    <a:pt x="1961271" y="528852"/>
                    <a:pt x="1975533" y="543378"/>
                    <a:pt x="1979231" y="544435"/>
                  </a:cubicBezTo>
                  <a:cubicBezTo>
                    <a:pt x="1986626" y="546548"/>
                    <a:pt x="1996134" y="541794"/>
                    <a:pt x="1995342" y="535983"/>
                  </a:cubicBezTo>
                  <a:cubicBezTo>
                    <a:pt x="1993757" y="522249"/>
                    <a:pt x="1985834" y="513005"/>
                    <a:pt x="1976061" y="501384"/>
                  </a:cubicBezTo>
                  <a:cubicBezTo>
                    <a:pt x="1959158" y="481840"/>
                    <a:pt x="1939085" y="469426"/>
                    <a:pt x="1924295" y="463088"/>
                  </a:cubicBezTo>
                  <a:cubicBezTo>
                    <a:pt x="1893130" y="449882"/>
                    <a:pt x="1873057" y="429281"/>
                    <a:pt x="1840571" y="420301"/>
                  </a:cubicBezTo>
                  <a:cubicBezTo>
                    <a:pt x="1833704" y="418453"/>
                    <a:pt x="1827894" y="414491"/>
                    <a:pt x="1821819" y="410793"/>
                  </a:cubicBezTo>
                  <a:cubicBezTo>
                    <a:pt x="1811255" y="404455"/>
                    <a:pt x="1800954" y="396267"/>
                    <a:pt x="1787748" y="397323"/>
                  </a:cubicBezTo>
                  <a:cubicBezTo>
                    <a:pt x="1776128" y="398116"/>
                    <a:pt x="1765035" y="396003"/>
                    <a:pt x="1754470" y="391777"/>
                  </a:cubicBezTo>
                  <a:cubicBezTo>
                    <a:pt x="1733605" y="383590"/>
                    <a:pt x="1712476" y="376194"/>
                    <a:pt x="1692404" y="366158"/>
                  </a:cubicBezTo>
                  <a:cubicBezTo>
                    <a:pt x="1661766" y="350839"/>
                    <a:pt x="1629016" y="341595"/>
                    <a:pt x="1596530" y="330767"/>
                  </a:cubicBezTo>
                  <a:cubicBezTo>
                    <a:pt x="1570383" y="322051"/>
                    <a:pt x="1543972" y="313335"/>
                    <a:pt x="1518089" y="303299"/>
                  </a:cubicBezTo>
                  <a:cubicBezTo>
                    <a:pt x="1486395" y="290886"/>
                    <a:pt x="1452853" y="283226"/>
                    <a:pt x="1419046" y="285075"/>
                  </a:cubicBezTo>
                  <a:cubicBezTo>
                    <a:pt x="1380485" y="287188"/>
                    <a:pt x="1342717" y="285868"/>
                    <a:pt x="1305741" y="275831"/>
                  </a:cubicBezTo>
                  <a:cubicBezTo>
                    <a:pt x="1258201" y="263154"/>
                    <a:pt x="1210660" y="259456"/>
                    <a:pt x="1162064" y="266851"/>
                  </a:cubicBezTo>
                  <a:cubicBezTo>
                    <a:pt x="1147009" y="269228"/>
                    <a:pt x="1132219" y="268172"/>
                    <a:pt x="1117693" y="264210"/>
                  </a:cubicBezTo>
                  <a:cubicBezTo>
                    <a:pt x="1102110" y="259984"/>
                    <a:pt x="1086527" y="256815"/>
                    <a:pt x="1070680" y="255230"/>
                  </a:cubicBezTo>
                  <a:cubicBezTo>
                    <a:pt x="1030007" y="251269"/>
                    <a:pt x="989862" y="250212"/>
                    <a:pt x="952357" y="272134"/>
                  </a:cubicBezTo>
                  <a:cubicBezTo>
                    <a:pt x="938624" y="280057"/>
                    <a:pt x="922777" y="284283"/>
                    <a:pt x="906930" y="287452"/>
                  </a:cubicBezTo>
                  <a:cubicBezTo>
                    <a:pt x="894781" y="289829"/>
                    <a:pt x="882103" y="295111"/>
                    <a:pt x="870218" y="291414"/>
                  </a:cubicBezTo>
                  <a:cubicBezTo>
                    <a:pt x="858333" y="287980"/>
                    <a:pt x="847240" y="287980"/>
                    <a:pt x="835883" y="291414"/>
                  </a:cubicBezTo>
                  <a:cubicBezTo>
                    <a:pt x="831129" y="292999"/>
                    <a:pt x="827696" y="292470"/>
                    <a:pt x="824791" y="288245"/>
                  </a:cubicBezTo>
                  <a:cubicBezTo>
                    <a:pt x="816603" y="275567"/>
                    <a:pt x="809736" y="262626"/>
                    <a:pt x="811585" y="246515"/>
                  </a:cubicBezTo>
                  <a:cubicBezTo>
                    <a:pt x="812377" y="240704"/>
                    <a:pt x="811849" y="234365"/>
                    <a:pt x="810528" y="228555"/>
                  </a:cubicBezTo>
                  <a:cubicBezTo>
                    <a:pt x="807095" y="210595"/>
                    <a:pt x="811849" y="194484"/>
                    <a:pt x="813434" y="176525"/>
                  </a:cubicBezTo>
                  <a:cubicBezTo>
                    <a:pt x="817924" y="117627"/>
                    <a:pt x="792833" y="85934"/>
                    <a:pt x="769327" y="48958"/>
                  </a:cubicBezTo>
                  <a:cubicBezTo>
                    <a:pt x="754272" y="25187"/>
                    <a:pt x="727597" y="13038"/>
                    <a:pt x="699865" y="5643"/>
                  </a:cubicBezTo>
                  <a:cubicBezTo>
                    <a:pt x="652060" y="-7298"/>
                    <a:pt x="606897" y="3266"/>
                    <a:pt x="564639" y="24659"/>
                  </a:cubicBezTo>
                  <a:cubicBezTo>
                    <a:pt x="536379" y="39714"/>
                    <a:pt x="509703" y="59786"/>
                    <a:pt x="493592" y="90688"/>
                  </a:cubicBezTo>
                  <a:cubicBezTo>
                    <a:pt x="486461" y="104422"/>
                    <a:pt x="478538" y="126079"/>
                    <a:pt x="485405" y="139813"/>
                  </a:cubicBezTo>
                  <a:cubicBezTo>
                    <a:pt x="490687" y="150377"/>
                    <a:pt x="495705" y="153283"/>
                    <a:pt x="494121" y="164904"/>
                  </a:cubicBezTo>
                  <a:cubicBezTo>
                    <a:pt x="492800" y="174148"/>
                    <a:pt x="492536" y="183656"/>
                    <a:pt x="493064" y="192900"/>
                  </a:cubicBezTo>
                  <a:cubicBezTo>
                    <a:pt x="494121" y="206633"/>
                    <a:pt x="490951" y="223273"/>
                    <a:pt x="499139" y="235422"/>
                  </a:cubicBezTo>
                  <a:cubicBezTo>
                    <a:pt x="510231" y="251797"/>
                    <a:pt x="511552" y="267115"/>
                    <a:pt x="503629" y="284811"/>
                  </a:cubicBezTo>
                  <a:cubicBezTo>
                    <a:pt x="500459" y="291414"/>
                    <a:pt x="492272" y="304355"/>
                    <a:pt x="506270" y="312279"/>
                  </a:cubicBezTo>
                  <a:cubicBezTo>
                    <a:pt x="515778" y="317561"/>
                    <a:pt x="522117" y="319938"/>
                    <a:pt x="530040" y="326541"/>
                  </a:cubicBezTo>
                  <a:cubicBezTo>
                    <a:pt x="536907" y="332087"/>
                    <a:pt x="534266" y="333936"/>
                    <a:pt x="536115" y="341595"/>
                  </a:cubicBezTo>
                  <a:cubicBezTo>
                    <a:pt x="536907" y="345557"/>
                    <a:pt x="558300" y="336841"/>
                    <a:pt x="559092" y="340803"/>
                  </a:cubicBezTo>
                  <a:cubicBezTo>
                    <a:pt x="559885" y="346085"/>
                    <a:pt x="536379" y="349783"/>
                    <a:pt x="540605" y="356650"/>
                  </a:cubicBezTo>
                  <a:cubicBezTo>
                    <a:pt x="553018" y="376458"/>
                    <a:pt x="546679" y="385967"/>
                    <a:pt x="547471" y="392305"/>
                  </a:cubicBezTo>
                  <a:cubicBezTo>
                    <a:pt x="549584" y="410529"/>
                    <a:pt x="560413" y="418981"/>
                    <a:pt x="578637" y="418453"/>
                  </a:cubicBezTo>
                  <a:cubicBezTo>
                    <a:pt x="586824" y="418188"/>
                    <a:pt x="594748" y="416076"/>
                    <a:pt x="602671" y="413434"/>
                  </a:cubicBezTo>
                  <a:cubicBezTo>
                    <a:pt x="616141" y="408944"/>
                    <a:pt x="629875" y="405775"/>
                    <a:pt x="644401" y="404983"/>
                  </a:cubicBezTo>
                  <a:cubicBezTo>
                    <a:pt x="657607" y="404190"/>
                    <a:pt x="666851" y="409473"/>
                    <a:pt x="673718" y="420301"/>
                  </a:cubicBezTo>
                  <a:cubicBezTo>
                    <a:pt x="682169" y="433771"/>
                    <a:pt x="687188" y="448297"/>
                    <a:pt x="689829" y="463880"/>
                  </a:cubicBezTo>
                  <a:cubicBezTo>
                    <a:pt x="691149" y="471803"/>
                    <a:pt x="689036" y="477086"/>
                    <a:pt x="682698" y="481312"/>
                  </a:cubicBezTo>
                  <a:cubicBezTo>
                    <a:pt x="677151" y="485009"/>
                    <a:pt x="671605" y="488971"/>
                    <a:pt x="665794" y="492140"/>
                  </a:cubicBezTo>
                  <a:cubicBezTo>
                    <a:pt x="601351" y="527531"/>
                    <a:pt x="560149" y="580618"/>
                    <a:pt x="544038" y="652457"/>
                  </a:cubicBezTo>
                  <a:cubicBezTo>
                    <a:pt x="538492" y="677812"/>
                    <a:pt x="530568" y="700790"/>
                    <a:pt x="509703" y="717693"/>
                  </a:cubicBezTo>
                  <a:cubicBezTo>
                    <a:pt x="503100" y="722975"/>
                    <a:pt x="500723" y="730106"/>
                    <a:pt x="502836" y="738822"/>
                  </a:cubicBezTo>
                  <a:cubicBezTo>
                    <a:pt x="503893" y="743576"/>
                    <a:pt x="502308" y="748066"/>
                    <a:pt x="499931" y="752028"/>
                  </a:cubicBezTo>
                  <a:cubicBezTo>
                    <a:pt x="489366" y="770252"/>
                    <a:pt x="478274" y="787947"/>
                    <a:pt x="468766" y="806699"/>
                  </a:cubicBezTo>
                  <a:cubicBezTo>
                    <a:pt x="463483" y="817000"/>
                    <a:pt x="457673" y="817528"/>
                    <a:pt x="448429" y="813831"/>
                  </a:cubicBezTo>
                  <a:cubicBezTo>
                    <a:pt x="418584" y="802210"/>
                    <a:pt x="388739" y="790853"/>
                    <a:pt x="358894" y="779760"/>
                  </a:cubicBezTo>
                  <a:cubicBezTo>
                    <a:pt x="346745" y="775270"/>
                    <a:pt x="335917" y="768667"/>
                    <a:pt x="326408" y="759951"/>
                  </a:cubicBezTo>
                  <a:cubicBezTo>
                    <a:pt x="297092" y="732483"/>
                    <a:pt x="269624" y="703167"/>
                    <a:pt x="243213" y="672794"/>
                  </a:cubicBezTo>
                  <a:cubicBezTo>
                    <a:pt x="237402" y="666191"/>
                    <a:pt x="235025" y="656947"/>
                    <a:pt x="237138" y="648231"/>
                  </a:cubicBezTo>
                  <a:cubicBezTo>
                    <a:pt x="242949" y="622612"/>
                    <a:pt x="248495" y="596993"/>
                    <a:pt x="246646" y="570318"/>
                  </a:cubicBezTo>
                  <a:cubicBezTo>
                    <a:pt x="245854" y="557376"/>
                    <a:pt x="249816" y="544171"/>
                    <a:pt x="259852" y="533606"/>
                  </a:cubicBezTo>
                  <a:cubicBezTo>
                    <a:pt x="263549" y="529644"/>
                    <a:pt x="267247" y="525419"/>
                    <a:pt x="264342" y="519344"/>
                  </a:cubicBezTo>
                  <a:cubicBezTo>
                    <a:pt x="261172" y="513005"/>
                    <a:pt x="255626" y="509572"/>
                    <a:pt x="248759" y="510100"/>
                  </a:cubicBezTo>
                  <a:cubicBezTo>
                    <a:pt x="227366" y="510892"/>
                    <a:pt x="209406" y="520664"/>
                    <a:pt x="204124" y="543906"/>
                  </a:cubicBezTo>
                  <a:cubicBezTo>
                    <a:pt x="203067" y="548925"/>
                    <a:pt x="202011" y="553679"/>
                    <a:pt x="200955" y="559225"/>
                  </a:cubicBezTo>
                  <a:cubicBezTo>
                    <a:pt x="184844" y="545755"/>
                    <a:pt x="177184" y="532021"/>
                    <a:pt x="165563" y="508251"/>
                  </a:cubicBezTo>
                  <a:cubicBezTo>
                    <a:pt x="154471" y="485801"/>
                    <a:pt x="143642" y="467842"/>
                    <a:pt x="130700" y="449882"/>
                  </a:cubicBezTo>
                  <a:cubicBezTo>
                    <a:pt x="125418" y="442487"/>
                    <a:pt x="114589" y="427696"/>
                    <a:pt x="105345" y="431394"/>
                  </a:cubicBezTo>
                  <a:cubicBezTo>
                    <a:pt x="95045" y="435356"/>
                    <a:pt x="92404" y="445920"/>
                    <a:pt x="94517" y="450410"/>
                  </a:cubicBezTo>
                  <a:cubicBezTo>
                    <a:pt x="94781" y="450938"/>
                    <a:pt x="110099" y="486330"/>
                    <a:pt x="113005" y="495045"/>
                  </a:cubicBezTo>
                  <a:cubicBezTo>
                    <a:pt x="109043" y="490556"/>
                    <a:pt x="84745" y="443015"/>
                    <a:pt x="80255" y="439053"/>
                  </a:cubicBezTo>
                  <a:cubicBezTo>
                    <a:pt x="73652" y="432715"/>
                    <a:pt x="65200" y="433507"/>
                    <a:pt x="58333" y="437205"/>
                  </a:cubicBezTo>
                  <a:cubicBezTo>
                    <a:pt x="51730" y="440638"/>
                    <a:pt x="51730" y="448826"/>
                    <a:pt x="53843" y="455428"/>
                  </a:cubicBezTo>
                  <a:cubicBezTo>
                    <a:pt x="55692" y="461767"/>
                    <a:pt x="58861" y="467842"/>
                    <a:pt x="61503" y="474180"/>
                  </a:cubicBezTo>
                  <a:cubicBezTo>
                    <a:pt x="62031" y="476822"/>
                    <a:pt x="79991" y="510892"/>
                    <a:pt x="81047" y="513269"/>
                  </a:cubicBezTo>
                  <a:cubicBezTo>
                    <a:pt x="79991" y="511421"/>
                    <a:pt x="58069" y="474709"/>
                    <a:pt x="57541" y="473916"/>
                  </a:cubicBezTo>
                  <a:cubicBezTo>
                    <a:pt x="53051" y="466785"/>
                    <a:pt x="47769" y="459654"/>
                    <a:pt x="37996" y="463352"/>
                  </a:cubicBezTo>
                  <a:cubicBezTo>
                    <a:pt x="27696" y="467314"/>
                    <a:pt x="30337" y="476822"/>
                    <a:pt x="31658" y="484745"/>
                  </a:cubicBezTo>
                  <a:cubicBezTo>
                    <a:pt x="34035" y="499799"/>
                    <a:pt x="41958" y="512477"/>
                    <a:pt x="49882" y="525154"/>
                  </a:cubicBezTo>
                  <a:cubicBezTo>
                    <a:pt x="58861" y="539681"/>
                    <a:pt x="67577" y="554207"/>
                    <a:pt x="76029" y="568997"/>
                  </a:cubicBezTo>
                  <a:cubicBezTo>
                    <a:pt x="78406" y="572959"/>
                    <a:pt x="80255" y="577977"/>
                    <a:pt x="76029" y="581939"/>
                  </a:cubicBezTo>
                  <a:cubicBezTo>
                    <a:pt x="71803" y="585901"/>
                    <a:pt x="67049" y="583259"/>
                    <a:pt x="63351" y="580618"/>
                  </a:cubicBezTo>
                  <a:cubicBezTo>
                    <a:pt x="57541" y="576657"/>
                    <a:pt x="32186" y="554735"/>
                    <a:pt x="25055" y="548396"/>
                  </a:cubicBezTo>
                  <a:cubicBezTo>
                    <a:pt x="18716" y="542850"/>
                    <a:pt x="11057" y="539945"/>
                    <a:pt x="3926" y="546548"/>
                  </a:cubicBezTo>
                  <a:cubicBezTo>
                    <a:pt x="-2941" y="552886"/>
                    <a:pt x="492" y="558697"/>
                    <a:pt x="4454" y="566092"/>
                  </a:cubicBezTo>
                  <a:cubicBezTo>
                    <a:pt x="6567" y="570054"/>
                    <a:pt x="67577" y="623141"/>
                    <a:pt x="71803" y="628951"/>
                  </a:cubicBezTo>
                  <a:cubicBezTo>
                    <a:pt x="83952" y="646118"/>
                    <a:pt x="95309" y="658268"/>
                    <a:pt x="106930" y="675699"/>
                  </a:cubicBezTo>
                  <a:cubicBezTo>
                    <a:pt x="113005" y="684679"/>
                    <a:pt x="119079" y="693395"/>
                    <a:pt x="127267" y="700262"/>
                  </a:cubicBezTo>
                  <a:cubicBezTo>
                    <a:pt x="158168" y="726673"/>
                    <a:pt x="181938" y="758631"/>
                    <a:pt x="203860" y="792701"/>
                  </a:cubicBezTo>
                  <a:cubicBezTo>
                    <a:pt x="244269" y="854768"/>
                    <a:pt x="294451" y="908383"/>
                    <a:pt x="347538" y="959621"/>
                  </a:cubicBezTo>
                  <a:cubicBezTo>
                    <a:pt x="371572" y="982599"/>
                    <a:pt x="398247" y="1001879"/>
                    <a:pt x="424659" y="1021688"/>
                  </a:cubicBezTo>
                  <a:cubicBezTo>
                    <a:pt x="450014" y="1040968"/>
                    <a:pt x="459522" y="1042289"/>
                    <a:pt x="484612" y="1023008"/>
                  </a:cubicBezTo>
                  <a:cubicBezTo>
                    <a:pt x="486725" y="1021424"/>
                    <a:pt x="488574" y="1020103"/>
                    <a:pt x="490423" y="1018518"/>
                  </a:cubicBezTo>
                  <a:cubicBezTo>
                    <a:pt x="509703" y="1002408"/>
                    <a:pt x="528984" y="986297"/>
                    <a:pt x="545887" y="967280"/>
                  </a:cubicBezTo>
                  <a:cubicBezTo>
                    <a:pt x="569921" y="940605"/>
                    <a:pt x="597917" y="917627"/>
                    <a:pt x="621687" y="890688"/>
                  </a:cubicBezTo>
                  <a:cubicBezTo>
                    <a:pt x="645986" y="863484"/>
                    <a:pt x="676887" y="842091"/>
                    <a:pt x="695903" y="810133"/>
                  </a:cubicBezTo>
                  <a:cubicBezTo>
                    <a:pt x="698809" y="805115"/>
                    <a:pt x="700921" y="808020"/>
                    <a:pt x="702506" y="811189"/>
                  </a:cubicBezTo>
                  <a:cubicBezTo>
                    <a:pt x="706732" y="819905"/>
                    <a:pt x="712278" y="827564"/>
                    <a:pt x="717825" y="835488"/>
                  </a:cubicBezTo>
                  <a:cubicBezTo>
                    <a:pt x="737369" y="863748"/>
                    <a:pt x="753216" y="894121"/>
                    <a:pt x="767214" y="925022"/>
                  </a:cubicBezTo>
                  <a:cubicBezTo>
                    <a:pt x="787815" y="969657"/>
                    <a:pt x="809208" y="1013764"/>
                    <a:pt x="835619" y="1055230"/>
                  </a:cubicBezTo>
                  <a:cubicBezTo>
                    <a:pt x="839053" y="1060777"/>
                    <a:pt x="843543" y="1070285"/>
                    <a:pt x="845391" y="1076623"/>
                  </a:cubicBezTo>
                  <a:cubicBezTo>
                    <a:pt x="853315" y="1104884"/>
                    <a:pt x="857012" y="1133936"/>
                    <a:pt x="859654" y="1163253"/>
                  </a:cubicBezTo>
                  <a:cubicBezTo>
                    <a:pt x="860446" y="1172497"/>
                    <a:pt x="856484" y="1176987"/>
                    <a:pt x="847504" y="1180156"/>
                  </a:cubicBezTo>
                  <a:cubicBezTo>
                    <a:pt x="818716" y="1189928"/>
                    <a:pt x="789135" y="1194946"/>
                    <a:pt x="759819" y="1202077"/>
                  </a:cubicBezTo>
                  <a:cubicBezTo>
                    <a:pt x="721522" y="1211586"/>
                    <a:pt x="685339" y="1227432"/>
                    <a:pt x="648891" y="1242487"/>
                  </a:cubicBezTo>
                  <a:cubicBezTo>
                    <a:pt x="612179" y="1257805"/>
                    <a:pt x="574675" y="1271275"/>
                    <a:pt x="538492" y="1287650"/>
                  </a:cubicBezTo>
                  <a:cubicBezTo>
                    <a:pt x="500195" y="1305082"/>
                    <a:pt x="462427" y="1323306"/>
                    <a:pt x="429413" y="1349981"/>
                  </a:cubicBezTo>
                  <a:cubicBezTo>
                    <a:pt x="391380" y="1380354"/>
                    <a:pt x="377118" y="1419443"/>
                    <a:pt x="387155" y="1467511"/>
                  </a:cubicBezTo>
                  <a:cubicBezTo>
                    <a:pt x="394550" y="1502639"/>
                    <a:pt x="409868" y="1534068"/>
                    <a:pt x="428884" y="1563649"/>
                  </a:cubicBezTo>
                  <a:cubicBezTo>
                    <a:pt x="499931" y="1673256"/>
                    <a:pt x="576788" y="1778637"/>
                    <a:pt x="659456" y="1879793"/>
                  </a:cubicBezTo>
                  <a:cubicBezTo>
                    <a:pt x="667115" y="1889037"/>
                    <a:pt x="674510" y="1898809"/>
                    <a:pt x="680321" y="1909373"/>
                  </a:cubicBezTo>
                  <a:cubicBezTo>
                    <a:pt x="695903" y="1938162"/>
                    <a:pt x="708581" y="1968271"/>
                    <a:pt x="721522" y="1998380"/>
                  </a:cubicBezTo>
                  <a:cubicBezTo>
                    <a:pt x="721786" y="1999172"/>
                    <a:pt x="721258" y="2000228"/>
                    <a:pt x="720994" y="2001021"/>
                  </a:cubicBezTo>
                  <a:cubicBezTo>
                    <a:pt x="718617" y="2001285"/>
                    <a:pt x="718353" y="1999700"/>
                    <a:pt x="717825" y="1998380"/>
                  </a:cubicBezTo>
                  <a:cubicBezTo>
                    <a:pt x="708317" y="1979364"/>
                    <a:pt x="694054" y="1965101"/>
                    <a:pt x="676359" y="1953745"/>
                  </a:cubicBezTo>
                  <a:cubicBezTo>
                    <a:pt x="672925" y="1951632"/>
                    <a:pt x="669756" y="1950575"/>
                    <a:pt x="666587" y="1952952"/>
                  </a:cubicBezTo>
                  <a:cubicBezTo>
                    <a:pt x="663153" y="1955593"/>
                    <a:pt x="664474" y="1959291"/>
                    <a:pt x="666058" y="1962724"/>
                  </a:cubicBezTo>
                  <a:cubicBezTo>
                    <a:pt x="667907" y="1966158"/>
                    <a:pt x="670284" y="1969327"/>
                    <a:pt x="673982" y="1971176"/>
                  </a:cubicBezTo>
                  <a:cubicBezTo>
                    <a:pt x="677679" y="1972761"/>
                    <a:pt x="680849" y="1975402"/>
                    <a:pt x="682962" y="1978571"/>
                  </a:cubicBezTo>
                  <a:cubicBezTo>
                    <a:pt x="691677" y="1992305"/>
                    <a:pt x="701450" y="2005511"/>
                    <a:pt x="707788" y="2020829"/>
                  </a:cubicBezTo>
                  <a:cubicBezTo>
                    <a:pt x="712278" y="2031394"/>
                    <a:pt x="710429" y="2041430"/>
                    <a:pt x="702770" y="2048297"/>
                  </a:cubicBezTo>
                  <a:cubicBezTo>
                    <a:pt x="692206" y="2057805"/>
                    <a:pt x="682962" y="2059390"/>
                    <a:pt x="671869" y="2054372"/>
                  </a:cubicBezTo>
                  <a:cubicBezTo>
                    <a:pt x="653645" y="2046184"/>
                    <a:pt x="634365" y="2041166"/>
                    <a:pt x="614556" y="2038789"/>
                  </a:cubicBezTo>
                  <a:cubicBezTo>
                    <a:pt x="610595" y="2038261"/>
                    <a:pt x="605048" y="2038261"/>
                    <a:pt x="604520" y="2041958"/>
                  </a:cubicBezTo>
                  <a:cubicBezTo>
                    <a:pt x="604256" y="2044599"/>
                    <a:pt x="605576" y="2050938"/>
                    <a:pt x="611387" y="2051731"/>
                  </a:cubicBezTo>
                  <a:cubicBezTo>
                    <a:pt x="638591" y="2055692"/>
                    <a:pt x="660776" y="2076029"/>
                    <a:pt x="690621" y="2074708"/>
                  </a:cubicBezTo>
                  <a:cubicBezTo>
                    <a:pt x="685867" y="2082632"/>
                    <a:pt x="681641" y="2089499"/>
                    <a:pt x="677415" y="2096630"/>
                  </a:cubicBezTo>
                  <a:cubicBezTo>
                    <a:pt x="673454" y="2102969"/>
                    <a:pt x="669756" y="2109836"/>
                    <a:pt x="669492" y="2117231"/>
                  </a:cubicBezTo>
                  <a:cubicBezTo>
                    <a:pt x="668435" y="2141529"/>
                    <a:pt x="653909" y="2157376"/>
                    <a:pt x="635157" y="2169261"/>
                  </a:cubicBezTo>
                  <a:cubicBezTo>
                    <a:pt x="609538" y="2185108"/>
                    <a:pt x="582863" y="2199634"/>
                    <a:pt x="552754" y="2205709"/>
                  </a:cubicBezTo>
                  <a:cubicBezTo>
                    <a:pt x="535322" y="2209406"/>
                    <a:pt x="527927" y="2224989"/>
                    <a:pt x="533738" y="2242157"/>
                  </a:cubicBezTo>
                  <a:cubicBezTo>
                    <a:pt x="538756" y="2256419"/>
                    <a:pt x="548792" y="2265134"/>
                    <a:pt x="563846" y="2267511"/>
                  </a:cubicBezTo>
                  <a:cubicBezTo>
                    <a:pt x="613764" y="2274643"/>
                    <a:pt x="662625" y="2274114"/>
                    <a:pt x="710429" y="2254042"/>
                  </a:cubicBezTo>
                  <a:cubicBezTo>
                    <a:pt x="730766" y="2245326"/>
                    <a:pt x="752159" y="2237667"/>
                    <a:pt x="773553" y="2231856"/>
                  </a:cubicBezTo>
                  <a:cubicBezTo>
                    <a:pt x="824262" y="2217594"/>
                    <a:pt x="871803" y="2194880"/>
                    <a:pt x="921984" y="2178769"/>
                  </a:cubicBezTo>
                  <a:cubicBezTo>
                    <a:pt x="940472" y="2172959"/>
                    <a:pt x="957111" y="2163715"/>
                    <a:pt x="972430" y="2151566"/>
                  </a:cubicBezTo>
                  <a:cubicBezTo>
                    <a:pt x="979033" y="2146283"/>
                    <a:pt x="984843" y="2141265"/>
                    <a:pt x="989333" y="2134398"/>
                  </a:cubicBezTo>
                  <a:cubicBezTo>
                    <a:pt x="994087" y="2127531"/>
                    <a:pt x="993295" y="2121721"/>
                    <a:pt x="987749" y="2115382"/>
                  </a:cubicBezTo>
                  <a:cubicBezTo>
                    <a:pt x="973751" y="2099535"/>
                    <a:pt x="962130" y="2082104"/>
                    <a:pt x="952093" y="2063616"/>
                  </a:cubicBezTo>
                  <a:cubicBezTo>
                    <a:pt x="944170" y="2049089"/>
                    <a:pt x="934662" y="2035356"/>
                    <a:pt x="923041" y="2023735"/>
                  </a:cubicBezTo>
                  <a:cubicBezTo>
                    <a:pt x="912212" y="2012642"/>
                    <a:pt x="903496" y="2000228"/>
                    <a:pt x="889763" y="1990984"/>
                  </a:cubicBezTo>
                  <a:cubicBezTo>
                    <a:pt x="874972" y="1981212"/>
                    <a:pt x="869426" y="1961668"/>
                    <a:pt x="858861" y="1947142"/>
                  </a:cubicBezTo>
                  <a:cubicBezTo>
                    <a:pt x="844071" y="1926805"/>
                    <a:pt x="833771" y="1903827"/>
                    <a:pt x="821093" y="1882170"/>
                  </a:cubicBezTo>
                  <a:cubicBezTo>
                    <a:pt x="799436" y="1845458"/>
                    <a:pt x="778571" y="1808218"/>
                    <a:pt x="759555" y="1770186"/>
                  </a:cubicBezTo>
                  <a:cubicBezTo>
                    <a:pt x="744236" y="1739548"/>
                    <a:pt x="729446" y="1709440"/>
                    <a:pt x="725748" y="1675105"/>
                  </a:cubicBezTo>
                  <a:cubicBezTo>
                    <a:pt x="723635" y="1656353"/>
                    <a:pt x="716504" y="1638393"/>
                    <a:pt x="709109" y="1620961"/>
                  </a:cubicBezTo>
                  <a:cubicBezTo>
                    <a:pt x="692734" y="1583193"/>
                    <a:pt x="670020" y="1548859"/>
                    <a:pt x="643609" y="1517165"/>
                  </a:cubicBezTo>
                  <a:cubicBezTo>
                    <a:pt x="641496" y="1514788"/>
                    <a:pt x="639647" y="1511883"/>
                    <a:pt x="635949" y="1507128"/>
                  </a:cubicBezTo>
                  <a:cubicBezTo>
                    <a:pt x="689036" y="1522711"/>
                    <a:pt x="740274" y="1525881"/>
                    <a:pt x="792041" y="1524560"/>
                  </a:cubicBezTo>
                  <a:cubicBezTo>
                    <a:pt x="858597" y="1522711"/>
                    <a:pt x="924626" y="1516372"/>
                    <a:pt x="990654" y="1507393"/>
                  </a:cubicBezTo>
                  <a:cubicBezTo>
                    <a:pt x="996464" y="1506600"/>
                    <a:pt x="999634" y="1507657"/>
                    <a:pt x="1002275" y="1512939"/>
                  </a:cubicBezTo>
                  <a:cubicBezTo>
                    <a:pt x="1012839" y="1534068"/>
                    <a:pt x="1026045" y="1553613"/>
                    <a:pt x="1039779" y="1572893"/>
                  </a:cubicBezTo>
                  <a:cubicBezTo>
                    <a:pt x="1086527" y="1637601"/>
                    <a:pt x="1139878" y="1696762"/>
                    <a:pt x="1190852" y="1758036"/>
                  </a:cubicBezTo>
                  <a:cubicBezTo>
                    <a:pt x="1218848" y="1791579"/>
                    <a:pt x="1249749" y="1823008"/>
                    <a:pt x="1274840" y="1858664"/>
                  </a:cubicBezTo>
                  <a:cubicBezTo>
                    <a:pt x="1291479" y="1882170"/>
                    <a:pt x="1305213" y="1907525"/>
                    <a:pt x="1320268" y="1932087"/>
                  </a:cubicBezTo>
                  <a:cubicBezTo>
                    <a:pt x="1339020" y="1962460"/>
                    <a:pt x="1362526" y="1987815"/>
                    <a:pt x="1398709" y="1997323"/>
                  </a:cubicBezTo>
                  <a:cubicBezTo>
                    <a:pt x="1416141" y="2001813"/>
                    <a:pt x="1430403" y="2011321"/>
                    <a:pt x="1443873" y="2022678"/>
                  </a:cubicBezTo>
                  <a:cubicBezTo>
                    <a:pt x="1528125" y="2096102"/>
                    <a:pt x="1614226" y="2167148"/>
                    <a:pt x="1702440" y="2235554"/>
                  </a:cubicBezTo>
                  <a:cubicBezTo>
                    <a:pt x="1756055" y="2277019"/>
                    <a:pt x="1802275" y="2325616"/>
                    <a:pt x="1842156" y="2380024"/>
                  </a:cubicBezTo>
                  <a:cubicBezTo>
                    <a:pt x="1844269" y="2382665"/>
                    <a:pt x="1847438" y="2385042"/>
                    <a:pt x="1847438" y="2389004"/>
                  </a:cubicBezTo>
                  <a:cubicBezTo>
                    <a:pt x="1846646" y="2389268"/>
                    <a:pt x="1846118" y="2390060"/>
                    <a:pt x="1845589" y="2389796"/>
                  </a:cubicBezTo>
                  <a:cubicBezTo>
                    <a:pt x="1833704" y="2387683"/>
                    <a:pt x="1822876" y="2392437"/>
                    <a:pt x="1818914" y="2401681"/>
                  </a:cubicBezTo>
                  <a:cubicBezTo>
                    <a:pt x="1815216" y="2409869"/>
                    <a:pt x="1818386" y="2418584"/>
                    <a:pt x="1828950" y="2426244"/>
                  </a:cubicBezTo>
                  <a:cubicBezTo>
                    <a:pt x="1836874" y="2432054"/>
                    <a:pt x="1843477" y="2438657"/>
                    <a:pt x="1847702" y="2447637"/>
                  </a:cubicBezTo>
                  <a:cubicBezTo>
                    <a:pt x="1848759" y="2449750"/>
                    <a:pt x="1850079" y="2452655"/>
                    <a:pt x="1852192" y="2453447"/>
                  </a:cubicBezTo>
                  <a:cubicBezTo>
                    <a:pt x="1869360" y="2460843"/>
                    <a:pt x="1870944" y="2475369"/>
                    <a:pt x="1872001" y="2491480"/>
                  </a:cubicBezTo>
                  <a:cubicBezTo>
                    <a:pt x="1873057" y="2507062"/>
                    <a:pt x="1874378" y="2522909"/>
                    <a:pt x="1882301" y="2536907"/>
                  </a:cubicBezTo>
                  <a:cubicBezTo>
                    <a:pt x="1889168" y="2549321"/>
                    <a:pt x="1898148" y="2551962"/>
                    <a:pt x="1910825" y="2545887"/>
                  </a:cubicBezTo>
                  <a:cubicBezTo>
                    <a:pt x="1912410" y="2545095"/>
                    <a:pt x="1913731" y="2544038"/>
                    <a:pt x="1916372" y="2544831"/>
                  </a:cubicBezTo>
                  <a:cubicBezTo>
                    <a:pt x="1915844" y="2554075"/>
                    <a:pt x="1916108" y="2564375"/>
                    <a:pt x="1922711" y="2571770"/>
                  </a:cubicBezTo>
                  <a:cubicBezTo>
                    <a:pt x="1932747" y="2583127"/>
                    <a:pt x="1933011" y="2596069"/>
                    <a:pt x="1931690" y="2609802"/>
                  </a:cubicBezTo>
                  <a:cubicBezTo>
                    <a:pt x="1930106" y="2627234"/>
                    <a:pt x="1927200" y="2644137"/>
                    <a:pt x="1919277" y="2660248"/>
                  </a:cubicBezTo>
                  <a:cubicBezTo>
                    <a:pt x="1913995" y="2670813"/>
                    <a:pt x="1911882" y="2682434"/>
                    <a:pt x="1909241" y="2693791"/>
                  </a:cubicBezTo>
                  <a:cubicBezTo>
                    <a:pt x="1905279" y="2711222"/>
                    <a:pt x="1910297" y="2724956"/>
                    <a:pt x="1925616" y="2734464"/>
                  </a:cubicBezTo>
                  <a:cubicBezTo>
                    <a:pt x="1934331" y="2734464"/>
                    <a:pt x="1941199" y="2734464"/>
                    <a:pt x="1949914" y="2734464"/>
                  </a:cubicBezTo>
                  <a:cubicBezTo>
                    <a:pt x="1954932" y="2731823"/>
                    <a:pt x="1961535" y="2732351"/>
                    <a:pt x="1965761" y="2728654"/>
                  </a:cubicBezTo>
                  <a:cubicBezTo>
                    <a:pt x="1981872" y="2713863"/>
                    <a:pt x="2000624" y="2701450"/>
                    <a:pt x="2012773" y="2682698"/>
                  </a:cubicBezTo>
                  <a:cubicBezTo>
                    <a:pt x="2025451" y="2662889"/>
                    <a:pt x="2036543" y="2642289"/>
                    <a:pt x="2044467" y="2620103"/>
                  </a:cubicBezTo>
                  <a:cubicBezTo>
                    <a:pt x="2053975" y="2593163"/>
                    <a:pt x="2065596" y="2566752"/>
                    <a:pt x="2072199" y="2538492"/>
                  </a:cubicBezTo>
                  <a:cubicBezTo>
                    <a:pt x="2082235" y="2495177"/>
                    <a:pt x="2093856" y="2452919"/>
                    <a:pt x="2104685" y="2409604"/>
                  </a:cubicBezTo>
                  <a:cubicBezTo>
                    <a:pt x="2114457" y="2369987"/>
                    <a:pt x="2137963" y="2331691"/>
                    <a:pt x="2128455" y="2306600"/>
                  </a:cubicBezTo>
                  <a:cubicBezTo>
                    <a:pt x="2118683" y="2279397"/>
                    <a:pt x="2076689" y="2267247"/>
                    <a:pt x="2029941" y="2268832"/>
                  </a:cubicBezTo>
                  <a:close/>
                  <a:moveTo>
                    <a:pt x="65200" y="483689"/>
                  </a:moveTo>
                  <a:cubicBezTo>
                    <a:pt x="65993" y="485273"/>
                    <a:pt x="67049" y="486858"/>
                    <a:pt x="67841" y="488179"/>
                  </a:cubicBezTo>
                  <a:cubicBezTo>
                    <a:pt x="66785" y="487122"/>
                    <a:pt x="65993" y="485537"/>
                    <a:pt x="65200" y="483689"/>
                  </a:cubicBezTo>
                  <a:close/>
                  <a:moveTo>
                    <a:pt x="1847966" y="2414094"/>
                  </a:moveTo>
                  <a:cubicBezTo>
                    <a:pt x="1843741" y="2412510"/>
                    <a:pt x="1838194" y="2413302"/>
                    <a:pt x="1835817" y="2408284"/>
                  </a:cubicBezTo>
                  <a:cubicBezTo>
                    <a:pt x="1835553" y="2408020"/>
                    <a:pt x="1836874" y="2406435"/>
                    <a:pt x="1837666" y="2406435"/>
                  </a:cubicBezTo>
                  <a:cubicBezTo>
                    <a:pt x="1842948" y="2406171"/>
                    <a:pt x="1846646" y="2409076"/>
                    <a:pt x="1849815" y="2413566"/>
                  </a:cubicBezTo>
                  <a:cubicBezTo>
                    <a:pt x="1848495" y="2413830"/>
                    <a:pt x="1848231" y="2414094"/>
                    <a:pt x="1847966" y="2414094"/>
                  </a:cubicBezTo>
                  <a:close/>
                  <a:moveTo>
                    <a:pt x="1891017" y="2500724"/>
                  </a:moveTo>
                  <a:cubicBezTo>
                    <a:pt x="1897092" y="2508647"/>
                    <a:pt x="1901582" y="2517363"/>
                    <a:pt x="1901846" y="2530833"/>
                  </a:cubicBezTo>
                  <a:cubicBezTo>
                    <a:pt x="1892338" y="2520796"/>
                    <a:pt x="1892602" y="2510232"/>
                    <a:pt x="1891017" y="2500724"/>
                  </a:cubicBezTo>
                  <a:close/>
                </a:path>
              </a:pathLst>
            </a:custGeom>
            <a:grpFill/>
            <a:ln w="26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32">
              <a:extLst>
                <a:ext uri="{FF2B5EF4-FFF2-40B4-BE49-F238E27FC236}">
                  <a16:creationId xmlns:a16="http://schemas.microsoft.com/office/drawing/2014/main" id="{997F8231-64C3-4FD1-B542-A3550BF32360}"/>
                </a:ext>
              </a:extLst>
            </p:cNvPr>
            <p:cNvSpPr/>
            <p:nvPr/>
          </p:nvSpPr>
          <p:spPr>
            <a:xfrm rot="460064" flipH="1">
              <a:off x="2087327" y="1168159"/>
              <a:ext cx="4013443" cy="4499377"/>
            </a:xfrm>
            <a:custGeom>
              <a:avLst/>
              <a:gdLst>
                <a:gd name="connsiteX0" fmla="*/ 3002233 w 3017885"/>
                <a:gd name="connsiteY0" fmla="*/ 604118 h 3383280"/>
                <a:gd name="connsiteX1" fmla="*/ 2957573 w 3017885"/>
                <a:gd name="connsiteY1" fmla="*/ 595321 h 3383280"/>
                <a:gd name="connsiteX2" fmla="*/ 2930507 w 3017885"/>
                <a:gd name="connsiteY2" fmla="*/ 593291 h 3383280"/>
                <a:gd name="connsiteX3" fmla="*/ 2852692 w 3017885"/>
                <a:gd name="connsiteY3" fmla="*/ 682610 h 3383280"/>
                <a:gd name="connsiteX4" fmla="*/ 2849308 w 3017885"/>
                <a:gd name="connsiteY4" fmla="*/ 734036 h 3383280"/>
                <a:gd name="connsiteX5" fmla="*/ 2806002 w 3017885"/>
                <a:gd name="connsiteY5" fmla="*/ 671107 h 3383280"/>
                <a:gd name="connsiteX6" fmla="*/ 2851338 w 3017885"/>
                <a:gd name="connsiteY6" fmla="*/ 815234 h 3383280"/>
                <a:gd name="connsiteX7" fmla="*/ 2824272 w 3017885"/>
                <a:gd name="connsiteY7" fmla="*/ 947182 h 3383280"/>
                <a:gd name="connsiteX8" fmla="*/ 2705857 w 3017885"/>
                <a:gd name="connsiteY8" fmla="*/ 1185365 h 3383280"/>
                <a:gd name="connsiteX9" fmla="*/ 2705857 w 3017885"/>
                <a:gd name="connsiteY9" fmla="*/ 1185365 h 3383280"/>
                <a:gd name="connsiteX10" fmla="*/ 2705857 w 3017885"/>
                <a:gd name="connsiteY10" fmla="*/ 1185365 h 3383280"/>
                <a:gd name="connsiteX11" fmla="*/ 2668641 w 3017885"/>
                <a:gd name="connsiteY11" fmla="*/ 1163035 h 3383280"/>
                <a:gd name="connsiteX12" fmla="*/ 2389182 w 3017885"/>
                <a:gd name="connsiteY12" fmla="*/ 878840 h 3383280"/>
                <a:gd name="connsiteX13" fmla="*/ 2363470 w 3017885"/>
                <a:gd name="connsiteY13" fmla="*/ 845007 h 3383280"/>
                <a:gd name="connsiteX14" fmla="*/ 2327607 w 3017885"/>
                <a:gd name="connsiteY14" fmla="*/ 706293 h 3383280"/>
                <a:gd name="connsiteX15" fmla="*/ 2380386 w 3017885"/>
                <a:gd name="connsiteY15" fmla="*/ 775988 h 3383280"/>
                <a:gd name="connsiteX16" fmla="*/ 2415572 w 3017885"/>
                <a:gd name="connsiteY16" fmla="*/ 784785 h 3383280"/>
                <a:gd name="connsiteX17" fmla="*/ 2477824 w 3017885"/>
                <a:gd name="connsiteY17" fmla="*/ 738772 h 3383280"/>
                <a:gd name="connsiteX18" fmla="*/ 2477824 w 3017885"/>
                <a:gd name="connsiteY18" fmla="*/ 725916 h 3383280"/>
                <a:gd name="connsiteX19" fmla="*/ 2488651 w 3017885"/>
                <a:gd name="connsiteY19" fmla="*/ 726592 h 3383280"/>
                <a:gd name="connsiteX20" fmla="*/ 2495417 w 3017885"/>
                <a:gd name="connsiteY20" fmla="*/ 723886 h 3383280"/>
                <a:gd name="connsiteX21" fmla="*/ 2518424 w 3017885"/>
                <a:gd name="connsiteY21" fmla="*/ 708999 h 3383280"/>
                <a:gd name="connsiteX22" fmla="*/ 2533987 w 3017885"/>
                <a:gd name="connsiteY22" fmla="*/ 697496 h 3383280"/>
                <a:gd name="connsiteX23" fmla="*/ 2542783 w 3017885"/>
                <a:gd name="connsiteY23" fmla="*/ 655543 h 3383280"/>
                <a:gd name="connsiteX24" fmla="*/ 2561730 w 3017885"/>
                <a:gd name="connsiteY24" fmla="*/ 639304 h 3383280"/>
                <a:gd name="connsiteX25" fmla="*/ 2617892 w 3017885"/>
                <a:gd name="connsiteY25" fmla="*/ 590584 h 3383280"/>
                <a:gd name="connsiteX26" fmla="*/ 2642252 w 3017885"/>
                <a:gd name="connsiteY26" fmla="*/ 552015 h 3383280"/>
                <a:gd name="connsiteX27" fmla="*/ 2642928 w 3017885"/>
                <a:gd name="connsiteY27" fmla="*/ 445780 h 3383280"/>
                <a:gd name="connsiteX28" fmla="*/ 2642928 w 3017885"/>
                <a:gd name="connsiteY28" fmla="*/ 445780 h 3383280"/>
                <a:gd name="connsiteX29" fmla="*/ 2575263 w 3017885"/>
                <a:gd name="connsiteY29" fmla="*/ 341575 h 3383280"/>
                <a:gd name="connsiteX30" fmla="*/ 2575263 w 3017885"/>
                <a:gd name="connsiteY30" fmla="*/ 341575 h 3383280"/>
                <a:gd name="connsiteX31" fmla="*/ 2548873 w 3017885"/>
                <a:gd name="connsiteY31" fmla="*/ 316539 h 3383280"/>
                <a:gd name="connsiteX32" fmla="*/ 2525867 w 3017885"/>
                <a:gd name="connsiteY32" fmla="*/ 307066 h 3383280"/>
                <a:gd name="connsiteX33" fmla="*/ 2330990 w 3017885"/>
                <a:gd name="connsiteY33" fmla="*/ 236017 h 3383280"/>
                <a:gd name="connsiteX34" fmla="*/ 2171299 w 3017885"/>
                <a:gd name="connsiteY34" fmla="*/ 257670 h 3383280"/>
                <a:gd name="connsiteX35" fmla="*/ 2012285 w 3017885"/>
                <a:gd name="connsiteY35" fmla="*/ 332778 h 3383280"/>
                <a:gd name="connsiteX36" fmla="*/ 1904697 w 3017885"/>
                <a:gd name="connsiteY36" fmla="*/ 313155 h 3383280"/>
                <a:gd name="connsiteX37" fmla="*/ 1904697 w 3017885"/>
                <a:gd name="connsiteY37" fmla="*/ 313155 h 3383280"/>
                <a:gd name="connsiteX38" fmla="*/ 1782222 w 3017885"/>
                <a:gd name="connsiteY38" fmla="*/ 250903 h 3383280"/>
                <a:gd name="connsiteX39" fmla="*/ 1762599 w 3017885"/>
                <a:gd name="connsiteY39" fmla="*/ 208274 h 3383280"/>
                <a:gd name="connsiteX40" fmla="*/ 1639448 w 3017885"/>
                <a:gd name="connsiteY40" fmla="*/ 164291 h 3383280"/>
                <a:gd name="connsiteX41" fmla="*/ 1705083 w 3017885"/>
                <a:gd name="connsiteY41" fmla="*/ 234663 h 3383280"/>
                <a:gd name="connsiteX42" fmla="*/ 1731473 w 3017885"/>
                <a:gd name="connsiteY42" fmla="*/ 295562 h 3383280"/>
                <a:gd name="connsiteX43" fmla="*/ 1797108 w 3017885"/>
                <a:gd name="connsiteY43" fmla="*/ 376761 h 3383280"/>
                <a:gd name="connsiteX44" fmla="*/ 2019051 w 3017885"/>
                <a:gd name="connsiteY44" fmla="*/ 523596 h 3383280"/>
                <a:gd name="connsiteX45" fmla="*/ 1754479 w 3017885"/>
                <a:gd name="connsiteY45" fmla="*/ 395031 h 3383280"/>
                <a:gd name="connsiteX46" fmla="*/ 1493966 w 3017885"/>
                <a:gd name="connsiteY46" fmla="*/ 286089 h 3383280"/>
                <a:gd name="connsiteX47" fmla="*/ 1044667 w 3017885"/>
                <a:gd name="connsiteY47" fmla="*/ 152788 h 3383280"/>
                <a:gd name="connsiteX48" fmla="*/ 872796 w 3017885"/>
                <a:gd name="connsiteY48" fmla="*/ 116249 h 3383280"/>
                <a:gd name="connsiteX49" fmla="*/ 872796 w 3017885"/>
                <a:gd name="connsiteY49" fmla="*/ 116249 h 3383280"/>
                <a:gd name="connsiteX50" fmla="*/ 872796 w 3017885"/>
                <a:gd name="connsiteY50" fmla="*/ 116249 h 3383280"/>
                <a:gd name="connsiteX51" fmla="*/ 861970 w 3017885"/>
                <a:gd name="connsiteY51" fmla="*/ 102715 h 3383280"/>
                <a:gd name="connsiteX52" fmla="*/ 677243 w 3017885"/>
                <a:gd name="connsiteY52" fmla="*/ 38433 h 3383280"/>
                <a:gd name="connsiteX53" fmla="*/ 619727 w 3017885"/>
                <a:gd name="connsiteY53" fmla="*/ 9337 h 3383280"/>
                <a:gd name="connsiteX54" fmla="*/ 571008 w 3017885"/>
                <a:gd name="connsiteY54" fmla="*/ 24900 h 3383280"/>
                <a:gd name="connsiteX55" fmla="*/ 571008 w 3017885"/>
                <a:gd name="connsiteY55" fmla="*/ 24900 h 3383280"/>
                <a:gd name="connsiteX56" fmla="*/ 559505 w 3017885"/>
                <a:gd name="connsiteY56" fmla="*/ 35727 h 3383280"/>
                <a:gd name="connsiteX57" fmla="*/ 559505 w 3017885"/>
                <a:gd name="connsiteY57" fmla="*/ 35727 h 3383280"/>
                <a:gd name="connsiteX58" fmla="*/ 493192 w 3017885"/>
                <a:gd name="connsiteY58" fmla="*/ 104069 h 3383280"/>
                <a:gd name="connsiteX59" fmla="*/ 493192 w 3017885"/>
                <a:gd name="connsiteY59" fmla="*/ 104069 h 3383280"/>
                <a:gd name="connsiteX60" fmla="*/ 485072 w 3017885"/>
                <a:gd name="connsiteY60" fmla="*/ 139255 h 3383280"/>
                <a:gd name="connsiteX61" fmla="*/ 547325 w 3017885"/>
                <a:gd name="connsiteY61" fmla="*/ 169704 h 3383280"/>
                <a:gd name="connsiteX62" fmla="*/ 612960 w 3017885"/>
                <a:gd name="connsiteY62" fmla="*/ 192034 h 3383280"/>
                <a:gd name="connsiteX63" fmla="*/ 610254 w 3017885"/>
                <a:gd name="connsiteY63" fmla="*/ 220454 h 3383280"/>
                <a:gd name="connsiteX64" fmla="*/ 586571 w 3017885"/>
                <a:gd name="connsiteY64" fmla="*/ 244813 h 3383280"/>
                <a:gd name="connsiteX65" fmla="*/ 612960 w 3017885"/>
                <a:gd name="connsiteY65" fmla="*/ 254286 h 3383280"/>
                <a:gd name="connsiteX66" fmla="*/ 732052 w 3017885"/>
                <a:gd name="connsiteY66" fmla="*/ 236693 h 3383280"/>
                <a:gd name="connsiteX67" fmla="*/ 1008127 w 3017885"/>
                <a:gd name="connsiteY67" fmla="*/ 273909 h 3383280"/>
                <a:gd name="connsiteX68" fmla="*/ 1008127 w 3017885"/>
                <a:gd name="connsiteY68" fmla="*/ 273909 h 3383280"/>
                <a:gd name="connsiteX69" fmla="*/ 1313299 w 3017885"/>
                <a:gd name="connsiteY69" fmla="*/ 379468 h 3383280"/>
                <a:gd name="connsiteX70" fmla="*/ 1410738 w 3017885"/>
                <a:gd name="connsiteY70" fmla="*/ 421420 h 3383280"/>
                <a:gd name="connsiteX71" fmla="*/ 1777485 w 3017885"/>
                <a:gd name="connsiteY71" fmla="*/ 609531 h 3383280"/>
                <a:gd name="connsiteX72" fmla="*/ 1704407 w 3017885"/>
                <a:gd name="connsiteY72" fmla="*/ 711029 h 3383280"/>
                <a:gd name="connsiteX73" fmla="*/ 1612381 w 3017885"/>
                <a:gd name="connsiteY73" fmla="*/ 831474 h 3383280"/>
                <a:gd name="connsiteX74" fmla="*/ 1571105 w 3017885"/>
                <a:gd name="connsiteY74" fmla="*/ 891020 h 3383280"/>
                <a:gd name="connsiteX75" fmla="*/ 1439834 w 3017885"/>
                <a:gd name="connsiteY75" fmla="*/ 1104843 h 3383280"/>
                <a:gd name="connsiteX76" fmla="*/ 1439834 w 3017885"/>
                <a:gd name="connsiteY76" fmla="*/ 1104843 h 3383280"/>
                <a:gd name="connsiteX77" fmla="*/ 1439834 w 3017885"/>
                <a:gd name="connsiteY77" fmla="*/ 1104843 h 3383280"/>
                <a:gd name="connsiteX78" fmla="*/ 1388408 w 3017885"/>
                <a:gd name="connsiteY78" fmla="*/ 1175215 h 3383280"/>
                <a:gd name="connsiteX79" fmla="*/ 1388408 w 3017885"/>
                <a:gd name="connsiteY79" fmla="*/ 1175215 h 3383280"/>
                <a:gd name="connsiteX80" fmla="*/ 1388408 w 3017885"/>
                <a:gd name="connsiteY80" fmla="*/ 1175215 h 3383280"/>
                <a:gd name="connsiteX81" fmla="*/ 1390438 w 3017885"/>
                <a:gd name="connsiteY81" fmla="*/ 1183335 h 3383280"/>
                <a:gd name="connsiteX82" fmla="*/ 1374875 w 3017885"/>
                <a:gd name="connsiteY82" fmla="*/ 1200252 h 3383280"/>
                <a:gd name="connsiteX83" fmla="*/ 1324126 w 3017885"/>
                <a:gd name="connsiteY83" fmla="*/ 1236791 h 3383280"/>
                <a:gd name="connsiteX84" fmla="*/ 1203681 w 3017885"/>
                <a:gd name="connsiteY84" fmla="*/ 1327463 h 3383280"/>
                <a:gd name="connsiteX85" fmla="*/ 1085266 w 3017885"/>
                <a:gd name="connsiteY85" fmla="*/ 1497304 h 3383280"/>
                <a:gd name="connsiteX86" fmla="*/ 1005421 w 3017885"/>
                <a:gd name="connsiteY86" fmla="*/ 1774056 h 3383280"/>
                <a:gd name="connsiteX87" fmla="*/ 1005421 w 3017885"/>
                <a:gd name="connsiteY87" fmla="*/ 1774056 h 3383280"/>
                <a:gd name="connsiteX88" fmla="*/ 1005421 w 3017885"/>
                <a:gd name="connsiteY88" fmla="*/ 1774056 h 3383280"/>
                <a:gd name="connsiteX89" fmla="*/ 952642 w 3017885"/>
                <a:gd name="connsiteY89" fmla="*/ 1830218 h 3383280"/>
                <a:gd name="connsiteX90" fmla="*/ 794981 w 3017885"/>
                <a:gd name="connsiteY90" fmla="*/ 2026448 h 3383280"/>
                <a:gd name="connsiteX91" fmla="*/ 734759 w 3017885"/>
                <a:gd name="connsiteY91" fmla="*/ 2065695 h 3383280"/>
                <a:gd name="connsiteX92" fmla="*/ 650853 w 3017885"/>
                <a:gd name="connsiteY92" fmla="*/ 2144187 h 3383280"/>
                <a:gd name="connsiteX93" fmla="*/ 610930 w 3017885"/>
                <a:gd name="connsiteY93" fmla="*/ 2171930 h 3383280"/>
                <a:gd name="connsiteX94" fmla="*/ 566271 w 3017885"/>
                <a:gd name="connsiteY94" fmla="*/ 2206439 h 3383280"/>
                <a:gd name="connsiteX95" fmla="*/ 430263 w 3017885"/>
                <a:gd name="connsiteY95" fmla="*/ 2381693 h 3383280"/>
                <a:gd name="connsiteX96" fmla="*/ 333502 w 3017885"/>
                <a:gd name="connsiteY96" fmla="*/ 2566420 h 3383280"/>
                <a:gd name="connsiteX97" fmla="*/ 174487 w 3017885"/>
                <a:gd name="connsiteY97" fmla="*/ 2816106 h 3383280"/>
                <a:gd name="connsiteX98" fmla="*/ 128475 w 3017885"/>
                <a:gd name="connsiteY98" fmla="*/ 2819489 h 3383280"/>
                <a:gd name="connsiteX99" fmla="*/ 29006 w 3017885"/>
                <a:gd name="connsiteY99" fmla="*/ 2834376 h 3383280"/>
                <a:gd name="connsiteX100" fmla="*/ 17503 w 3017885"/>
                <a:gd name="connsiteY100" fmla="*/ 2836406 h 3383280"/>
                <a:gd name="connsiteX101" fmla="*/ 1940 w 3017885"/>
                <a:gd name="connsiteY101" fmla="*/ 2841142 h 3383280"/>
                <a:gd name="connsiteX102" fmla="*/ 31713 w 3017885"/>
                <a:gd name="connsiteY102" fmla="*/ 3159171 h 3383280"/>
                <a:gd name="connsiteX103" fmla="*/ 60809 w 3017885"/>
                <a:gd name="connsiteY103" fmla="*/ 3276909 h 3383280"/>
                <a:gd name="connsiteX104" fmla="*/ 60809 w 3017885"/>
                <a:gd name="connsiteY104" fmla="*/ 3276909 h 3383280"/>
                <a:gd name="connsiteX105" fmla="*/ 123738 w 3017885"/>
                <a:gd name="connsiteY105" fmla="*/ 3372317 h 3383280"/>
                <a:gd name="connsiteX106" fmla="*/ 189374 w 3017885"/>
                <a:gd name="connsiteY106" fmla="*/ 3368934 h 3383280"/>
                <a:gd name="connsiteX107" fmla="*/ 189374 w 3017885"/>
                <a:gd name="connsiteY107" fmla="*/ 3368934 h 3383280"/>
                <a:gd name="connsiteX108" fmla="*/ 189374 w 3017885"/>
                <a:gd name="connsiteY108" fmla="*/ 3368934 h 3383280"/>
                <a:gd name="connsiteX109" fmla="*/ 189374 w 3017885"/>
                <a:gd name="connsiteY109" fmla="*/ 3368934 h 3383280"/>
                <a:gd name="connsiteX110" fmla="*/ 189374 w 3017885"/>
                <a:gd name="connsiteY110" fmla="*/ 3368934 h 3383280"/>
                <a:gd name="connsiteX111" fmla="*/ 229297 w 3017885"/>
                <a:gd name="connsiteY111" fmla="*/ 3186237 h 3383280"/>
                <a:gd name="connsiteX112" fmla="*/ 242830 w 3017885"/>
                <a:gd name="connsiteY112" fmla="*/ 3132781 h 3383280"/>
                <a:gd name="connsiteX113" fmla="*/ 374778 w 3017885"/>
                <a:gd name="connsiteY113" fmla="*/ 2987977 h 3383280"/>
                <a:gd name="connsiteX114" fmla="*/ 374778 w 3017885"/>
                <a:gd name="connsiteY114" fmla="*/ 2987977 h 3383280"/>
                <a:gd name="connsiteX115" fmla="*/ 388311 w 3017885"/>
                <a:gd name="connsiteY115" fmla="*/ 2990683 h 3383280"/>
                <a:gd name="connsiteX116" fmla="*/ 367334 w 3017885"/>
                <a:gd name="connsiteY116" fmla="*/ 2945348 h 3383280"/>
                <a:gd name="connsiteX117" fmla="*/ 346358 w 3017885"/>
                <a:gd name="connsiteY117" fmla="*/ 2874975 h 3383280"/>
                <a:gd name="connsiteX118" fmla="*/ 439060 w 3017885"/>
                <a:gd name="connsiteY118" fmla="*/ 2734231 h 3383280"/>
                <a:gd name="connsiteX119" fmla="*/ 439060 w 3017885"/>
                <a:gd name="connsiteY119" fmla="*/ 2734231 h 3383280"/>
                <a:gd name="connsiteX120" fmla="*/ 558828 w 3017885"/>
                <a:gd name="connsiteY120" fmla="*/ 2578600 h 3383280"/>
                <a:gd name="connsiteX121" fmla="*/ 808514 w 3017885"/>
                <a:gd name="connsiteY121" fmla="*/ 2329591 h 3383280"/>
                <a:gd name="connsiteX122" fmla="*/ 953995 w 3017885"/>
                <a:gd name="connsiteY122" fmla="*/ 2247715 h 3383280"/>
                <a:gd name="connsiteX123" fmla="*/ 1151579 w 3017885"/>
                <a:gd name="connsiteY123" fmla="*/ 2091407 h 3383280"/>
                <a:gd name="connsiteX124" fmla="*/ 1151579 w 3017885"/>
                <a:gd name="connsiteY124" fmla="*/ 2091407 h 3383280"/>
                <a:gd name="connsiteX125" fmla="*/ 1151579 w 3017885"/>
                <a:gd name="connsiteY125" fmla="*/ 2091407 h 3383280"/>
                <a:gd name="connsiteX126" fmla="*/ 1443894 w 3017885"/>
                <a:gd name="connsiteY126" fmla="*/ 1784206 h 3383280"/>
                <a:gd name="connsiteX127" fmla="*/ 1519003 w 3017885"/>
                <a:gd name="connsiteY127" fmla="*/ 1746990 h 3383280"/>
                <a:gd name="connsiteX128" fmla="*/ 1916877 w 3017885"/>
                <a:gd name="connsiteY128" fmla="*/ 1736840 h 3383280"/>
                <a:gd name="connsiteX129" fmla="*/ 1916877 w 3017885"/>
                <a:gd name="connsiteY129" fmla="*/ 1736840 h 3383280"/>
                <a:gd name="connsiteX130" fmla="*/ 1916877 w 3017885"/>
                <a:gd name="connsiteY130" fmla="*/ 1736840 h 3383280"/>
                <a:gd name="connsiteX131" fmla="*/ 1916877 w 3017885"/>
                <a:gd name="connsiteY131" fmla="*/ 1736840 h 3383280"/>
                <a:gd name="connsiteX132" fmla="*/ 1916877 w 3017885"/>
                <a:gd name="connsiteY132" fmla="*/ 1736840 h 3383280"/>
                <a:gd name="connsiteX133" fmla="*/ 1916877 w 3017885"/>
                <a:gd name="connsiteY133" fmla="*/ 1736840 h 3383280"/>
                <a:gd name="connsiteX134" fmla="*/ 2014992 w 3017885"/>
                <a:gd name="connsiteY134" fmla="*/ 1736840 h 3383280"/>
                <a:gd name="connsiteX135" fmla="*/ 2033938 w 3017885"/>
                <a:gd name="connsiteY135" fmla="*/ 1772702 h 3383280"/>
                <a:gd name="connsiteX136" fmla="*/ 1876277 w 3017885"/>
                <a:gd name="connsiteY136" fmla="*/ 2129300 h 3383280"/>
                <a:gd name="connsiteX137" fmla="*/ 1803875 w 3017885"/>
                <a:gd name="connsiteY137" fmla="*/ 2301171 h 3383280"/>
                <a:gd name="connsiteX138" fmla="*/ 1803875 w 3017885"/>
                <a:gd name="connsiteY138" fmla="*/ 2301171 h 3383280"/>
                <a:gd name="connsiteX139" fmla="*/ 1635388 w 3017885"/>
                <a:gd name="connsiteY139" fmla="*/ 2355980 h 3383280"/>
                <a:gd name="connsiteX140" fmla="*/ 1635388 w 3017885"/>
                <a:gd name="connsiteY140" fmla="*/ 2355980 h 3383280"/>
                <a:gd name="connsiteX141" fmla="*/ 1635388 w 3017885"/>
                <a:gd name="connsiteY141" fmla="*/ 2355980 h 3383280"/>
                <a:gd name="connsiteX142" fmla="*/ 1598172 w 3017885"/>
                <a:gd name="connsiteY142" fmla="*/ 2383046 h 3383280"/>
                <a:gd name="connsiteX143" fmla="*/ 1651627 w 3017885"/>
                <a:gd name="connsiteY143" fmla="*/ 2462892 h 3383280"/>
                <a:gd name="connsiteX144" fmla="*/ 1656364 w 3017885"/>
                <a:gd name="connsiteY144" fmla="*/ 2458832 h 3383280"/>
                <a:gd name="connsiteX145" fmla="*/ 1657041 w 3017885"/>
                <a:gd name="connsiteY145" fmla="*/ 2458832 h 3383280"/>
                <a:gd name="connsiteX146" fmla="*/ 1651627 w 3017885"/>
                <a:gd name="connsiteY146" fmla="*/ 2462215 h 3383280"/>
                <a:gd name="connsiteX147" fmla="*/ 1718616 w 3017885"/>
                <a:gd name="connsiteY147" fmla="*/ 2561683 h 3383280"/>
                <a:gd name="connsiteX148" fmla="*/ 1718616 w 3017885"/>
                <a:gd name="connsiteY148" fmla="*/ 2561683 h 3383280"/>
                <a:gd name="connsiteX149" fmla="*/ 1795078 w 3017885"/>
                <a:gd name="connsiteY149" fmla="*/ 2660475 h 3383280"/>
                <a:gd name="connsiteX150" fmla="*/ 1956799 w 3017885"/>
                <a:gd name="connsiteY150" fmla="*/ 2828286 h 3383280"/>
                <a:gd name="connsiteX151" fmla="*/ 1956799 w 3017885"/>
                <a:gd name="connsiteY151" fmla="*/ 2828286 h 3383280"/>
                <a:gd name="connsiteX152" fmla="*/ 1956799 w 3017885"/>
                <a:gd name="connsiteY152" fmla="*/ 2828286 h 3383280"/>
                <a:gd name="connsiteX153" fmla="*/ 1981835 w 3017885"/>
                <a:gd name="connsiteY153" fmla="*/ 2828286 h 3383280"/>
                <a:gd name="connsiteX154" fmla="*/ 1942589 w 3017885"/>
                <a:gd name="connsiteY154" fmla="*/ 2642882 h 3383280"/>
                <a:gd name="connsiteX155" fmla="*/ 1930410 w 3017885"/>
                <a:gd name="connsiteY155" fmla="*/ 2555594 h 3383280"/>
                <a:gd name="connsiteX156" fmla="*/ 1930410 w 3017885"/>
                <a:gd name="connsiteY156" fmla="*/ 2555594 h 3383280"/>
                <a:gd name="connsiteX157" fmla="*/ 2006872 w 3017885"/>
                <a:gd name="connsiteY157" fmla="*/ 2380340 h 3383280"/>
                <a:gd name="connsiteX158" fmla="*/ 2006872 w 3017885"/>
                <a:gd name="connsiteY158" fmla="*/ 2380340 h 3383280"/>
                <a:gd name="connsiteX159" fmla="*/ 2006872 w 3017885"/>
                <a:gd name="connsiteY159" fmla="*/ 2380340 h 3383280"/>
                <a:gd name="connsiteX160" fmla="*/ 2004165 w 3017885"/>
                <a:gd name="connsiteY160" fmla="*/ 2344477 h 3383280"/>
                <a:gd name="connsiteX161" fmla="*/ 1985219 w 3017885"/>
                <a:gd name="connsiteY161" fmla="*/ 2277488 h 3383280"/>
                <a:gd name="connsiteX162" fmla="*/ 2006872 w 3017885"/>
                <a:gd name="connsiteY162" fmla="*/ 2218619 h 3383280"/>
                <a:gd name="connsiteX163" fmla="*/ 2006872 w 3017885"/>
                <a:gd name="connsiteY163" fmla="*/ 2218619 h 3383280"/>
                <a:gd name="connsiteX164" fmla="*/ 2006872 w 3017885"/>
                <a:gd name="connsiteY164" fmla="*/ 2218619 h 3383280"/>
                <a:gd name="connsiteX165" fmla="*/ 2270091 w 3017885"/>
                <a:gd name="connsiteY165" fmla="*/ 1875554 h 3383280"/>
                <a:gd name="connsiteX166" fmla="*/ 2349936 w 3017885"/>
                <a:gd name="connsiteY166" fmla="*/ 1759169 h 3383280"/>
                <a:gd name="connsiteX167" fmla="*/ 2274151 w 3017885"/>
                <a:gd name="connsiteY167" fmla="*/ 1507453 h 3383280"/>
                <a:gd name="connsiteX168" fmla="*/ 2274151 w 3017885"/>
                <a:gd name="connsiteY168" fmla="*/ 1507453 h 3383280"/>
                <a:gd name="connsiteX169" fmla="*/ 2274151 w 3017885"/>
                <a:gd name="connsiteY169" fmla="*/ 1507453 h 3383280"/>
                <a:gd name="connsiteX170" fmla="*/ 1945296 w 3017885"/>
                <a:gd name="connsiteY170" fmla="*/ 1388362 h 3383280"/>
                <a:gd name="connsiteX171" fmla="*/ 1732149 w 3017885"/>
                <a:gd name="connsiteY171" fmla="*/ 1349792 h 3383280"/>
                <a:gd name="connsiteX172" fmla="*/ 1784252 w 3017885"/>
                <a:gd name="connsiteY172" fmla="*/ 1299720 h 3383280"/>
                <a:gd name="connsiteX173" fmla="*/ 1879660 w 3017885"/>
                <a:gd name="connsiteY173" fmla="*/ 1227318 h 3383280"/>
                <a:gd name="connsiteX174" fmla="*/ 1879660 w 3017885"/>
                <a:gd name="connsiteY174" fmla="*/ 1227318 h 3383280"/>
                <a:gd name="connsiteX175" fmla="*/ 1914170 w 3017885"/>
                <a:gd name="connsiteY175" fmla="*/ 1197545 h 3383280"/>
                <a:gd name="connsiteX176" fmla="*/ 1914170 w 3017885"/>
                <a:gd name="connsiteY176" fmla="*/ 1197545 h 3383280"/>
                <a:gd name="connsiteX177" fmla="*/ 2063711 w 3017885"/>
                <a:gd name="connsiteY177" fmla="*/ 1167095 h 3383280"/>
                <a:gd name="connsiteX178" fmla="*/ 2063711 w 3017885"/>
                <a:gd name="connsiteY178" fmla="*/ 1167095 h 3383280"/>
                <a:gd name="connsiteX179" fmla="*/ 2063711 w 3017885"/>
                <a:gd name="connsiteY179" fmla="*/ 1167095 h 3383280"/>
                <a:gd name="connsiteX180" fmla="*/ 2155736 w 3017885"/>
                <a:gd name="connsiteY180" fmla="*/ 1083867 h 3383280"/>
                <a:gd name="connsiteX181" fmla="*/ 2230845 w 3017885"/>
                <a:gd name="connsiteY181" fmla="*/ 1037854 h 3383280"/>
                <a:gd name="connsiteX182" fmla="*/ 2364146 w 3017885"/>
                <a:gd name="connsiteY182" fmla="*/ 1141383 h 3383280"/>
                <a:gd name="connsiteX183" fmla="*/ 2697738 w 3017885"/>
                <a:gd name="connsiteY183" fmla="*/ 1371446 h 3383280"/>
                <a:gd name="connsiteX184" fmla="*/ 2697738 w 3017885"/>
                <a:gd name="connsiteY184" fmla="*/ 1371446 h 3383280"/>
                <a:gd name="connsiteX185" fmla="*/ 2697738 w 3017885"/>
                <a:gd name="connsiteY185" fmla="*/ 1371446 h 3383280"/>
                <a:gd name="connsiteX186" fmla="*/ 2827655 w 3017885"/>
                <a:gd name="connsiteY186" fmla="*/ 1326786 h 3383280"/>
                <a:gd name="connsiteX187" fmla="*/ 2931184 w 3017885"/>
                <a:gd name="connsiteY187" fmla="*/ 997255 h 3383280"/>
                <a:gd name="connsiteX188" fmla="*/ 2931184 w 3017885"/>
                <a:gd name="connsiteY188" fmla="*/ 997255 h 3383280"/>
                <a:gd name="connsiteX189" fmla="*/ 2931184 w 3017885"/>
                <a:gd name="connsiteY189" fmla="*/ 997255 h 3383280"/>
                <a:gd name="connsiteX190" fmla="*/ 2969753 w 3017885"/>
                <a:gd name="connsiteY190" fmla="*/ 824031 h 3383280"/>
                <a:gd name="connsiteX191" fmla="*/ 3015766 w 3017885"/>
                <a:gd name="connsiteY191" fmla="*/ 692083 h 3383280"/>
                <a:gd name="connsiteX192" fmla="*/ 3023209 w 3017885"/>
                <a:gd name="connsiteY192" fmla="*/ 632537 h 3383280"/>
                <a:gd name="connsiteX193" fmla="*/ 3002233 w 3017885"/>
                <a:gd name="connsiteY193" fmla="*/ 604118 h 3383280"/>
                <a:gd name="connsiteX194" fmla="*/ 1985219 w 3017885"/>
                <a:gd name="connsiteY194" fmla="*/ 1663084 h 3383280"/>
                <a:gd name="connsiteX195" fmla="*/ 1985219 w 3017885"/>
                <a:gd name="connsiteY195" fmla="*/ 1663084 h 3383280"/>
                <a:gd name="connsiteX196" fmla="*/ 1985219 w 3017885"/>
                <a:gd name="connsiteY196" fmla="*/ 1663084 h 3383280"/>
                <a:gd name="connsiteX197" fmla="*/ 1985219 w 3017885"/>
                <a:gd name="connsiteY197" fmla="*/ 1663084 h 3383280"/>
                <a:gd name="connsiteX198" fmla="*/ 1985219 w 3017885"/>
                <a:gd name="connsiteY198" fmla="*/ 1663084 h 3383280"/>
                <a:gd name="connsiteX199" fmla="*/ 2294451 w 3017885"/>
                <a:gd name="connsiteY199" fmla="*/ 413977 h 3383280"/>
                <a:gd name="connsiteX200" fmla="*/ 2366853 w 3017885"/>
                <a:gd name="connsiteY200" fmla="*/ 330749 h 3383280"/>
                <a:gd name="connsiteX201" fmla="*/ 2432488 w 3017885"/>
                <a:gd name="connsiteY201" fmla="*/ 325335 h 3383280"/>
                <a:gd name="connsiteX202" fmla="*/ 2387152 w 3017885"/>
                <a:gd name="connsiteY202" fmla="*/ 349695 h 3383280"/>
                <a:gd name="connsiteX203" fmla="*/ 2294451 w 3017885"/>
                <a:gd name="connsiteY203" fmla="*/ 413977 h 338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3017885" h="3383280">
                  <a:moveTo>
                    <a:pt x="3002233" y="604118"/>
                  </a:moveTo>
                  <a:cubicBezTo>
                    <a:pt x="2989376" y="604794"/>
                    <a:pt x="2970430" y="594644"/>
                    <a:pt x="2957573" y="595321"/>
                  </a:cubicBezTo>
                  <a:cubicBezTo>
                    <a:pt x="2957573" y="595321"/>
                    <a:pt x="2930507" y="593291"/>
                    <a:pt x="2930507" y="593291"/>
                  </a:cubicBezTo>
                  <a:cubicBezTo>
                    <a:pt x="2880435" y="577728"/>
                    <a:pt x="2856752" y="665017"/>
                    <a:pt x="2852692" y="682610"/>
                  </a:cubicBezTo>
                  <a:cubicBezTo>
                    <a:pt x="2852692" y="682610"/>
                    <a:pt x="2852692" y="726592"/>
                    <a:pt x="2849308" y="734036"/>
                  </a:cubicBezTo>
                  <a:cubicBezTo>
                    <a:pt x="2826979" y="719149"/>
                    <a:pt x="2844572" y="681256"/>
                    <a:pt x="2806002" y="671107"/>
                  </a:cubicBezTo>
                  <a:cubicBezTo>
                    <a:pt x="2800589" y="731329"/>
                    <a:pt x="2806002" y="776665"/>
                    <a:pt x="2851338" y="815234"/>
                  </a:cubicBezTo>
                  <a:cubicBezTo>
                    <a:pt x="2872991" y="836211"/>
                    <a:pt x="2831715" y="925529"/>
                    <a:pt x="2824272" y="947182"/>
                  </a:cubicBezTo>
                  <a:cubicBezTo>
                    <a:pt x="2793823" y="1037177"/>
                    <a:pt x="2762697" y="1102813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688264" y="1186718"/>
                    <a:pt x="2679468" y="1173185"/>
                    <a:pt x="2668641" y="1163035"/>
                  </a:cubicBezTo>
                  <a:cubicBezTo>
                    <a:pt x="2569173" y="1071687"/>
                    <a:pt x="2469704" y="990488"/>
                    <a:pt x="2389182" y="878840"/>
                  </a:cubicBezTo>
                  <a:lnTo>
                    <a:pt x="2363470" y="845007"/>
                  </a:lnTo>
                  <a:cubicBezTo>
                    <a:pt x="2307307" y="743509"/>
                    <a:pt x="2199042" y="713059"/>
                    <a:pt x="2327607" y="706293"/>
                  </a:cubicBezTo>
                  <a:cubicBezTo>
                    <a:pt x="2328960" y="706293"/>
                    <a:pt x="2358733" y="756365"/>
                    <a:pt x="2380386" y="775988"/>
                  </a:cubicBezTo>
                  <a:cubicBezTo>
                    <a:pt x="2387829" y="782078"/>
                    <a:pt x="2412189" y="785461"/>
                    <a:pt x="2415572" y="784785"/>
                  </a:cubicBezTo>
                  <a:cubicBezTo>
                    <a:pt x="2431135" y="782755"/>
                    <a:pt x="2464291" y="736065"/>
                    <a:pt x="2477824" y="738772"/>
                  </a:cubicBezTo>
                  <a:cubicBezTo>
                    <a:pt x="2488651" y="740125"/>
                    <a:pt x="2477148" y="729976"/>
                    <a:pt x="2477824" y="725916"/>
                  </a:cubicBezTo>
                  <a:cubicBezTo>
                    <a:pt x="2479854" y="721856"/>
                    <a:pt x="2484591" y="725239"/>
                    <a:pt x="2488651" y="726592"/>
                  </a:cubicBezTo>
                  <a:cubicBezTo>
                    <a:pt x="2494741" y="729299"/>
                    <a:pt x="2496094" y="726592"/>
                    <a:pt x="2495417" y="723886"/>
                  </a:cubicBezTo>
                  <a:cubicBezTo>
                    <a:pt x="2498801" y="715089"/>
                    <a:pt x="2506920" y="708999"/>
                    <a:pt x="2518424" y="708999"/>
                  </a:cubicBezTo>
                  <a:cubicBezTo>
                    <a:pt x="2525867" y="708999"/>
                    <a:pt x="2531280" y="704939"/>
                    <a:pt x="2533987" y="697496"/>
                  </a:cubicBezTo>
                  <a:cubicBezTo>
                    <a:pt x="2536017" y="683286"/>
                    <a:pt x="2533987" y="668400"/>
                    <a:pt x="2542783" y="655543"/>
                  </a:cubicBezTo>
                  <a:cubicBezTo>
                    <a:pt x="2547520" y="647424"/>
                    <a:pt x="2556993" y="640657"/>
                    <a:pt x="2561730" y="639304"/>
                  </a:cubicBezTo>
                  <a:cubicBezTo>
                    <a:pt x="2594886" y="628477"/>
                    <a:pt x="2612479" y="597351"/>
                    <a:pt x="2617892" y="590584"/>
                  </a:cubicBezTo>
                  <a:cubicBezTo>
                    <a:pt x="2623982" y="583141"/>
                    <a:pt x="2640898" y="556075"/>
                    <a:pt x="2642252" y="552015"/>
                  </a:cubicBezTo>
                  <a:cubicBezTo>
                    <a:pt x="2661875" y="522242"/>
                    <a:pt x="2642928" y="445780"/>
                    <a:pt x="2642928" y="445780"/>
                  </a:cubicBezTo>
                  <a:cubicBezTo>
                    <a:pt x="2642928" y="445780"/>
                    <a:pt x="2642928" y="445780"/>
                    <a:pt x="2642928" y="445780"/>
                  </a:cubicBezTo>
                  <a:cubicBezTo>
                    <a:pt x="2622629" y="409241"/>
                    <a:pt x="2621952" y="360521"/>
                    <a:pt x="2575263" y="341575"/>
                  </a:cubicBezTo>
                  <a:lnTo>
                    <a:pt x="2575263" y="341575"/>
                  </a:lnTo>
                  <a:cubicBezTo>
                    <a:pt x="2552933" y="323982"/>
                    <a:pt x="2571203" y="334132"/>
                    <a:pt x="2548873" y="316539"/>
                  </a:cubicBezTo>
                  <a:cubicBezTo>
                    <a:pt x="2540753" y="309096"/>
                    <a:pt x="2525867" y="307066"/>
                    <a:pt x="2525867" y="307066"/>
                  </a:cubicBezTo>
                  <a:cubicBezTo>
                    <a:pt x="2510980" y="210980"/>
                    <a:pt x="2424369" y="157525"/>
                    <a:pt x="2330990" y="236017"/>
                  </a:cubicBezTo>
                  <a:cubicBezTo>
                    <a:pt x="2287007" y="272556"/>
                    <a:pt x="2220695" y="232633"/>
                    <a:pt x="2171299" y="257670"/>
                  </a:cubicBezTo>
                  <a:cubicBezTo>
                    <a:pt x="2109724" y="270526"/>
                    <a:pt x="2076567" y="330749"/>
                    <a:pt x="2012285" y="332778"/>
                  </a:cubicBezTo>
                  <a:cubicBezTo>
                    <a:pt x="1976422" y="333455"/>
                    <a:pt x="1904697" y="313155"/>
                    <a:pt x="1904697" y="313155"/>
                  </a:cubicBezTo>
                  <a:cubicBezTo>
                    <a:pt x="1904697" y="313155"/>
                    <a:pt x="1904697" y="313155"/>
                    <a:pt x="1904697" y="313155"/>
                  </a:cubicBezTo>
                  <a:cubicBezTo>
                    <a:pt x="1871541" y="300299"/>
                    <a:pt x="1797108" y="283383"/>
                    <a:pt x="1782222" y="250903"/>
                  </a:cubicBezTo>
                  <a:cubicBezTo>
                    <a:pt x="1782222" y="250903"/>
                    <a:pt x="1762599" y="208274"/>
                    <a:pt x="1762599" y="208274"/>
                  </a:cubicBezTo>
                  <a:cubicBezTo>
                    <a:pt x="1727413" y="154141"/>
                    <a:pt x="1663130" y="169028"/>
                    <a:pt x="1639448" y="164291"/>
                  </a:cubicBezTo>
                  <a:cubicBezTo>
                    <a:pt x="1684783" y="189327"/>
                    <a:pt x="1686813" y="208274"/>
                    <a:pt x="1705083" y="234663"/>
                  </a:cubicBezTo>
                  <a:cubicBezTo>
                    <a:pt x="1713880" y="254963"/>
                    <a:pt x="1724706" y="271879"/>
                    <a:pt x="1731473" y="295562"/>
                  </a:cubicBezTo>
                  <a:cubicBezTo>
                    <a:pt x="1743653" y="314509"/>
                    <a:pt x="1776809" y="354431"/>
                    <a:pt x="1797108" y="376761"/>
                  </a:cubicBezTo>
                  <a:cubicBezTo>
                    <a:pt x="1865451" y="426157"/>
                    <a:pt x="2044088" y="491793"/>
                    <a:pt x="2019051" y="523596"/>
                  </a:cubicBezTo>
                  <a:cubicBezTo>
                    <a:pt x="1976422" y="488409"/>
                    <a:pt x="1754479" y="395031"/>
                    <a:pt x="1754479" y="395031"/>
                  </a:cubicBezTo>
                  <a:cubicBezTo>
                    <a:pt x="1667867" y="358491"/>
                    <a:pt x="1580578" y="322629"/>
                    <a:pt x="1493966" y="286089"/>
                  </a:cubicBezTo>
                  <a:cubicBezTo>
                    <a:pt x="1345779" y="237370"/>
                    <a:pt x="1197591" y="187974"/>
                    <a:pt x="1044667" y="152788"/>
                  </a:cubicBezTo>
                  <a:cubicBezTo>
                    <a:pt x="991888" y="135872"/>
                    <a:pt x="875503" y="119632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69413" y="111512"/>
                    <a:pt x="865353" y="107452"/>
                    <a:pt x="861970" y="102715"/>
                  </a:cubicBezTo>
                  <a:cubicBezTo>
                    <a:pt x="793628" y="100685"/>
                    <a:pt x="733405" y="75649"/>
                    <a:pt x="677243" y="38433"/>
                  </a:cubicBezTo>
                  <a:cubicBezTo>
                    <a:pt x="658296" y="28960"/>
                    <a:pt x="639350" y="19487"/>
                    <a:pt x="619727" y="9337"/>
                  </a:cubicBezTo>
                  <a:cubicBezTo>
                    <a:pt x="598751" y="-1490"/>
                    <a:pt x="578451" y="-9609"/>
                    <a:pt x="571008" y="24900"/>
                  </a:cubicBezTo>
                  <a:cubicBezTo>
                    <a:pt x="571008" y="24900"/>
                    <a:pt x="571008" y="24900"/>
                    <a:pt x="571008" y="24900"/>
                  </a:cubicBezTo>
                  <a:cubicBezTo>
                    <a:pt x="566948" y="28283"/>
                    <a:pt x="562888" y="31667"/>
                    <a:pt x="559505" y="35727"/>
                  </a:cubicBezTo>
                  <a:cubicBezTo>
                    <a:pt x="559505" y="35727"/>
                    <a:pt x="559505" y="35727"/>
                    <a:pt x="559505" y="35727"/>
                  </a:cubicBezTo>
                  <a:cubicBezTo>
                    <a:pt x="503342" y="24900"/>
                    <a:pt x="499959" y="66176"/>
                    <a:pt x="493192" y="104069"/>
                  </a:cubicBezTo>
                  <a:lnTo>
                    <a:pt x="493192" y="104069"/>
                  </a:lnTo>
                  <a:cubicBezTo>
                    <a:pt x="459360" y="108129"/>
                    <a:pt x="464096" y="124368"/>
                    <a:pt x="485072" y="139255"/>
                  </a:cubicBezTo>
                  <a:cubicBezTo>
                    <a:pt x="504019" y="152111"/>
                    <a:pt x="526348" y="159555"/>
                    <a:pt x="547325" y="169704"/>
                  </a:cubicBezTo>
                  <a:cubicBezTo>
                    <a:pt x="568978" y="177148"/>
                    <a:pt x="591308" y="183914"/>
                    <a:pt x="612960" y="192034"/>
                  </a:cubicBezTo>
                  <a:cubicBezTo>
                    <a:pt x="644087" y="204214"/>
                    <a:pt x="614990" y="210980"/>
                    <a:pt x="610254" y="220454"/>
                  </a:cubicBezTo>
                  <a:cubicBezTo>
                    <a:pt x="597397" y="223837"/>
                    <a:pt x="583864" y="229250"/>
                    <a:pt x="586571" y="244813"/>
                  </a:cubicBezTo>
                  <a:cubicBezTo>
                    <a:pt x="589278" y="259023"/>
                    <a:pt x="603487" y="254963"/>
                    <a:pt x="612960" y="254286"/>
                  </a:cubicBezTo>
                  <a:cubicBezTo>
                    <a:pt x="652883" y="249550"/>
                    <a:pt x="694159" y="255640"/>
                    <a:pt x="732052" y="236693"/>
                  </a:cubicBezTo>
                  <a:cubicBezTo>
                    <a:pt x="847083" y="204214"/>
                    <a:pt x="916779" y="256993"/>
                    <a:pt x="1008127" y="273909"/>
                  </a:cubicBezTo>
                  <a:lnTo>
                    <a:pt x="1008127" y="273909"/>
                  </a:lnTo>
                  <a:cubicBezTo>
                    <a:pt x="1108273" y="313832"/>
                    <a:pt x="1209771" y="349695"/>
                    <a:pt x="1313299" y="379468"/>
                  </a:cubicBezTo>
                  <a:cubicBezTo>
                    <a:pt x="1315329" y="384204"/>
                    <a:pt x="1383672" y="404504"/>
                    <a:pt x="1410738" y="421420"/>
                  </a:cubicBezTo>
                  <a:cubicBezTo>
                    <a:pt x="1498026" y="478260"/>
                    <a:pt x="1782222" y="578405"/>
                    <a:pt x="1777485" y="609531"/>
                  </a:cubicBezTo>
                  <a:cubicBezTo>
                    <a:pt x="1746359" y="681933"/>
                    <a:pt x="1708466" y="706293"/>
                    <a:pt x="1704407" y="711029"/>
                  </a:cubicBezTo>
                  <a:cubicBezTo>
                    <a:pt x="1673280" y="750952"/>
                    <a:pt x="1623208" y="775988"/>
                    <a:pt x="1612381" y="831474"/>
                  </a:cubicBezTo>
                  <a:cubicBezTo>
                    <a:pt x="1612381" y="831474"/>
                    <a:pt x="1581932" y="869367"/>
                    <a:pt x="1571105" y="891020"/>
                  </a:cubicBezTo>
                  <a:cubicBezTo>
                    <a:pt x="1531183" y="964775"/>
                    <a:pt x="1489230" y="1037177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18858" y="1125819"/>
                    <a:pt x="1376228" y="1130556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9762" y="1177922"/>
                    <a:pt x="1390438" y="1180628"/>
                    <a:pt x="1390438" y="1183335"/>
                  </a:cubicBezTo>
                  <a:cubicBezTo>
                    <a:pt x="1385025" y="1189425"/>
                    <a:pt x="1376228" y="1197545"/>
                    <a:pt x="1374875" y="1200252"/>
                  </a:cubicBezTo>
                  <a:cubicBezTo>
                    <a:pt x="1364049" y="1222581"/>
                    <a:pt x="1349162" y="1207018"/>
                    <a:pt x="1324126" y="1236791"/>
                  </a:cubicBezTo>
                  <a:cubicBezTo>
                    <a:pt x="1293000" y="1278744"/>
                    <a:pt x="1251047" y="1307163"/>
                    <a:pt x="1203681" y="1327463"/>
                  </a:cubicBezTo>
                  <a:cubicBezTo>
                    <a:pt x="1130602" y="1360619"/>
                    <a:pt x="1102859" y="1425578"/>
                    <a:pt x="1085266" y="1497304"/>
                  </a:cubicBezTo>
                  <a:cubicBezTo>
                    <a:pt x="1067673" y="1560909"/>
                    <a:pt x="1065643" y="1701654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987828" y="1793002"/>
                    <a:pt x="970911" y="1811949"/>
                    <a:pt x="952642" y="1830218"/>
                  </a:cubicBezTo>
                  <a:cubicBezTo>
                    <a:pt x="893096" y="1889764"/>
                    <a:pt x="859263" y="1970286"/>
                    <a:pt x="794981" y="2026448"/>
                  </a:cubicBezTo>
                  <a:cubicBezTo>
                    <a:pt x="776035" y="2040658"/>
                    <a:pt x="759118" y="2056898"/>
                    <a:pt x="734759" y="2065695"/>
                  </a:cubicBezTo>
                  <a:cubicBezTo>
                    <a:pt x="696866" y="2079228"/>
                    <a:pt x="667770" y="2105617"/>
                    <a:pt x="650853" y="2144187"/>
                  </a:cubicBezTo>
                  <a:cubicBezTo>
                    <a:pt x="637320" y="2153660"/>
                    <a:pt x="624464" y="2163133"/>
                    <a:pt x="610930" y="2171930"/>
                  </a:cubicBezTo>
                  <a:cubicBezTo>
                    <a:pt x="589954" y="2187493"/>
                    <a:pt x="583188" y="2190876"/>
                    <a:pt x="566271" y="2206439"/>
                  </a:cubicBezTo>
                  <a:cubicBezTo>
                    <a:pt x="516199" y="2252452"/>
                    <a:pt x="462066" y="2314704"/>
                    <a:pt x="430263" y="2381693"/>
                  </a:cubicBezTo>
                  <a:cubicBezTo>
                    <a:pt x="395754" y="2443945"/>
                    <a:pt x="368011" y="2504168"/>
                    <a:pt x="333502" y="2566420"/>
                  </a:cubicBezTo>
                  <a:cubicBezTo>
                    <a:pt x="303052" y="2635439"/>
                    <a:pt x="213733" y="2811370"/>
                    <a:pt x="174487" y="2816106"/>
                  </a:cubicBezTo>
                  <a:cubicBezTo>
                    <a:pt x="174487" y="2816106"/>
                    <a:pt x="160278" y="2815429"/>
                    <a:pt x="128475" y="2819489"/>
                  </a:cubicBezTo>
                  <a:cubicBezTo>
                    <a:pt x="94642" y="2824226"/>
                    <a:pt x="58103" y="2807986"/>
                    <a:pt x="29006" y="2834376"/>
                  </a:cubicBezTo>
                  <a:cubicBezTo>
                    <a:pt x="29006" y="2834376"/>
                    <a:pt x="17503" y="2836406"/>
                    <a:pt x="17503" y="2836406"/>
                  </a:cubicBezTo>
                  <a:cubicBezTo>
                    <a:pt x="9383" y="2837759"/>
                    <a:pt x="3970" y="2835052"/>
                    <a:pt x="1940" y="2841142"/>
                  </a:cubicBezTo>
                  <a:cubicBezTo>
                    <a:pt x="-8886" y="2959557"/>
                    <a:pt x="29006" y="3048199"/>
                    <a:pt x="31713" y="3159171"/>
                  </a:cubicBezTo>
                  <a:cubicBezTo>
                    <a:pt x="33066" y="3167967"/>
                    <a:pt x="43216" y="3249166"/>
                    <a:pt x="60809" y="3276909"/>
                  </a:cubicBezTo>
                  <a:cubicBezTo>
                    <a:pt x="60809" y="3276909"/>
                    <a:pt x="60809" y="3276909"/>
                    <a:pt x="60809" y="3276909"/>
                  </a:cubicBezTo>
                  <a:cubicBezTo>
                    <a:pt x="81786" y="3320215"/>
                    <a:pt x="112235" y="3356078"/>
                    <a:pt x="123738" y="3372317"/>
                  </a:cubicBezTo>
                  <a:cubicBezTo>
                    <a:pt x="136595" y="3387204"/>
                    <a:pt x="168397" y="3389910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219823" y="3312095"/>
                    <a:pt x="196817" y="3243076"/>
                    <a:pt x="229297" y="3186237"/>
                  </a:cubicBezTo>
                  <a:cubicBezTo>
                    <a:pt x="250950" y="3172704"/>
                    <a:pt x="250950" y="3153757"/>
                    <a:pt x="242830" y="3132781"/>
                  </a:cubicBezTo>
                  <a:cubicBezTo>
                    <a:pt x="263129" y="3018426"/>
                    <a:pt x="273279" y="3007600"/>
                    <a:pt x="374778" y="2987977"/>
                  </a:cubicBezTo>
                  <a:cubicBezTo>
                    <a:pt x="374778" y="2987977"/>
                    <a:pt x="374778" y="2987977"/>
                    <a:pt x="374778" y="2987977"/>
                  </a:cubicBezTo>
                  <a:cubicBezTo>
                    <a:pt x="379514" y="2988653"/>
                    <a:pt x="383574" y="2990007"/>
                    <a:pt x="388311" y="2990683"/>
                  </a:cubicBezTo>
                  <a:cubicBezTo>
                    <a:pt x="396431" y="2991360"/>
                    <a:pt x="384927" y="2947377"/>
                    <a:pt x="367334" y="2945348"/>
                  </a:cubicBezTo>
                  <a:cubicBezTo>
                    <a:pt x="296285" y="2938581"/>
                    <a:pt x="331472" y="2906778"/>
                    <a:pt x="346358" y="2874975"/>
                  </a:cubicBezTo>
                  <a:cubicBezTo>
                    <a:pt x="369364" y="2822873"/>
                    <a:pt x="409287" y="2781597"/>
                    <a:pt x="439060" y="2734231"/>
                  </a:cubicBezTo>
                  <a:lnTo>
                    <a:pt x="439060" y="2734231"/>
                  </a:lnTo>
                  <a:cubicBezTo>
                    <a:pt x="478983" y="2682805"/>
                    <a:pt x="518905" y="2630702"/>
                    <a:pt x="558828" y="2578600"/>
                  </a:cubicBezTo>
                  <a:cubicBezTo>
                    <a:pt x="558828" y="2578600"/>
                    <a:pt x="707016" y="2394549"/>
                    <a:pt x="808514" y="2329591"/>
                  </a:cubicBezTo>
                  <a:cubicBezTo>
                    <a:pt x="862647" y="2313351"/>
                    <a:pt x="917456" y="2276135"/>
                    <a:pt x="953995" y="2247715"/>
                  </a:cubicBezTo>
                  <a:cubicBezTo>
                    <a:pt x="1031810" y="2211176"/>
                    <a:pt x="1098123" y="2159073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258490" y="1998029"/>
                    <a:pt x="1364725" y="1903974"/>
                    <a:pt x="1443894" y="1784206"/>
                  </a:cubicBezTo>
                  <a:cubicBezTo>
                    <a:pt x="1462840" y="1755786"/>
                    <a:pt x="1483817" y="1746313"/>
                    <a:pt x="1519003" y="1746990"/>
                  </a:cubicBezTo>
                  <a:cubicBezTo>
                    <a:pt x="1651627" y="1751050"/>
                    <a:pt x="1784929" y="1759169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16877" y="1736840"/>
                    <a:pt x="1916877" y="1736840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49356" y="1736840"/>
                    <a:pt x="1981835" y="1736840"/>
                    <a:pt x="2014992" y="1736840"/>
                  </a:cubicBezTo>
                  <a:cubicBezTo>
                    <a:pt x="2044764" y="1736840"/>
                    <a:pt x="2049501" y="1749696"/>
                    <a:pt x="2033938" y="1772702"/>
                  </a:cubicBezTo>
                  <a:cubicBezTo>
                    <a:pt x="1959506" y="1882321"/>
                    <a:pt x="1939206" y="2014945"/>
                    <a:pt x="1876277" y="2129300"/>
                  </a:cubicBezTo>
                  <a:cubicBezTo>
                    <a:pt x="1847858" y="2186139"/>
                    <a:pt x="1807258" y="2235535"/>
                    <a:pt x="1803875" y="2301171"/>
                  </a:cubicBezTo>
                  <a:cubicBezTo>
                    <a:pt x="1803875" y="2301171"/>
                    <a:pt x="1803875" y="2301171"/>
                    <a:pt x="1803875" y="2301171"/>
                  </a:cubicBezTo>
                  <a:cubicBezTo>
                    <a:pt x="1745682" y="2314027"/>
                    <a:pt x="1697640" y="2355303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2004" y="2355303"/>
                    <a:pt x="1595465" y="2362747"/>
                    <a:pt x="1598172" y="2383046"/>
                  </a:cubicBezTo>
                  <a:cubicBezTo>
                    <a:pt x="1599525" y="2395903"/>
                    <a:pt x="1634711" y="2448682"/>
                    <a:pt x="1651627" y="2462892"/>
                  </a:cubicBezTo>
                  <a:cubicBezTo>
                    <a:pt x="1651627" y="2462892"/>
                    <a:pt x="1656364" y="2458832"/>
                    <a:pt x="1656364" y="2458832"/>
                  </a:cubicBezTo>
                  <a:cubicBezTo>
                    <a:pt x="1656364" y="2458832"/>
                    <a:pt x="1657041" y="2458832"/>
                    <a:pt x="1657041" y="2458832"/>
                  </a:cubicBezTo>
                  <a:cubicBezTo>
                    <a:pt x="1655011" y="2460185"/>
                    <a:pt x="1653657" y="2461538"/>
                    <a:pt x="1651627" y="2462215"/>
                  </a:cubicBezTo>
                  <a:cubicBezTo>
                    <a:pt x="1659747" y="2504844"/>
                    <a:pt x="1688843" y="2533264"/>
                    <a:pt x="1718616" y="2561683"/>
                  </a:cubicBezTo>
                  <a:cubicBezTo>
                    <a:pt x="1718616" y="2561683"/>
                    <a:pt x="1718616" y="2561683"/>
                    <a:pt x="1718616" y="2561683"/>
                  </a:cubicBezTo>
                  <a:cubicBezTo>
                    <a:pt x="1744329" y="2594840"/>
                    <a:pt x="1769365" y="2627319"/>
                    <a:pt x="1795078" y="2660475"/>
                  </a:cubicBezTo>
                  <a:cubicBezTo>
                    <a:pt x="1837031" y="2728141"/>
                    <a:pt x="1874247" y="279986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64919" y="2828286"/>
                    <a:pt x="1973716" y="2828286"/>
                    <a:pt x="1981835" y="2828286"/>
                  </a:cubicBezTo>
                  <a:cubicBezTo>
                    <a:pt x="1987249" y="2762650"/>
                    <a:pt x="1952739" y="2705135"/>
                    <a:pt x="1942589" y="2642882"/>
                  </a:cubicBezTo>
                  <a:cubicBezTo>
                    <a:pt x="1949356" y="2612433"/>
                    <a:pt x="1940560" y="2584013"/>
                    <a:pt x="1930410" y="2555594"/>
                  </a:cubicBezTo>
                  <a:cubicBezTo>
                    <a:pt x="1930410" y="2555594"/>
                    <a:pt x="1930410" y="2555594"/>
                    <a:pt x="1930410" y="2555594"/>
                  </a:cubicBezTo>
                  <a:cubicBezTo>
                    <a:pt x="1927703" y="2484545"/>
                    <a:pt x="1941236" y="2420939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25142" y="2366807"/>
                    <a:pt x="2029201" y="2347860"/>
                    <a:pt x="2004165" y="2344477"/>
                  </a:cubicBezTo>
                  <a:cubicBezTo>
                    <a:pt x="1938529" y="2336357"/>
                    <a:pt x="1967626" y="2306584"/>
                    <a:pt x="1985219" y="2277488"/>
                  </a:cubicBezTo>
                  <a:cubicBezTo>
                    <a:pt x="1996045" y="2259218"/>
                    <a:pt x="2009578" y="2242302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97544" y="2106294"/>
                    <a:pt x="2193629" y="1998706"/>
                    <a:pt x="2270091" y="1875554"/>
                  </a:cubicBezTo>
                  <a:cubicBezTo>
                    <a:pt x="2284977" y="1828865"/>
                    <a:pt x="2322870" y="1797739"/>
                    <a:pt x="2349936" y="1759169"/>
                  </a:cubicBezTo>
                  <a:cubicBezTo>
                    <a:pt x="2437225" y="1633311"/>
                    <a:pt x="2416249" y="1561586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68738" y="1500687"/>
                    <a:pt x="2054914" y="1406632"/>
                    <a:pt x="1945296" y="1388362"/>
                  </a:cubicBezTo>
                  <a:cubicBezTo>
                    <a:pt x="1874247" y="1376859"/>
                    <a:pt x="1799815" y="1380919"/>
                    <a:pt x="1732149" y="1349792"/>
                  </a:cubicBezTo>
                  <a:cubicBezTo>
                    <a:pt x="1733503" y="1315960"/>
                    <a:pt x="1763276" y="1312576"/>
                    <a:pt x="1784252" y="1299720"/>
                  </a:cubicBezTo>
                  <a:cubicBezTo>
                    <a:pt x="1818085" y="1278744"/>
                    <a:pt x="1864097" y="1272654"/>
                    <a:pt x="1879660" y="1227318"/>
                  </a:cubicBezTo>
                  <a:cubicBezTo>
                    <a:pt x="1879660" y="1227318"/>
                    <a:pt x="1879660" y="1227318"/>
                    <a:pt x="1879660" y="1227318"/>
                  </a:cubicBezTo>
                  <a:cubicBezTo>
                    <a:pt x="1891164" y="1217845"/>
                    <a:pt x="1902667" y="1207695"/>
                    <a:pt x="1914170" y="1197545"/>
                  </a:cubicBezTo>
                  <a:cubicBezTo>
                    <a:pt x="1914170" y="1197545"/>
                    <a:pt x="1914170" y="1197545"/>
                    <a:pt x="1914170" y="1197545"/>
                  </a:cubicBezTo>
                  <a:cubicBezTo>
                    <a:pt x="1962889" y="1181305"/>
                    <a:pt x="2016345" y="1188748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111753" y="1158299"/>
                    <a:pt x="2138143" y="1125819"/>
                    <a:pt x="2155736" y="1083867"/>
                  </a:cubicBezTo>
                  <a:cubicBezTo>
                    <a:pt x="2169946" y="1050034"/>
                    <a:pt x="2190246" y="1028381"/>
                    <a:pt x="2230845" y="1037854"/>
                  </a:cubicBezTo>
                  <a:cubicBezTo>
                    <a:pt x="2280917" y="1065597"/>
                    <a:pt x="2324223" y="1100783"/>
                    <a:pt x="2364146" y="1141383"/>
                  </a:cubicBezTo>
                  <a:cubicBezTo>
                    <a:pt x="2459555" y="1240851"/>
                    <a:pt x="2573233" y="1313930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758637" y="1407308"/>
                    <a:pt x="2795853" y="1394452"/>
                    <a:pt x="2827655" y="1326786"/>
                  </a:cubicBezTo>
                  <a:cubicBezTo>
                    <a:pt x="2837129" y="1271977"/>
                    <a:pt x="2919004" y="1056124"/>
                    <a:pt x="2931184" y="997255"/>
                  </a:cubicBezTo>
                  <a:lnTo>
                    <a:pt x="2931184" y="997255"/>
                  </a:lnTo>
                  <a:lnTo>
                    <a:pt x="2931184" y="997255"/>
                  </a:lnTo>
                  <a:cubicBezTo>
                    <a:pt x="2946070" y="942446"/>
                    <a:pt x="2969753" y="824031"/>
                    <a:pt x="2969753" y="824031"/>
                  </a:cubicBezTo>
                  <a:cubicBezTo>
                    <a:pt x="2979226" y="790198"/>
                    <a:pt x="3013059" y="728622"/>
                    <a:pt x="3015766" y="692083"/>
                  </a:cubicBezTo>
                  <a:cubicBezTo>
                    <a:pt x="3022532" y="664340"/>
                    <a:pt x="3023209" y="646070"/>
                    <a:pt x="3023209" y="632537"/>
                  </a:cubicBezTo>
                  <a:cubicBezTo>
                    <a:pt x="3023886" y="616974"/>
                    <a:pt x="3002233" y="604118"/>
                    <a:pt x="3002233" y="604118"/>
                  </a:cubicBezTo>
                  <a:close/>
                  <a:moveTo>
                    <a:pt x="1985219" y="1663084"/>
                  </a:moveTo>
                  <a:cubicBezTo>
                    <a:pt x="1985219" y="1663084"/>
                    <a:pt x="1985219" y="1663084"/>
                    <a:pt x="1985219" y="1663084"/>
                  </a:cubicBezTo>
                  <a:cubicBezTo>
                    <a:pt x="1985219" y="1663084"/>
                    <a:pt x="1984542" y="1663084"/>
                    <a:pt x="1985219" y="1663084"/>
                  </a:cubicBezTo>
                  <a:cubicBezTo>
                    <a:pt x="1984542" y="1663084"/>
                    <a:pt x="1984542" y="1663084"/>
                    <a:pt x="1985219" y="1663084"/>
                  </a:cubicBezTo>
                  <a:cubicBezTo>
                    <a:pt x="1984542" y="1663084"/>
                    <a:pt x="1985219" y="1663084"/>
                    <a:pt x="1985219" y="1663084"/>
                  </a:cubicBezTo>
                  <a:close/>
                  <a:moveTo>
                    <a:pt x="2294451" y="413977"/>
                  </a:moveTo>
                  <a:cubicBezTo>
                    <a:pt x="2280241" y="426157"/>
                    <a:pt x="2341816" y="341575"/>
                    <a:pt x="2366853" y="330749"/>
                  </a:cubicBezTo>
                  <a:cubicBezTo>
                    <a:pt x="2391889" y="319922"/>
                    <a:pt x="2424369" y="307742"/>
                    <a:pt x="2432488" y="325335"/>
                  </a:cubicBezTo>
                  <a:cubicBezTo>
                    <a:pt x="2439932" y="342252"/>
                    <a:pt x="2412189" y="338868"/>
                    <a:pt x="2387152" y="349695"/>
                  </a:cubicBezTo>
                  <a:cubicBezTo>
                    <a:pt x="2362116" y="359845"/>
                    <a:pt x="2343846" y="370671"/>
                    <a:pt x="2294451" y="413977"/>
                  </a:cubicBezTo>
                  <a:close/>
                </a:path>
              </a:pathLst>
            </a:custGeom>
            <a:grpFill/>
            <a:ln w="6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2A827C-87CC-4158-A4C5-DF9EF3DB7937}"/>
                </a:ext>
              </a:extLst>
            </p:cNvPr>
            <p:cNvSpPr/>
            <p:nvPr/>
          </p:nvSpPr>
          <p:spPr>
            <a:xfrm>
              <a:off x="2379393" y="5741784"/>
              <a:ext cx="5164030" cy="501155"/>
            </a:xfrm>
            <a:prstGeom prst="ellipse">
              <a:avLst/>
            </a:prstGeom>
            <a:grpFill/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512804" y="1544426"/>
            <a:ext cx="559776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+mj-lt"/>
                <a:cs typeface="Arial"/>
              </a:rPr>
              <a:t>Development and</a:t>
            </a:r>
          </a:p>
          <a:p>
            <a:r>
              <a:rPr lang="en-US" altLang="ko-KR" sz="4800" b="1" dirty="0">
                <a:solidFill>
                  <a:schemeClr val="accent4"/>
                </a:solidFill>
                <a:latin typeface="+mj-lt"/>
                <a:cs typeface="Arial"/>
              </a:rPr>
              <a:t>Testing</a:t>
            </a:r>
            <a:endParaRPr lang="en-US" altLang="ko-KR" sz="4800" b="1" dirty="0">
              <a:solidFill>
                <a:schemeClr val="accent4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20D5FB-35C9-4AC0-BE0C-92291B493374}"/>
              </a:ext>
            </a:extLst>
          </p:cNvPr>
          <p:cNvGrpSpPr/>
          <p:nvPr/>
        </p:nvGrpSpPr>
        <p:grpSpPr>
          <a:xfrm>
            <a:off x="6185184" y="1802051"/>
            <a:ext cx="167980" cy="1055579"/>
            <a:chOff x="6583680" y="2944791"/>
            <a:chExt cx="167980" cy="10555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1155C4-0332-4DBE-99E5-A86A26574EBC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2D33E-0741-469C-BBB7-605D491D2CF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A47F10C-65BA-4B06-A5EF-03EF0093633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31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1F771-27D4-9C43-800C-66BF91C0A31C}"/>
              </a:ext>
            </a:extLst>
          </p:cNvPr>
          <p:cNvSpPr txBox="1"/>
          <p:nvPr/>
        </p:nvSpPr>
        <p:spPr>
          <a:xfrm>
            <a:off x="4792133" y="453813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5C1AA-D8AC-1345-9FB1-C685AF9ADB47}"/>
              </a:ext>
            </a:extLst>
          </p:cNvPr>
          <p:cNvSpPr txBox="1"/>
          <p:nvPr/>
        </p:nvSpPr>
        <p:spPr>
          <a:xfrm>
            <a:off x="11531600" y="3877733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818D74D-25E6-A741-B2AC-C8BC9BAD7BEC}"/>
              </a:ext>
            </a:extLst>
          </p:cNvPr>
          <p:cNvSpPr/>
          <p:nvPr/>
        </p:nvSpPr>
        <p:spPr>
          <a:xfrm rot="16200000">
            <a:off x="8622441" y="3290146"/>
            <a:ext cx="3200401" cy="3291838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97130C-A145-DC40-A148-19CD188D59C4}"/>
              </a:ext>
            </a:extLst>
          </p:cNvPr>
          <p:cNvSpPr/>
          <p:nvPr/>
        </p:nvSpPr>
        <p:spPr>
          <a:xfrm>
            <a:off x="10143067" y="5843769"/>
            <a:ext cx="1725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>
                <a:solidFill>
                  <a:srgbClr val="FF0000"/>
                </a:solidFill>
              </a:rPr>
              <a:t>SnapFit</a:t>
            </a:r>
            <a:endParaRPr lang="en-US" sz="280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16E8561-DB28-AC49-BE32-DFDFF9C04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88" y="4568798"/>
            <a:ext cx="1898704" cy="18987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A60800-012F-4E62-B0B5-1FB0D85D9236}"/>
              </a:ext>
            </a:extLst>
          </p:cNvPr>
          <p:cNvSpPr txBox="1"/>
          <p:nvPr/>
        </p:nvSpPr>
        <p:spPr>
          <a:xfrm>
            <a:off x="2147193" y="1341435"/>
            <a:ext cx="7693438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Process: </a:t>
            </a:r>
            <a:endParaRPr lang="en-US"/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Agile Scrum</a:t>
            </a:r>
            <a:endParaRPr lang="en-US" dirty="0"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Product backlog created and maintained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Product backlog consists of 40 user stories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The user stories are split in 4 Sprints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Test Driven Development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Unit testing for backend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Tested APIs with Postman</a:t>
            </a:r>
          </a:p>
        </p:txBody>
      </p:sp>
    </p:spTree>
    <p:extLst>
      <p:ext uri="{BB962C8B-B14F-4D97-AF65-F5344CB8AC3E}">
        <p14:creationId xmlns:p14="http://schemas.microsoft.com/office/powerpoint/2010/main" val="257445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1F771-27D4-9C43-800C-66BF91C0A31C}"/>
              </a:ext>
            </a:extLst>
          </p:cNvPr>
          <p:cNvSpPr txBox="1"/>
          <p:nvPr/>
        </p:nvSpPr>
        <p:spPr>
          <a:xfrm>
            <a:off x="4792133" y="453813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5C1AA-D8AC-1345-9FB1-C685AF9ADB47}"/>
              </a:ext>
            </a:extLst>
          </p:cNvPr>
          <p:cNvSpPr txBox="1"/>
          <p:nvPr/>
        </p:nvSpPr>
        <p:spPr>
          <a:xfrm>
            <a:off x="11531600" y="3877733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818D74D-25E6-A741-B2AC-C8BC9BAD7BEC}"/>
              </a:ext>
            </a:extLst>
          </p:cNvPr>
          <p:cNvSpPr/>
          <p:nvPr/>
        </p:nvSpPr>
        <p:spPr>
          <a:xfrm rot="16200000">
            <a:off x="8622441" y="3290146"/>
            <a:ext cx="3200401" cy="3291838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97130C-A145-DC40-A148-19CD188D59C4}"/>
              </a:ext>
            </a:extLst>
          </p:cNvPr>
          <p:cNvSpPr/>
          <p:nvPr/>
        </p:nvSpPr>
        <p:spPr>
          <a:xfrm>
            <a:off x="10143067" y="5843769"/>
            <a:ext cx="1725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>
                <a:solidFill>
                  <a:srgbClr val="FF0000"/>
                </a:solidFill>
              </a:rPr>
              <a:t>SnapFit</a:t>
            </a:r>
            <a:endParaRPr lang="en-US" sz="280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16E8561-DB28-AC49-BE32-DFDFF9C04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88" y="4568798"/>
            <a:ext cx="1898704" cy="18987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8E3AF-0335-4901-AA00-5ED3DAA61A85}"/>
              </a:ext>
            </a:extLst>
          </p:cNvPr>
          <p:cNvSpPr txBox="1"/>
          <p:nvPr/>
        </p:nvSpPr>
        <p:spPr>
          <a:xfrm>
            <a:off x="3623993" y="935179"/>
            <a:ext cx="31597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Frontend React App Jest test</a:t>
            </a:r>
          </a:p>
          <a:p>
            <a:endParaRPr lang="en-US">
              <a:cs typeface="Arial"/>
            </a:endParaRP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D4D7318C-69F9-43B6-BA9A-EADAD4BE4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745" y="1545758"/>
            <a:ext cx="7234661" cy="426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92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1F771-27D4-9C43-800C-66BF91C0A31C}"/>
              </a:ext>
            </a:extLst>
          </p:cNvPr>
          <p:cNvSpPr txBox="1"/>
          <p:nvPr/>
        </p:nvSpPr>
        <p:spPr>
          <a:xfrm>
            <a:off x="4792133" y="453813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5C1AA-D8AC-1345-9FB1-C685AF9ADB47}"/>
              </a:ext>
            </a:extLst>
          </p:cNvPr>
          <p:cNvSpPr txBox="1"/>
          <p:nvPr/>
        </p:nvSpPr>
        <p:spPr>
          <a:xfrm>
            <a:off x="11531600" y="3877733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818D74D-25E6-A741-B2AC-C8BC9BAD7BEC}"/>
              </a:ext>
            </a:extLst>
          </p:cNvPr>
          <p:cNvSpPr/>
          <p:nvPr/>
        </p:nvSpPr>
        <p:spPr>
          <a:xfrm rot="16200000">
            <a:off x="8622441" y="3290146"/>
            <a:ext cx="3200401" cy="3291838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97130C-A145-DC40-A148-19CD188D59C4}"/>
              </a:ext>
            </a:extLst>
          </p:cNvPr>
          <p:cNvSpPr/>
          <p:nvPr/>
        </p:nvSpPr>
        <p:spPr>
          <a:xfrm>
            <a:off x="10143067" y="5843769"/>
            <a:ext cx="1725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>
                <a:solidFill>
                  <a:srgbClr val="FF0000"/>
                </a:solidFill>
              </a:rPr>
              <a:t>SnapFit</a:t>
            </a:r>
            <a:endParaRPr lang="en-US" sz="280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16E8561-DB28-AC49-BE32-DFDFF9C04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88" y="4568798"/>
            <a:ext cx="1898704" cy="1898704"/>
          </a:xfrm>
          <a:prstGeom prst="rect">
            <a:avLst/>
          </a:prstGeom>
        </p:spPr>
      </p:pic>
      <p:pic>
        <p:nvPicPr>
          <p:cNvPr id="8" name="Picture 6" descr="Text&#10;&#10;Description automatically generated">
            <a:extLst>
              <a:ext uri="{FF2B5EF4-FFF2-40B4-BE49-F238E27FC236}">
                <a16:creationId xmlns:a16="http://schemas.microsoft.com/office/drawing/2014/main" id="{CBE57EC3-5ABF-4A9A-9B41-327602BDF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893" y="1590675"/>
            <a:ext cx="8420100" cy="3676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CB23AB-9939-4581-92AE-F2EDE002C7AA}"/>
              </a:ext>
            </a:extLst>
          </p:cNvPr>
          <p:cNvSpPr txBox="1"/>
          <p:nvPr/>
        </p:nvSpPr>
        <p:spPr>
          <a:xfrm>
            <a:off x="3855156" y="1032933"/>
            <a:ext cx="33415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Backend Test using unit testing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306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AC57C8-5A72-4A44-828C-98C888F87E6B}"/>
              </a:ext>
            </a:extLst>
          </p:cNvPr>
          <p:cNvGrpSpPr/>
          <p:nvPr/>
        </p:nvGrpSpPr>
        <p:grpSpPr>
          <a:xfrm>
            <a:off x="734488" y="147679"/>
            <a:ext cx="8199619" cy="6250898"/>
            <a:chOff x="1375085" y="978743"/>
            <a:chExt cx="6168338" cy="5264196"/>
          </a:xfrm>
          <a:blipFill dpi="0" rotWithShape="1">
            <a:blip r:embed="rId2">
              <a:alphaModFix amt="44000"/>
            </a:blip>
            <a:srcRect/>
            <a:tile tx="0" ty="0" sx="100000" sy="100000" flip="none" algn="tl"/>
          </a:blipFill>
        </p:grpSpPr>
        <p:sp>
          <p:nvSpPr>
            <p:cNvPr id="4" name="Graphic 3">
              <a:extLst>
                <a:ext uri="{FF2B5EF4-FFF2-40B4-BE49-F238E27FC236}">
                  <a16:creationId xmlns:a16="http://schemas.microsoft.com/office/drawing/2014/main" id="{49AAB831-DF06-4692-9963-4A040543B2AB}"/>
                </a:ext>
              </a:extLst>
            </p:cNvPr>
            <p:cNvSpPr/>
            <p:nvPr/>
          </p:nvSpPr>
          <p:spPr>
            <a:xfrm>
              <a:off x="1375085" y="978743"/>
              <a:ext cx="3798875" cy="4878208"/>
            </a:xfrm>
            <a:custGeom>
              <a:avLst/>
              <a:gdLst>
                <a:gd name="connsiteX0" fmla="*/ 2029941 w 2128754"/>
                <a:gd name="connsiteY0" fmla="*/ 2268832 h 2733575"/>
                <a:gd name="connsiteX1" fmla="*/ 1955197 w 2128754"/>
                <a:gd name="connsiteY1" fmla="*/ 2263814 h 2733575"/>
                <a:gd name="connsiteX2" fmla="*/ 1933803 w 2128754"/>
                <a:gd name="connsiteY2" fmla="*/ 2252457 h 2733575"/>
                <a:gd name="connsiteX3" fmla="*/ 1854833 w 2128754"/>
                <a:gd name="connsiteY3" fmla="*/ 2174808 h 2733575"/>
                <a:gd name="connsiteX4" fmla="*/ 1794351 w 2128754"/>
                <a:gd name="connsiteY4" fmla="*/ 2103233 h 2733575"/>
                <a:gd name="connsiteX5" fmla="*/ 1701383 w 2128754"/>
                <a:gd name="connsiteY5" fmla="*/ 1980948 h 2733575"/>
                <a:gd name="connsiteX6" fmla="*/ 1548990 w 2128754"/>
                <a:gd name="connsiteY6" fmla="*/ 1859192 h 2733575"/>
                <a:gd name="connsiteX7" fmla="*/ 1519937 w 2128754"/>
                <a:gd name="connsiteY7" fmla="*/ 1828555 h 2733575"/>
                <a:gd name="connsiteX8" fmla="*/ 1328983 w 2128754"/>
                <a:gd name="connsiteY8" fmla="*/ 1473058 h 2733575"/>
                <a:gd name="connsiteX9" fmla="*/ 1325550 w 2128754"/>
                <a:gd name="connsiteY9" fmla="*/ 1451929 h 2733575"/>
                <a:gd name="connsiteX10" fmla="*/ 1346943 w 2128754"/>
                <a:gd name="connsiteY10" fmla="*/ 1314062 h 2733575"/>
                <a:gd name="connsiteX11" fmla="*/ 1322116 w 2128754"/>
                <a:gd name="connsiteY11" fmla="*/ 1201021 h 2733575"/>
                <a:gd name="connsiteX12" fmla="*/ 1262955 w 2128754"/>
                <a:gd name="connsiteY12" fmla="*/ 1112543 h 2733575"/>
                <a:gd name="connsiteX13" fmla="*/ 1203001 w 2128754"/>
                <a:gd name="connsiteY13" fmla="*/ 1014293 h 2733575"/>
                <a:gd name="connsiteX14" fmla="*/ 1137765 w 2128754"/>
                <a:gd name="connsiteY14" fmla="*/ 736181 h 2733575"/>
                <a:gd name="connsiteX15" fmla="*/ 1138558 w 2128754"/>
                <a:gd name="connsiteY15" fmla="*/ 476029 h 2733575"/>
                <a:gd name="connsiteX16" fmla="*/ 1145160 w 2128754"/>
                <a:gd name="connsiteY16" fmla="*/ 468370 h 2733575"/>
                <a:gd name="connsiteX17" fmla="*/ 1258729 w 2128754"/>
                <a:gd name="connsiteY17" fmla="*/ 450410 h 2733575"/>
                <a:gd name="connsiteX18" fmla="*/ 1363054 w 2128754"/>
                <a:gd name="connsiteY18" fmla="*/ 422678 h 2733575"/>
                <a:gd name="connsiteX19" fmla="*/ 1379693 w 2128754"/>
                <a:gd name="connsiteY19" fmla="*/ 419773 h 2733575"/>
                <a:gd name="connsiteX20" fmla="*/ 1471869 w 2128754"/>
                <a:gd name="connsiteY20" fmla="*/ 439053 h 2733575"/>
                <a:gd name="connsiteX21" fmla="*/ 1586494 w 2128754"/>
                <a:gd name="connsiteY21" fmla="*/ 465729 h 2733575"/>
                <a:gd name="connsiteX22" fmla="*/ 1761601 w 2128754"/>
                <a:gd name="connsiteY22" fmla="*/ 511685 h 2733575"/>
                <a:gd name="connsiteX23" fmla="*/ 1779297 w 2128754"/>
                <a:gd name="connsiteY23" fmla="*/ 531757 h 2733575"/>
                <a:gd name="connsiteX24" fmla="*/ 1832384 w 2128754"/>
                <a:gd name="connsiteY24" fmla="*/ 594880 h 2733575"/>
                <a:gd name="connsiteX25" fmla="*/ 1861964 w 2128754"/>
                <a:gd name="connsiteY25" fmla="*/ 618915 h 2733575"/>
                <a:gd name="connsiteX26" fmla="*/ 1876755 w 2128754"/>
                <a:gd name="connsiteY26" fmla="*/ 632649 h 2733575"/>
                <a:gd name="connsiteX27" fmla="*/ 1901582 w 2128754"/>
                <a:gd name="connsiteY27" fmla="*/ 619971 h 2733575"/>
                <a:gd name="connsiteX28" fmla="*/ 1874906 w 2128754"/>
                <a:gd name="connsiteY28" fmla="*/ 572167 h 2733575"/>
                <a:gd name="connsiteX29" fmla="*/ 1893130 w 2128754"/>
                <a:gd name="connsiteY29" fmla="*/ 582203 h 2733575"/>
                <a:gd name="connsiteX30" fmla="*/ 1923767 w 2128754"/>
                <a:gd name="connsiteY30" fmla="*/ 616274 h 2733575"/>
                <a:gd name="connsiteX31" fmla="*/ 1936973 w 2128754"/>
                <a:gd name="connsiteY31" fmla="*/ 628423 h 2733575"/>
                <a:gd name="connsiteX32" fmla="*/ 1951235 w 2128754"/>
                <a:gd name="connsiteY32" fmla="*/ 625518 h 2733575"/>
                <a:gd name="connsiteX33" fmla="*/ 1954932 w 2128754"/>
                <a:gd name="connsiteY33" fmla="*/ 611255 h 2733575"/>
                <a:gd name="connsiteX34" fmla="*/ 1909769 w 2128754"/>
                <a:gd name="connsiteY34" fmla="*/ 543114 h 2733575"/>
                <a:gd name="connsiteX35" fmla="*/ 1964176 w 2128754"/>
                <a:gd name="connsiteY35" fmla="*/ 588013 h 2733575"/>
                <a:gd name="connsiteX36" fmla="*/ 1977910 w 2128754"/>
                <a:gd name="connsiteY36" fmla="*/ 596201 h 2733575"/>
                <a:gd name="connsiteX37" fmla="*/ 1996662 w 2128754"/>
                <a:gd name="connsiteY37" fmla="*/ 583259 h 2733575"/>
                <a:gd name="connsiteX38" fmla="*/ 1985041 w 2128754"/>
                <a:gd name="connsiteY38" fmla="*/ 557904 h 2733575"/>
                <a:gd name="connsiteX39" fmla="*/ 1955989 w 2128754"/>
                <a:gd name="connsiteY39" fmla="*/ 529644 h 2733575"/>
                <a:gd name="connsiteX40" fmla="*/ 1979231 w 2128754"/>
                <a:gd name="connsiteY40" fmla="*/ 544435 h 2733575"/>
                <a:gd name="connsiteX41" fmla="*/ 1995342 w 2128754"/>
                <a:gd name="connsiteY41" fmla="*/ 535983 h 2733575"/>
                <a:gd name="connsiteX42" fmla="*/ 1976061 w 2128754"/>
                <a:gd name="connsiteY42" fmla="*/ 501384 h 2733575"/>
                <a:gd name="connsiteX43" fmla="*/ 1924295 w 2128754"/>
                <a:gd name="connsiteY43" fmla="*/ 463088 h 2733575"/>
                <a:gd name="connsiteX44" fmla="*/ 1840571 w 2128754"/>
                <a:gd name="connsiteY44" fmla="*/ 420301 h 2733575"/>
                <a:gd name="connsiteX45" fmla="*/ 1821819 w 2128754"/>
                <a:gd name="connsiteY45" fmla="*/ 410793 h 2733575"/>
                <a:gd name="connsiteX46" fmla="*/ 1787748 w 2128754"/>
                <a:gd name="connsiteY46" fmla="*/ 397323 h 2733575"/>
                <a:gd name="connsiteX47" fmla="*/ 1754470 w 2128754"/>
                <a:gd name="connsiteY47" fmla="*/ 391777 h 2733575"/>
                <a:gd name="connsiteX48" fmla="*/ 1692404 w 2128754"/>
                <a:gd name="connsiteY48" fmla="*/ 366158 h 2733575"/>
                <a:gd name="connsiteX49" fmla="*/ 1596530 w 2128754"/>
                <a:gd name="connsiteY49" fmla="*/ 330767 h 2733575"/>
                <a:gd name="connsiteX50" fmla="*/ 1518089 w 2128754"/>
                <a:gd name="connsiteY50" fmla="*/ 303299 h 2733575"/>
                <a:gd name="connsiteX51" fmla="*/ 1419046 w 2128754"/>
                <a:gd name="connsiteY51" fmla="*/ 285075 h 2733575"/>
                <a:gd name="connsiteX52" fmla="*/ 1305741 w 2128754"/>
                <a:gd name="connsiteY52" fmla="*/ 275831 h 2733575"/>
                <a:gd name="connsiteX53" fmla="*/ 1162064 w 2128754"/>
                <a:gd name="connsiteY53" fmla="*/ 266851 h 2733575"/>
                <a:gd name="connsiteX54" fmla="*/ 1117693 w 2128754"/>
                <a:gd name="connsiteY54" fmla="*/ 264210 h 2733575"/>
                <a:gd name="connsiteX55" fmla="*/ 1070680 w 2128754"/>
                <a:gd name="connsiteY55" fmla="*/ 255230 h 2733575"/>
                <a:gd name="connsiteX56" fmla="*/ 952357 w 2128754"/>
                <a:gd name="connsiteY56" fmla="*/ 272134 h 2733575"/>
                <a:gd name="connsiteX57" fmla="*/ 906930 w 2128754"/>
                <a:gd name="connsiteY57" fmla="*/ 287452 h 2733575"/>
                <a:gd name="connsiteX58" fmla="*/ 870218 w 2128754"/>
                <a:gd name="connsiteY58" fmla="*/ 291414 h 2733575"/>
                <a:gd name="connsiteX59" fmla="*/ 835883 w 2128754"/>
                <a:gd name="connsiteY59" fmla="*/ 291414 h 2733575"/>
                <a:gd name="connsiteX60" fmla="*/ 824791 w 2128754"/>
                <a:gd name="connsiteY60" fmla="*/ 288245 h 2733575"/>
                <a:gd name="connsiteX61" fmla="*/ 811585 w 2128754"/>
                <a:gd name="connsiteY61" fmla="*/ 246515 h 2733575"/>
                <a:gd name="connsiteX62" fmla="*/ 810528 w 2128754"/>
                <a:gd name="connsiteY62" fmla="*/ 228555 h 2733575"/>
                <a:gd name="connsiteX63" fmla="*/ 813434 w 2128754"/>
                <a:gd name="connsiteY63" fmla="*/ 176525 h 2733575"/>
                <a:gd name="connsiteX64" fmla="*/ 769327 w 2128754"/>
                <a:gd name="connsiteY64" fmla="*/ 48958 h 2733575"/>
                <a:gd name="connsiteX65" fmla="*/ 699865 w 2128754"/>
                <a:gd name="connsiteY65" fmla="*/ 5643 h 2733575"/>
                <a:gd name="connsiteX66" fmla="*/ 564639 w 2128754"/>
                <a:gd name="connsiteY66" fmla="*/ 24659 h 2733575"/>
                <a:gd name="connsiteX67" fmla="*/ 493592 w 2128754"/>
                <a:gd name="connsiteY67" fmla="*/ 90688 h 2733575"/>
                <a:gd name="connsiteX68" fmla="*/ 485405 w 2128754"/>
                <a:gd name="connsiteY68" fmla="*/ 139813 h 2733575"/>
                <a:gd name="connsiteX69" fmla="*/ 494121 w 2128754"/>
                <a:gd name="connsiteY69" fmla="*/ 164904 h 2733575"/>
                <a:gd name="connsiteX70" fmla="*/ 493064 w 2128754"/>
                <a:gd name="connsiteY70" fmla="*/ 192900 h 2733575"/>
                <a:gd name="connsiteX71" fmla="*/ 499139 w 2128754"/>
                <a:gd name="connsiteY71" fmla="*/ 235422 h 2733575"/>
                <a:gd name="connsiteX72" fmla="*/ 503629 w 2128754"/>
                <a:gd name="connsiteY72" fmla="*/ 284811 h 2733575"/>
                <a:gd name="connsiteX73" fmla="*/ 506270 w 2128754"/>
                <a:gd name="connsiteY73" fmla="*/ 312279 h 2733575"/>
                <a:gd name="connsiteX74" fmla="*/ 530040 w 2128754"/>
                <a:gd name="connsiteY74" fmla="*/ 326541 h 2733575"/>
                <a:gd name="connsiteX75" fmla="*/ 536115 w 2128754"/>
                <a:gd name="connsiteY75" fmla="*/ 341595 h 2733575"/>
                <a:gd name="connsiteX76" fmla="*/ 559092 w 2128754"/>
                <a:gd name="connsiteY76" fmla="*/ 340803 h 2733575"/>
                <a:gd name="connsiteX77" fmla="*/ 540605 w 2128754"/>
                <a:gd name="connsiteY77" fmla="*/ 356650 h 2733575"/>
                <a:gd name="connsiteX78" fmla="*/ 547471 w 2128754"/>
                <a:gd name="connsiteY78" fmla="*/ 392305 h 2733575"/>
                <a:gd name="connsiteX79" fmla="*/ 578637 w 2128754"/>
                <a:gd name="connsiteY79" fmla="*/ 418453 h 2733575"/>
                <a:gd name="connsiteX80" fmla="*/ 602671 w 2128754"/>
                <a:gd name="connsiteY80" fmla="*/ 413434 h 2733575"/>
                <a:gd name="connsiteX81" fmla="*/ 644401 w 2128754"/>
                <a:gd name="connsiteY81" fmla="*/ 404983 h 2733575"/>
                <a:gd name="connsiteX82" fmla="*/ 673718 w 2128754"/>
                <a:gd name="connsiteY82" fmla="*/ 420301 h 2733575"/>
                <a:gd name="connsiteX83" fmla="*/ 689829 w 2128754"/>
                <a:gd name="connsiteY83" fmla="*/ 463880 h 2733575"/>
                <a:gd name="connsiteX84" fmla="*/ 682698 w 2128754"/>
                <a:gd name="connsiteY84" fmla="*/ 481312 h 2733575"/>
                <a:gd name="connsiteX85" fmla="*/ 665794 w 2128754"/>
                <a:gd name="connsiteY85" fmla="*/ 492140 h 2733575"/>
                <a:gd name="connsiteX86" fmla="*/ 544038 w 2128754"/>
                <a:gd name="connsiteY86" fmla="*/ 652457 h 2733575"/>
                <a:gd name="connsiteX87" fmla="*/ 509703 w 2128754"/>
                <a:gd name="connsiteY87" fmla="*/ 717693 h 2733575"/>
                <a:gd name="connsiteX88" fmla="*/ 502836 w 2128754"/>
                <a:gd name="connsiteY88" fmla="*/ 738822 h 2733575"/>
                <a:gd name="connsiteX89" fmla="*/ 499931 w 2128754"/>
                <a:gd name="connsiteY89" fmla="*/ 752028 h 2733575"/>
                <a:gd name="connsiteX90" fmla="*/ 468766 w 2128754"/>
                <a:gd name="connsiteY90" fmla="*/ 806699 h 2733575"/>
                <a:gd name="connsiteX91" fmla="*/ 448429 w 2128754"/>
                <a:gd name="connsiteY91" fmla="*/ 813831 h 2733575"/>
                <a:gd name="connsiteX92" fmla="*/ 358894 w 2128754"/>
                <a:gd name="connsiteY92" fmla="*/ 779760 h 2733575"/>
                <a:gd name="connsiteX93" fmla="*/ 326408 w 2128754"/>
                <a:gd name="connsiteY93" fmla="*/ 759951 h 2733575"/>
                <a:gd name="connsiteX94" fmla="*/ 243213 w 2128754"/>
                <a:gd name="connsiteY94" fmla="*/ 672794 h 2733575"/>
                <a:gd name="connsiteX95" fmla="*/ 237138 w 2128754"/>
                <a:gd name="connsiteY95" fmla="*/ 648231 h 2733575"/>
                <a:gd name="connsiteX96" fmla="*/ 246646 w 2128754"/>
                <a:gd name="connsiteY96" fmla="*/ 570318 h 2733575"/>
                <a:gd name="connsiteX97" fmla="*/ 259852 w 2128754"/>
                <a:gd name="connsiteY97" fmla="*/ 533606 h 2733575"/>
                <a:gd name="connsiteX98" fmla="*/ 264342 w 2128754"/>
                <a:gd name="connsiteY98" fmla="*/ 519344 h 2733575"/>
                <a:gd name="connsiteX99" fmla="*/ 248759 w 2128754"/>
                <a:gd name="connsiteY99" fmla="*/ 510100 h 2733575"/>
                <a:gd name="connsiteX100" fmla="*/ 204124 w 2128754"/>
                <a:gd name="connsiteY100" fmla="*/ 543906 h 2733575"/>
                <a:gd name="connsiteX101" fmla="*/ 200955 w 2128754"/>
                <a:gd name="connsiteY101" fmla="*/ 559225 h 2733575"/>
                <a:gd name="connsiteX102" fmla="*/ 165563 w 2128754"/>
                <a:gd name="connsiteY102" fmla="*/ 508251 h 2733575"/>
                <a:gd name="connsiteX103" fmla="*/ 130700 w 2128754"/>
                <a:gd name="connsiteY103" fmla="*/ 449882 h 2733575"/>
                <a:gd name="connsiteX104" fmla="*/ 105345 w 2128754"/>
                <a:gd name="connsiteY104" fmla="*/ 431394 h 2733575"/>
                <a:gd name="connsiteX105" fmla="*/ 94517 w 2128754"/>
                <a:gd name="connsiteY105" fmla="*/ 450410 h 2733575"/>
                <a:gd name="connsiteX106" fmla="*/ 113005 w 2128754"/>
                <a:gd name="connsiteY106" fmla="*/ 495045 h 2733575"/>
                <a:gd name="connsiteX107" fmla="*/ 80255 w 2128754"/>
                <a:gd name="connsiteY107" fmla="*/ 439053 h 2733575"/>
                <a:gd name="connsiteX108" fmla="*/ 58333 w 2128754"/>
                <a:gd name="connsiteY108" fmla="*/ 437205 h 2733575"/>
                <a:gd name="connsiteX109" fmla="*/ 53843 w 2128754"/>
                <a:gd name="connsiteY109" fmla="*/ 455428 h 2733575"/>
                <a:gd name="connsiteX110" fmla="*/ 61503 w 2128754"/>
                <a:gd name="connsiteY110" fmla="*/ 474180 h 2733575"/>
                <a:gd name="connsiteX111" fmla="*/ 81047 w 2128754"/>
                <a:gd name="connsiteY111" fmla="*/ 513269 h 2733575"/>
                <a:gd name="connsiteX112" fmla="*/ 57541 w 2128754"/>
                <a:gd name="connsiteY112" fmla="*/ 473916 h 2733575"/>
                <a:gd name="connsiteX113" fmla="*/ 37996 w 2128754"/>
                <a:gd name="connsiteY113" fmla="*/ 463352 h 2733575"/>
                <a:gd name="connsiteX114" fmla="*/ 31658 w 2128754"/>
                <a:gd name="connsiteY114" fmla="*/ 484745 h 2733575"/>
                <a:gd name="connsiteX115" fmla="*/ 49882 w 2128754"/>
                <a:gd name="connsiteY115" fmla="*/ 525154 h 2733575"/>
                <a:gd name="connsiteX116" fmla="*/ 76029 w 2128754"/>
                <a:gd name="connsiteY116" fmla="*/ 568997 h 2733575"/>
                <a:gd name="connsiteX117" fmla="*/ 76029 w 2128754"/>
                <a:gd name="connsiteY117" fmla="*/ 581939 h 2733575"/>
                <a:gd name="connsiteX118" fmla="*/ 63351 w 2128754"/>
                <a:gd name="connsiteY118" fmla="*/ 580618 h 2733575"/>
                <a:gd name="connsiteX119" fmla="*/ 25055 w 2128754"/>
                <a:gd name="connsiteY119" fmla="*/ 548396 h 2733575"/>
                <a:gd name="connsiteX120" fmla="*/ 3926 w 2128754"/>
                <a:gd name="connsiteY120" fmla="*/ 546548 h 2733575"/>
                <a:gd name="connsiteX121" fmla="*/ 4454 w 2128754"/>
                <a:gd name="connsiteY121" fmla="*/ 566092 h 2733575"/>
                <a:gd name="connsiteX122" fmla="*/ 71803 w 2128754"/>
                <a:gd name="connsiteY122" fmla="*/ 628951 h 2733575"/>
                <a:gd name="connsiteX123" fmla="*/ 106930 w 2128754"/>
                <a:gd name="connsiteY123" fmla="*/ 675699 h 2733575"/>
                <a:gd name="connsiteX124" fmla="*/ 127267 w 2128754"/>
                <a:gd name="connsiteY124" fmla="*/ 700262 h 2733575"/>
                <a:gd name="connsiteX125" fmla="*/ 203860 w 2128754"/>
                <a:gd name="connsiteY125" fmla="*/ 792701 h 2733575"/>
                <a:gd name="connsiteX126" fmla="*/ 347538 w 2128754"/>
                <a:gd name="connsiteY126" fmla="*/ 959621 h 2733575"/>
                <a:gd name="connsiteX127" fmla="*/ 424659 w 2128754"/>
                <a:gd name="connsiteY127" fmla="*/ 1021688 h 2733575"/>
                <a:gd name="connsiteX128" fmla="*/ 484612 w 2128754"/>
                <a:gd name="connsiteY128" fmla="*/ 1023008 h 2733575"/>
                <a:gd name="connsiteX129" fmla="*/ 490423 w 2128754"/>
                <a:gd name="connsiteY129" fmla="*/ 1018518 h 2733575"/>
                <a:gd name="connsiteX130" fmla="*/ 545887 w 2128754"/>
                <a:gd name="connsiteY130" fmla="*/ 967280 h 2733575"/>
                <a:gd name="connsiteX131" fmla="*/ 621687 w 2128754"/>
                <a:gd name="connsiteY131" fmla="*/ 890688 h 2733575"/>
                <a:gd name="connsiteX132" fmla="*/ 695903 w 2128754"/>
                <a:gd name="connsiteY132" fmla="*/ 810133 h 2733575"/>
                <a:gd name="connsiteX133" fmla="*/ 702506 w 2128754"/>
                <a:gd name="connsiteY133" fmla="*/ 811189 h 2733575"/>
                <a:gd name="connsiteX134" fmla="*/ 717825 w 2128754"/>
                <a:gd name="connsiteY134" fmla="*/ 835488 h 2733575"/>
                <a:gd name="connsiteX135" fmla="*/ 767214 w 2128754"/>
                <a:gd name="connsiteY135" fmla="*/ 925022 h 2733575"/>
                <a:gd name="connsiteX136" fmla="*/ 835619 w 2128754"/>
                <a:gd name="connsiteY136" fmla="*/ 1055230 h 2733575"/>
                <a:gd name="connsiteX137" fmla="*/ 845391 w 2128754"/>
                <a:gd name="connsiteY137" fmla="*/ 1076623 h 2733575"/>
                <a:gd name="connsiteX138" fmla="*/ 859654 w 2128754"/>
                <a:gd name="connsiteY138" fmla="*/ 1163253 h 2733575"/>
                <a:gd name="connsiteX139" fmla="*/ 847504 w 2128754"/>
                <a:gd name="connsiteY139" fmla="*/ 1180156 h 2733575"/>
                <a:gd name="connsiteX140" fmla="*/ 759819 w 2128754"/>
                <a:gd name="connsiteY140" fmla="*/ 1202077 h 2733575"/>
                <a:gd name="connsiteX141" fmla="*/ 648891 w 2128754"/>
                <a:gd name="connsiteY141" fmla="*/ 1242487 h 2733575"/>
                <a:gd name="connsiteX142" fmla="*/ 538492 w 2128754"/>
                <a:gd name="connsiteY142" fmla="*/ 1287650 h 2733575"/>
                <a:gd name="connsiteX143" fmla="*/ 429413 w 2128754"/>
                <a:gd name="connsiteY143" fmla="*/ 1349981 h 2733575"/>
                <a:gd name="connsiteX144" fmla="*/ 387155 w 2128754"/>
                <a:gd name="connsiteY144" fmla="*/ 1467511 h 2733575"/>
                <a:gd name="connsiteX145" fmla="*/ 428884 w 2128754"/>
                <a:gd name="connsiteY145" fmla="*/ 1563649 h 2733575"/>
                <a:gd name="connsiteX146" fmla="*/ 659456 w 2128754"/>
                <a:gd name="connsiteY146" fmla="*/ 1879793 h 2733575"/>
                <a:gd name="connsiteX147" fmla="*/ 680321 w 2128754"/>
                <a:gd name="connsiteY147" fmla="*/ 1909373 h 2733575"/>
                <a:gd name="connsiteX148" fmla="*/ 721522 w 2128754"/>
                <a:gd name="connsiteY148" fmla="*/ 1998380 h 2733575"/>
                <a:gd name="connsiteX149" fmla="*/ 720994 w 2128754"/>
                <a:gd name="connsiteY149" fmla="*/ 2001021 h 2733575"/>
                <a:gd name="connsiteX150" fmla="*/ 717825 w 2128754"/>
                <a:gd name="connsiteY150" fmla="*/ 1998380 h 2733575"/>
                <a:gd name="connsiteX151" fmla="*/ 676359 w 2128754"/>
                <a:gd name="connsiteY151" fmla="*/ 1953745 h 2733575"/>
                <a:gd name="connsiteX152" fmla="*/ 666587 w 2128754"/>
                <a:gd name="connsiteY152" fmla="*/ 1952952 h 2733575"/>
                <a:gd name="connsiteX153" fmla="*/ 666058 w 2128754"/>
                <a:gd name="connsiteY153" fmla="*/ 1962724 h 2733575"/>
                <a:gd name="connsiteX154" fmla="*/ 673982 w 2128754"/>
                <a:gd name="connsiteY154" fmla="*/ 1971176 h 2733575"/>
                <a:gd name="connsiteX155" fmla="*/ 682962 w 2128754"/>
                <a:gd name="connsiteY155" fmla="*/ 1978571 h 2733575"/>
                <a:gd name="connsiteX156" fmla="*/ 707788 w 2128754"/>
                <a:gd name="connsiteY156" fmla="*/ 2020829 h 2733575"/>
                <a:gd name="connsiteX157" fmla="*/ 702770 w 2128754"/>
                <a:gd name="connsiteY157" fmla="*/ 2048297 h 2733575"/>
                <a:gd name="connsiteX158" fmla="*/ 671869 w 2128754"/>
                <a:gd name="connsiteY158" fmla="*/ 2054372 h 2733575"/>
                <a:gd name="connsiteX159" fmla="*/ 614556 w 2128754"/>
                <a:gd name="connsiteY159" fmla="*/ 2038789 h 2733575"/>
                <a:gd name="connsiteX160" fmla="*/ 604520 w 2128754"/>
                <a:gd name="connsiteY160" fmla="*/ 2041958 h 2733575"/>
                <a:gd name="connsiteX161" fmla="*/ 611387 w 2128754"/>
                <a:gd name="connsiteY161" fmla="*/ 2051731 h 2733575"/>
                <a:gd name="connsiteX162" fmla="*/ 690621 w 2128754"/>
                <a:gd name="connsiteY162" fmla="*/ 2074708 h 2733575"/>
                <a:gd name="connsiteX163" fmla="*/ 677415 w 2128754"/>
                <a:gd name="connsiteY163" fmla="*/ 2096630 h 2733575"/>
                <a:gd name="connsiteX164" fmla="*/ 669492 w 2128754"/>
                <a:gd name="connsiteY164" fmla="*/ 2117231 h 2733575"/>
                <a:gd name="connsiteX165" fmla="*/ 635157 w 2128754"/>
                <a:gd name="connsiteY165" fmla="*/ 2169261 h 2733575"/>
                <a:gd name="connsiteX166" fmla="*/ 552754 w 2128754"/>
                <a:gd name="connsiteY166" fmla="*/ 2205709 h 2733575"/>
                <a:gd name="connsiteX167" fmla="*/ 533738 w 2128754"/>
                <a:gd name="connsiteY167" fmla="*/ 2242157 h 2733575"/>
                <a:gd name="connsiteX168" fmla="*/ 563846 w 2128754"/>
                <a:gd name="connsiteY168" fmla="*/ 2267511 h 2733575"/>
                <a:gd name="connsiteX169" fmla="*/ 710429 w 2128754"/>
                <a:gd name="connsiteY169" fmla="*/ 2254042 h 2733575"/>
                <a:gd name="connsiteX170" fmla="*/ 773553 w 2128754"/>
                <a:gd name="connsiteY170" fmla="*/ 2231856 h 2733575"/>
                <a:gd name="connsiteX171" fmla="*/ 921984 w 2128754"/>
                <a:gd name="connsiteY171" fmla="*/ 2178769 h 2733575"/>
                <a:gd name="connsiteX172" fmla="*/ 972430 w 2128754"/>
                <a:gd name="connsiteY172" fmla="*/ 2151566 h 2733575"/>
                <a:gd name="connsiteX173" fmla="*/ 989333 w 2128754"/>
                <a:gd name="connsiteY173" fmla="*/ 2134398 h 2733575"/>
                <a:gd name="connsiteX174" fmla="*/ 987749 w 2128754"/>
                <a:gd name="connsiteY174" fmla="*/ 2115382 h 2733575"/>
                <a:gd name="connsiteX175" fmla="*/ 952093 w 2128754"/>
                <a:gd name="connsiteY175" fmla="*/ 2063616 h 2733575"/>
                <a:gd name="connsiteX176" fmla="*/ 923041 w 2128754"/>
                <a:gd name="connsiteY176" fmla="*/ 2023735 h 2733575"/>
                <a:gd name="connsiteX177" fmla="*/ 889763 w 2128754"/>
                <a:gd name="connsiteY177" fmla="*/ 1990984 h 2733575"/>
                <a:gd name="connsiteX178" fmla="*/ 858861 w 2128754"/>
                <a:gd name="connsiteY178" fmla="*/ 1947142 h 2733575"/>
                <a:gd name="connsiteX179" fmla="*/ 821093 w 2128754"/>
                <a:gd name="connsiteY179" fmla="*/ 1882170 h 2733575"/>
                <a:gd name="connsiteX180" fmla="*/ 759555 w 2128754"/>
                <a:gd name="connsiteY180" fmla="*/ 1770186 h 2733575"/>
                <a:gd name="connsiteX181" fmla="*/ 725748 w 2128754"/>
                <a:gd name="connsiteY181" fmla="*/ 1675105 h 2733575"/>
                <a:gd name="connsiteX182" fmla="*/ 709109 w 2128754"/>
                <a:gd name="connsiteY182" fmla="*/ 1620961 h 2733575"/>
                <a:gd name="connsiteX183" fmla="*/ 643609 w 2128754"/>
                <a:gd name="connsiteY183" fmla="*/ 1517165 h 2733575"/>
                <a:gd name="connsiteX184" fmla="*/ 635949 w 2128754"/>
                <a:gd name="connsiteY184" fmla="*/ 1507128 h 2733575"/>
                <a:gd name="connsiteX185" fmla="*/ 792041 w 2128754"/>
                <a:gd name="connsiteY185" fmla="*/ 1524560 h 2733575"/>
                <a:gd name="connsiteX186" fmla="*/ 990654 w 2128754"/>
                <a:gd name="connsiteY186" fmla="*/ 1507393 h 2733575"/>
                <a:gd name="connsiteX187" fmla="*/ 1002275 w 2128754"/>
                <a:gd name="connsiteY187" fmla="*/ 1512939 h 2733575"/>
                <a:gd name="connsiteX188" fmla="*/ 1039779 w 2128754"/>
                <a:gd name="connsiteY188" fmla="*/ 1572893 h 2733575"/>
                <a:gd name="connsiteX189" fmla="*/ 1190852 w 2128754"/>
                <a:gd name="connsiteY189" fmla="*/ 1758036 h 2733575"/>
                <a:gd name="connsiteX190" fmla="*/ 1274840 w 2128754"/>
                <a:gd name="connsiteY190" fmla="*/ 1858664 h 2733575"/>
                <a:gd name="connsiteX191" fmla="*/ 1320268 w 2128754"/>
                <a:gd name="connsiteY191" fmla="*/ 1932087 h 2733575"/>
                <a:gd name="connsiteX192" fmla="*/ 1398709 w 2128754"/>
                <a:gd name="connsiteY192" fmla="*/ 1997323 h 2733575"/>
                <a:gd name="connsiteX193" fmla="*/ 1443873 w 2128754"/>
                <a:gd name="connsiteY193" fmla="*/ 2022678 h 2733575"/>
                <a:gd name="connsiteX194" fmla="*/ 1702440 w 2128754"/>
                <a:gd name="connsiteY194" fmla="*/ 2235554 h 2733575"/>
                <a:gd name="connsiteX195" fmla="*/ 1842156 w 2128754"/>
                <a:gd name="connsiteY195" fmla="*/ 2380024 h 2733575"/>
                <a:gd name="connsiteX196" fmla="*/ 1847438 w 2128754"/>
                <a:gd name="connsiteY196" fmla="*/ 2389004 h 2733575"/>
                <a:gd name="connsiteX197" fmla="*/ 1845589 w 2128754"/>
                <a:gd name="connsiteY197" fmla="*/ 2389796 h 2733575"/>
                <a:gd name="connsiteX198" fmla="*/ 1818914 w 2128754"/>
                <a:gd name="connsiteY198" fmla="*/ 2401681 h 2733575"/>
                <a:gd name="connsiteX199" fmla="*/ 1828950 w 2128754"/>
                <a:gd name="connsiteY199" fmla="*/ 2426244 h 2733575"/>
                <a:gd name="connsiteX200" fmla="*/ 1847702 w 2128754"/>
                <a:gd name="connsiteY200" fmla="*/ 2447637 h 2733575"/>
                <a:gd name="connsiteX201" fmla="*/ 1852192 w 2128754"/>
                <a:gd name="connsiteY201" fmla="*/ 2453447 h 2733575"/>
                <a:gd name="connsiteX202" fmla="*/ 1872001 w 2128754"/>
                <a:gd name="connsiteY202" fmla="*/ 2491480 h 2733575"/>
                <a:gd name="connsiteX203" fmla="*/ 1882301 w 2128754"/>
                <a:gd name="connsiteY203" fmla="*/ 2536907 h 2733575"/>
                <a:gd name="connsiteX204" fmla="*/ 1910825 w 2128754"/>
                <a:gd name="connsiteY204" fmla="*/ 2545887 h 2733575"/>
                <a:gd name="connsiteX205" fmla="*/ 1916372 w 2128754"/>
                <a:gd name="connsiteY205" fmla="*/ 2544831 h 2733575"/>
                <a:gd name="connsiteX206" fmla="*/ 1922711 w 2128754"/>
                <a:gd name="connsiteY206" fmla="*/ 2571770 h 2733575"/>
                <a:gd name="connsiteX207" fmla="*/ 1931690 w 2128754"/>
                <a:gd name="connsiteY207" fmla="*/ 2609802 h 2733575"/>
                <a:gd name="connsiteX208" fmla="*/ 1919277 w 2128754"/>
                <a:gd name="connsiteY208" fmla="*/ 2660248 h 2733575"/>
                <a:gd name="connsiteX209" fmla="*/ 1909241 w 2128754"/>
                <a:gd name="connsiteY209" fmla="*/ 2693791 h 2733575"/>
                <a:gd name="connsiteX210" fmla="*/ 1925616 w 2128754"/>
                <a:gd name="connsiteY210" fmla="*/ 2734464 h 2733575"/>
                <a:gd name="connsiteX211" fmla="*/ 1949914 w 2128754"/>
                <a:gd name="connsiteY211" fmla="*/ 2734464 h 2733575"/>
                <a:gd name="connsiteX212" fmla="*/ 1965761 w 2128754"/>
                <a:gd name="connsiteY212" fmla="*/ 2728654 h 2733575"/>
                <a:gd name="connsiteX213" fmla="*/ 2012773 w 2128754"/>
                <a:gd name="connsiteY213" fmla="*/ 2682698 h 2733575"/>
                <a:gd name="connsiteX214" fmla="*/ 2044467 w 2128754"/>
                <a:gd name="connsiteY214" fmla="*/ 2620103 h 2733575"/>
                <a:gd name="connsiteX215" fmla="*/ 2072199 w 2128754"/>
                <a:gd name="connsiteY215" fmla="*/ 2538492 h 2733575"/>
                <a:gd name="connsiteX216" fmla="*/ 2104685 w 2128754"/>
                <a:gd name="connsiteY216" fmla="*/ 2409604 h 2733575"/>
                <a:gd name="connsiteX217" fmla="*/ 2128455 w 2128754"/>
                <a:gd name="connsiteY217" fmla="*/ 2306600 h 2733575"/>
                <a:gd name="connsiteX218" fmla="*/ 2029941 w 2128754"/>
                <a:gd name="connsiteY218" fmla="*/ 2268832 h 2733575"/>
                <a:gd name="connsiteX219" fmla="*/ 65200 w 2128754"/>
                <a:gd name="connsiteY219" fmla="*/ 483689 h 2733575"/>
                <a:gd name="connsiteX220" fmla="*/ 67841 w 2128754"/>
                <a:gd name="connsiteY220" fmla="*/ 488179 h 2733575"/>
                <a:gd name="connsiteX221" fmla="*/ 65200 w 2128754"/>
                <a:gd name="connsiteY221" fmla="*/ 483689 h 2733575"/>
                <a:gd name="connsiteX222" fmla="*/ 1847966 w 2128754"/>
                <a:gd name="connsiteY222" fmla="*/ 2414094 h 2733575"/>
                <a:gd name="connsiteX223" fmla="*/ 1835817 w 2128754"/>
                <a:gd name="connsiteY223" fmla="*/ 2408284 h 2733575"/>
                <a:gd name="connsiteX224" fmla="*/ 1837666 w 2128754"/>
                <a:gd name="connsiteY224" fmla="*/ 2406435 h 2733575"/>
                <a:gd name="connsiteX225" fmla="*/ 1849815 w 2128754"/>
                <a:gd name="connsiteY225" fmla="*/ 2413566 h 2733575"/>
                <a:gd name="connsiteX226" fmla="*/ 1847966 w 2128754"/>
                <a:gd name="connsiteY226" fmla="*/ 2414094 h 2733575"/>
                <a:gd name="connsiteX227" fmla="*/ 1891017 w 2128754"/>
                <a:gd name="connsiteY227" fmla="*/ 2500724 h 2733575"/>
                <a:gd name="connsiteX228" fmla="*/ 1901846 w 2128754"/>
                <a:gd name="connsiteY228" fmla="*/ 2530833 h 2733575"/>
                <a:gd name="connsiteX229" fmla="*/ 1891017 w 2128754"/>
                <a:gd name="connsiteY229" fmla="*/ 2500724 h 273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8754" h="2733575">
                  <a:moveTo>
                    <a:pt x="2029941" y="2268832"/>
                  </a:moveTo>
                  <a:cubicBezTo>
                    <a:pt x="2003529" y="2269889"/>
                    <a:pt x="1980816" y="2268040"/>
                    <a:pt x="1955197" y="2263814"/>
                  </a:cubicBezTo>
                  <a:cubicBezTo>
                    <a:pt x="1946481" y="2262229"/>
                    <a:pt x="1939878" y="2258532"/>
                    <a:pt x="1933803" y="2252457"/>
                  </a:cubicBezTo>
                  <a:cubicBezTo>
                    <a:pt x="1907920" y="2226310"/>
                    <a:pt x="1881509" y="2200427"/>
                    <a:pt x="1854833" y="2174808"/>
                  </a:cubicBezTo>
                  <a:cubicBezTo>
                    <a:pt x="1832120" y="2153150"/>
                    <a:pt x="1812311" y="2129116"/>
                    <a:pt x="1794351" y="2103233"/>
                  </a:cubicBezTo>
                  <a:cubicBezTo>
                    <a:pt x="1765299" y="2060975"/>
                    <a:pt x="1734398" y="2020037"/>
                    <a:pt x="1701383" y="1980948"/>
                  </a:cubicBezTo>
                  <a:cubicBezTo>
                    <a:pt x="1658597" y="1930503"/>
                    <a:pt x="1608151" y="1889301"/>
                    <a:pt x="1548990" y="1859192"/>
                  </a:cubicBezTo>
                  <a:cubicBezTo>
                    <a:pt x="1535520" y="1852325"/>
                    <a:pt x="1526540" y="1843081"/>
                    <a:pt x="1519937" y="1828555"/>
                  </a:cubicBezTo>
                  <a:cubicBezTo>
                    <a:pt x="1464474" y="1705742"/>
                    <a:pt x="1396860" y="1589268"/>
                    <a:pt x="1328983" y="1473058"/>
                  </a:cubicBezTo>
                  <a:cubicBezTo>
                    <a:pt x="1324758" y="1465927"/>
                    <a:pt x="1323965" y="1459852"/>
                    <a:pt x="1325550" y="1451929"/>
                  </a:cubicBezTo>
                  <a:cubicBezTo>
                    <a:pt x="1335322" y="1406501"/>
                    <a:pt x="1344830" y="1360810"/>
                    <a:pt x="1346943" y="1314062"/>
                  </a:cubicBezTo>
                  <a:cubicBezTo>
                    <a:pt x="1348792" y="1274180"/>
                    <a:pt x="1341397" y="1236412"/>
                    <a:pt x="1322116" y="1201021"/>
                  </a:cubicBezTo>
                  <a:cubicBezTo>
                    <a:pt x="1304949" y="1169591"/>
                    <a:pt x="1283556" y="1141331"/>
                    <a:pt x="1262955" y="1112543"/>
                  </a:cubicBezTo>
                  <a:cubicBezTo>
                    <a:pt x="1240505" y="1081378"/>
                    <a:pt x="1218320" y="1049948"/>
                    <a:pt x="1203001" y="1014293"/>
                  </a:cubicBezTo>
                  <a:cubicBezTo>
                    <a:pt x="1165233" y="925286"/>
                    <a:pt x="1146745" y="831526"/>
                    <a:pt x="1137765" y="736181"/>
                  </a:cubicBezTo>
                  <a:cubicBezTo>
                    <a:pt x="1129578" y="649816"/>
                    <a:pt x="1136709" y="562659"/>
                    <a:pt x="1138558" y="476029"/>
                  </a:cubicBezTo>
                  <a:cubicBezTo>
                    <a:pt x="1138558" y="471011"/>
                    <a:pt x="1140406" y="468898"/>
                    <a:pt x="1145160" y="468370"/>
                  </a:cubicBezTo>
                  <a:cubicBezTo>
                    <a:pt x="1183457" y="465729"/>
                    <a:pt x="1220961" y="455957"/>
                    <a:pt x="1258729" y="450410"/>
                  </a:cubicBezTo>
                  <a:cubicBezTo>
                    <a:pt x="1294649" y="445392"/>
                    <a:pt x="1330568" y="440902"/>
                    <a:pt x="1363054" y="422678"/>
                  </a:cubicBezTo>
                  <a:cubicBezTo>
                    <a:pt x="1368336" y="419773"/>
                    <a:pt x="1373883" y="419509"/>
                    <a:pt x="1379693" y="419773"/>
                  </a:cubicBezTo>
                  <a:cubicBezTo>
                    <a:pt x="1411651" y="420830"/>
                    <a:pt x="1442552" y="425584"/>
                    <a:pt x="1471869" y="439053"/>
                  </a:cubicBezTo>
                  <a:cubicBezTo>
                    <a:pt x="1508052" y="455693"/>
                    <a:pt x="1546613" y="463880"/>
                    <a:pt x="1586494" y="465729"/>
                  </a:cubicBezTo>
                  <a:cubicBezTo>
                    <a:pt x="1648297" y="468634"/>
                    <a:pt x="1708250" y="476557"/>
                    <a:pt x="1761601" y="511685"/>
                  </a:cubicBezTo>
                  <a:cubicBezTo>
                    <a:pt x="1769789" y="516967"/>
                    <a:pt x="1775863" y="522249"/>
                    <a:pt x="1779297" y="531757"/>
                  </a:cubicBezTo>
                  <a:cubicBezTo>
                    <a:pt x="1789069" y="559225"/>
                    <a:pt x="1806765" y="580618"/>
                    <a:pt x="1832384" y="594880"/>
                  </a:cubicBezTo>
                  <a:cubicBezTo>
                    <a:pt x="1843741" y="601219"/>
                    <a:pt x="1853777" y="608878"/>
                    <a:pt x="1861964" y="618915"/>
                  </a:cubicBezTo>
                  <a:cubicBezTo>
                    <a:pt x="1866190" y="624197"/>
                    <a:pt x="1870680" y="629215"/>
                    <a:pt x="1876755" y="632649"/>
                  </a:cubicBezTo>
                  <a:cubicBezTo>
                    <a:pt x="1889696" y="639780"/>
                    <a:pt x="1900261" y="634497"/>
                    <a:pt x="1901582" y="619971"/>
                  </a:cubicBezTo>
                  <a:cubicBezTo>
                    <a:pt x="1903430" y="602276"/>
                    <a:pt x="1888904" y="583788"/>
                    <a:pt x="1874906" y="572167"/>
                  </a:cubicBezTo>
                  <a:cubicBezTo>
                    <a:pt x="1880716" y="570846"/>
                    <a:pt x="1890224" y="579562"/>
                    <a:pt x="1893130" y="582203"/>
                  </a:cubicBezTo>
                  <a:cubicBezTo>
                    <a:pt x="1904487" y="592503"/>
                    <a:pt x="1913995" y="604653"/>
                    <a:pt x="1923767" y="616274"/>
                  </a:cubicBezTo>
                  <a:cubicBezTo>
                    <a:pt x="1927729" y="620764"/>
                    <a:pt x="1931690" y="625253"/>
                    <a:pt x="1936973" y="628423"/>
                  </a:cubicBezTo>
                  <a:cubicBezTo>
                    <a:pt x="1942519" y="631856"/>
                    <a:pt x="1947273" y="629479"/>
                    <a:pt x="1951235" y="625518"/>
                  </a:cubicBezTo>
                  <a:cubicBezTo>
                    <a:pt x="1955197" y="621556"/>
                    <a:pt x="1957838" y="617330"/>
                    <a:pt x="1954932" y="611255"/>
                  </a:cubicBezTo>
                  <a:cubicBezTo>
                    <a:pt x="1946217" y="593824"/>
                    <a:pt x="1925352" y="556584"/>
                    <a:pt x="1909769" y="543114"/>
                  </a:cubicBezTo>
                  <a:cubicBezTo>
                    <a:pt x="1909769" y="543114"/>
                    <a:pt x="1951499" y="578241"/>
                    <a:pt x="1964176" y="588013"/>
                  </a:cubicBezTo>
                  <a:cubicBezTo>
                    <a:pt x="1968402" y="591447"/>
                    <a:pt x="1972628" y="594616"/>
                    <a:pt x="1977910" y="596201"/>
                  </a:cubicBezTo>
                  <a:cubicBezTo>
                    <a:pt x="1989267" y="599899"/>
                    <a:pt x="1995870" y="595409"/>
                    <a:pt x="1996662" y="583259"/>
                  </a:cubicBezTo>
                  <a:cubicBezTo>
                    <a:pt x="1997455" y="572695"/>
                    <a:pt x="1992172" y="565036"/>
                    <a:pt x="1985041" y="557904"/>
                  </a:cubicBezTo>
                  <a:cubicBezTo>
                    <a:pt x="1979231" y="552358"/>
                    <a:pt x="1961799" y="535719"/>
                    <a:pt x="1955989" y="529644"/>
                  </a:cubicBezTo>
                  <a:cubicBezTo>
                    <a:pt x="1961271" y="528852"/>
                    <a:pt x="1975533" y="543378"/>
                    <a:pt x="1979231" y="544435"/>
                  </a:cubicBezTo>
                  <a:cubicBezTo>
                    <a:pt x="1986626" y="546548"/>
                    <a:pt x="1996134" y="541794"/>
                    <a:pt x="1995342" y="535983"/>
                  </a:cubicBezTo>
                  <a:cubicBezTo>
                    <a:pt x="1993757" y="522249"/>
                    <a:pt x="1985834" y="513005"/>
                    <a:pt x="1976061" y="501384"/>
                  </a:cubicBezTo>
                  <a:cubicBezTo>
                    <a:pt x="1959158" y="481840"/>
                    <a:pt x="1939085" y="469426"/>
                    <a:pt x="1924295" y="463088"/>
                  </a:cubicBezTo>
                  <a:cubicBezTo>
                    <a:pt x="1893130" y="449882"/>
                    <a:pt x="1873057" y="429281"/>
                    <a:pt x="1840571" y="420301"/>
                  </a:cubicBezTo>
                  <a:cubicBezTo>
                    <a:pt x="1833704" y="418453"/>
                    <a:pt x="1827894" y="414491"/>
                    <a:pt x="1821819" y="410793"/>
                  </a:cubicBezTo>
                  <a:cubicBezTo>
                    <a:pt x="1811255" y="404455"/>
                    <a:pt x="1800954" y="396267"/>
                    <a:pt x="1787748" y="397323"/>
                  </a:cubicBezTo>
                  <a:cubicBezTo>
                    <a:pt x="1776128" y="398116"/>
                    <a:pt x="1765035" y="396003"/>
                    <a:pt x="1754470" y="391777"/>
                  </a:cubicBezTo>
                  <a:cubicBezTo>
                    <a:pt x="1733605" y="383590"/>
                    <a:pt x="1712476" y="376194"/>
                    <a:pt x="1692404" y="366158"/>
                  </a:cubicBezTo>
                  <a:cubicBezTo>
                    <a:pt x="1661766" y="350839"/>
                    <a:pt x="1629016" y="341595"/>
                    <a:pt x="1596530" y="330767"/>
                  </a:cubicBezTo>
                  <a:cubicBezTo>
                    <a:pt x="1570383" y="322051"/>
                    <a:pt x="1543972" y="313335"/>
                    <a:pt x="1518089" y="303299"/>
                  </a:cubicBezTo>
                  <a:cubicBezTo>
                    <a:pt x="1486395" y="290886"/>
                    <a:pt x="1452853" y="283226"/>
                    <a:pt x="1419046" y="285075"/>
                  </a:cubicBezTo>
                  <a:cubicBezTo>
                    <a:pt x="1380485" y="287188"/>
                    <a:pt x="1342717" y="285868"/>
                    <a:pt x="1305741" y="275831"/>
                  </a:cubicBezTo>
                  <a:cubicBezTo>
                    <a:pt x="1258201" y="263154"/>
                    <a:pt x="1210660" y="259456"/>
                    <a:pt x="1162064" y="266851"/>
                  </a:cubicBezTo>
                  <a:cubicBezTo>
                    <a:pt x="1147009" y="269228"/>
                    <a:pt x="1132219" y="268172"/>
                    <a:pt x="1117693" y="264210"/>
                  </a:cubicBezTo>
                  <a:cubicBezTo>
                    <a:pt x="1102110" y="259984"/>
                    <a:pt x="1086527" y="256815"/>
                    <a:pt x="1070680" y="255230"/>
                  </a:cubicBezTo>
                  <a:cubicBezTo>
                    <a:pt x="1030007" y="251269"/>
                    <a:pt x="989862" y="250212"/>
                    <a:pt x="952357" y="272134"/>
                  </a:cubicBezTo>
                  <a:cubicBezTo>
                    <a:pt x="938624" y="280057"/>
                    <a:pt x="922777" y="284283"/>
                    <a:pt x="906930" y="287452"/>
                  </a:cubicBezTo>
                  <a:cubicBezTo>
                    <a:pt x="894781" y="289829"/>
                    <a:pt x="882103" y="295111"/>
                    <a:pt x="870218" y="291414"/>
                  </a:cubicBezTo>
                  <a:cubicBezTo>
                    <a:pt x="858333" y="287980"/>
                    <a:pt x="847240" y="287980"/>
                    <a:pt x="835883" y="291414"/>
                  </a:cubicBezTo>
                  <a:cubicBezTo>
                    <a:pt x="831129" y="292999"/>
                    <a:pt x="827696" y="292470"/>
                    <a:pt x="824791" y="288245"/>
                  </a:cubicBezTo>
                  <a:cubicBezTo>
                    <a:pt x="816603" y="275567"/>
                    <a:pt x="809736" y="262626"/>
                    <a:pt x="811585" y="246515"/>
                  </a:cubicBezTo>
                  <a:cubicBezTo>
                    <a:pt x="812377" y="240704"/>
                    <a:pt x="811849" y="234365"/>
                    <a:pt x="810528" y="228555"/>
                  </a:cubicBezTo>
                  <a:cubicBezTo>
                    <a:pt x="807095" y="210595"/>
                    <a:pt x="811849" y="194484"/>
                    <a:pt x="813434" y="176525"/>
                  </a:cubicBezTo>
                  <a:cubicBezTo>
                    <a:pt x="817924" y="117627"/>
                    <a:pt x="792833" y="85934"/>
                    <a:pt x="769327" y="48958"/>
                  </a:cubicBezTo>
                  <a:cubicBezTo>
                    <a:pt x="754272" y="25187"/>
                    <a:pt x="727597" y="13038"/>
                    <a:pt x="699865" y="5643"/>
                  </a:cubicBezTo>
                  <a:cubicBezTo>
                    <a:pt x="652060" y="-7298"/>
                    <a:pt x="606897" y="3266"/>
                    <a:pt x="564639" y="24659"/>
                  </a:cubicBezTo>
                  <a:cubicBezTo>
                    <a:pt x="536379" y="39714"/>
                    <a:pt x="509703" y="59786"/>
                    <a:pt x="493592" y="90688"/>
                  </a:cubicBezTo>
                  <a:cubicBezTo>
                    <a:pt x="486461" y="104422"/>
                    <a:pt x="478538" y="126079"/>
                    <a:pt x="485405" y="139813"/>
                  </a:cubicBezTo>
                  <a:cubicBezTo>
                    <a:pt x="490687" y="150377"/>
                    <a:pt x="495705" y="153283"/>
                    <a:pt x="494121" y="164904"/>
                  </a:cubicBezTo>
                  <a:cubicBezTo>
                    <a:pt x="492800" y="174148"/>
                    <a:pt x="492536" y="183656"/>
                    <a:pt x="493064" y="192900"/>
                  </a:cubicBezTo>
                  <a:cubicBezTo>
                    <a:pt x="494121" y="206633"/>
                    <a:pt x="490951" y="223273"/>
                    <a:pt x="499139" y="235422"/>
                  </a:cubicBezTo>
                  <a:cubicBezTo>
                    <a:pt x="510231" y="251797"/>
                    <a:pt x="511552" y="267115"/>
                    <a:pt x="503629" y="284811"/>
                  </a:cubicBezTo>
                  <a:cubicBezTo>
                    <a:pt x="500459" y="291414"/>
                    <a:pt x="492272" y="304355"/>
                    <a:pt x="506270" y="312279"/>
                  </a:cubicBezTo>
                  <a:cubicBezTo>
                    <a:pt x="515778" y="317561"/>
                    <a:pt x="522117" y="319938"/>
                    <a:pt x="530040" y="326541"/>
                  </a:cubicBezTo>
                  <a:cubicBezTo>
                    <a:pt x="536907" y="332087"/>
                    <a:pt x="534266" y="333936"/>
                    <a:pt x="536115" y="341595"/>
                  </a:cubicBezTo>
                  <a:cubicBezTo>
                    <a:pt x="536907" y="345557"/>
                    <a:pt x="558300" y="336841"/>
                    <a:pt x="559092" y="340803"/>
                  </a:cubicBezTo>
                  <a:cubicBezTo>
                    <a:pt x="559885" y="346085"/>
                    <a:pt x="536379" y="349783"/>
                    <a:pt x="540605" y="356650"/>
                  </a:cubicBezTo>
                  <a:cubicBezTo>
                    <a:pt x="553018" y="376458"/>
                    <a:pt x="546679" y="385967"/>
                    <a:pt x="547471" y="392305"/>
                  </a:cubicBezTo>
                  <a:cubicBezTo>
                    <a:pt x="549584" y="410529"/>
                    <a:pt x="560413" y="418981"/>
                    <a:pt x="578637" y="418453"/>
                  </a:cubicBezTo>
                  <a:cubicBezTo>
                    <a:pt x="586824" y="418188"/>
                    <a:pt x="594748" y="416076"/>
                    <a:pt x="602671" y="413434"/>
                  </a:cubicBezTo>
                  <a:cubicBezTo>
                    <a:pt x="616141" y="408944"/>
                    <a:pt x="629875" y="405775"/>
                    <a:pt x="644401" y="404983"/>
                  </a:cubicBezTo>
                  <a:cubicBezTo>
                    <a:pt x="657607" y="404190"/>
                    <a:pt x="666851" y="409473"/>
                    <a:pt x="673718" y="420301"/>
                  </a:cubicBezTo>
                  <a:cubicBezTo>
                    <a:pt x="682169" y="433771"/>
                    <a:pt x="687188" y="448297"/>
                    <a:pt x="689829" y="463880"/>
                  </a:cubicBezTo>
                  <a:cubicBezTo>
                    <a:pt x="691149" y="471803"/>
                    <a:pt x="689036" y="477086"/>
                    <a:pt x="682698" y="481312"/>
                  </a:cubicBezTo>
                  <a:cubicBezTo>
                    <a:pt x="677151" y="485009"/>
                    <a:pt x="671605" y="488971"/>
                    <a:pt x="665794" y="492140"/>
                  </a:cubicBezTo>
                  <a:cubicBezTo>
                    <a:pt x="601351" y="527531"/>
                    <a:pt x="560149" y="580618"/>
                    <a:pt x="544038" y="652457"/>
                  </a:cubicBezTo>
                  <a:cubicBezTo>
                    <a:pt x="538492" y="677812"/>
                    <a:pt x="530568" y="700790"/>
                    <a:pt x="509703" y="717693"/>
                  </a:cubicBezTo>
                  <a:cubicBezTo>
                    <a:pt x="503100" y="722975"/>
                    <a:pt x="500723" y="730106"/>
                    <a:pt x="502836" y="738822"/>
                  </a:cubicBezTo>
                  <a:cubicBezTo>
                    <a:pt x="503893" y="743576"/>
                    <a:pt x="502308" y="748066"/>
                    <a:pt x="499931" y="752028"/>
                  </a:cubicBezTo>
                  <a:cubicBezTo>
                    <a:pt x="489366" y="770252"/>
                    <a:pt x="478274" y="787947"/>
                    <a:pt x="468766" y="806699"/>
                  </a:cubicBezTo>
                  <a:cubicBezTo>
                    <a:pt x="463483" y="817000"/>
                    <a:pt x="457673" y="817528"/>
                    <a:pt x="448429" y="813831"/>
                  </a:cubicBezTo>
                  <a:cubicBezTo>
                    <a:pt x="418584" y="802210"/>
                    <a:pt x="388739" y="790853"/>
                    <a:pt x="358894" y="779760"/>
                  </a:cubicBezTo>
                  <a:cubicBezTo>
                    <a:pt x="346745" y="775270"/>
                    <a:pt x="335917" y="768667"/>
                    <a:pt x="326408" y="759951"/>
                  </a:cubicBezTo>
                  <a:cubicBezTo>
                    <a:pt x="297092" y="732483"/>
                    <a:pt x="269624" y="703167"/>
                    <a:pt x="243213" y="672794"/>
                  </a:cubicBezTo>
                  <a:cubicBezTo>
                    <a:pt x="237402" y="666191"/>
                    <a:pt x="235025" y="656947"/>
                    <a:pt x="237138" y="648231"/>
                  </a:cubicBezTo>
                  <a:cubicBezTo>
                    <a:pt x="242949" y="622612"/>
                    <a:pt x="248495" y="596993"/>
                    <a:pt x="246646" y="570318"/>
                  </a:cubicBezTo>
                  <a:cubicBezTo>
                    <a:pt x="245854" y="557376"/>
                    <a:pt x="249816" y="544171"/>
                    <a:pt x="259852" y="533606"/>
                  </a:cubicBezTo>
                  <a:cubicBezTo>
                    <a:pt x="263549" y="529644"/>
                    <a:pt x="267247" y="525419"/>
                    <a:pt x="264342" y="519344"/>
                  </a:cubicBezTo>
                  <a:cubicBezTo>
                    <a:pt x="261172" y="513005"/>
                    <a:pt x="255626" y="509572"/>
                    <a:pt x="248759" y="510100"/>
                  </a:cubicBezTo>
                  <a:cubicBezTo>
                    <a:pt x="227366" y="510892"/>
                    <a:pt x="209406" y="520664"/>
                    <a:pt x="204124" y="543906"/>
                  </a:cubicBezTo>
                  <a:cubicBezTo>
                    <a:pt x="203067" y="548925"/>
                    <a:pt x="202011" y="553679"/>
                    <a:pt x="200955" y="559225"/>
                  </a:cubicBezTo>
                  <a:cubicBezTo>
                    <a:pt x="184844" y="545755"/>
                    <a:pt x="177184" y="532021"/>
                    <a:pt x="165563" y="508251"/>
                  </a:cubicBezTo>
                  <a:cubicBezTo>
                    <a:pt x="154471" y="485801"/>
                    <a:pt x="143642" y="467842"/>
                    <a:pt x="130700" y="449882"/>
                  </a:cubicBezTo>
                  <a:cubicBezTo>
                    <a:pt x="125418" y="442487"/>
                    <a:pt x="114589" y="427696"/>
                    <a:pt x="105345" y="431394"/>
                  </a:cubicBezTo>
                  <a:cubicBezTo>
                    <a:pt x="95045" y="435356"/>
                    <a:pt x="92404" y="445920"/>
                    <a:pt x="94517" y="450410"/>
                  </a:cubicBezTo>
                  <a:cubicBezTo>
                    <a:pt x="94781" y="450938"/>
                    <a:pt x="110099" y="486330"/>
                    <a:pt x="113005" y="495045"/>
                  </a:cubicBezTo>
                  <a:cubicBezTo>
                    <a:pt x="109043" y="490556"/>
                    <a:pt x="84745" y="443015"/>
                    <a:pt x="80255" y="439053"/>
                  </a:cubicBezTo>
                  <a:cubicBezTo>
                    <a:pt x="73652" y="432715"/>
                    <a:pt x="65200" y="433507"/>
                    <a:pt x="58333" y="437205"/>
                  </a:cubicBezTo>
                  <a:cubicBezTo>
                    <a:pt x="51730" y="440638"/>
                    <a:pt x="51730" y="448826"/>
                    <a:pt x="53843" y="455428"/>
                  </a:cubicBezTo>
                  <a:cubicBezTo>
                    <a:pt x="55692" y="461767"/>
                    <a:pt x="58861" y="467842"/>
                    <a:pt x="61503" y="474180"/>
                  </a:cubicBezTo>
                  <a:cubicBezTo>
                    <a:pt x="62031" y="476822"/>
                    <a:pt x="79991" y="510892"/>
                    <a:pt x="81047" y="513269"/>
                  </a:cubicBezTo>
                  <a:cubicBezTo>
                    <a:pt x="79991" y="511421"/>
                    <a:pt x="58069" y="474709"/>
                    <a:pt x="57541" y="473916"/>
                  </a:cubicBezTo>
                  <a:cubicBezTo>
                    <a:pt x="53051" y="466785"/>
                    <a:pt x="47769" y="459654"/>
                    <a:pt x="37996" y="463352"/>
                  </a:cubicBezTo>
                  <a:cubicBezTo>
                    <a:pt x="27696" y="467314"/>
                    <a:pt x="30337" y="476822"/>
                    <a:pt x="31658" y="484745"/>
                  </a:cubicBezTo>
                  <a:cubicBezTo>
                    <a:pt x="34035" y="499799"/>
                    <a:pt x="41958" y="512477"/>
                    <a:pt x="49882" y="525154"/>
                  </a:cubicBezTo>
                  <a:cubicBezTo>
                    <a:pt x="58861" y="539681"/>
                    <a:pt x="67577" y="554207"/>
                    <a:pt x="76029" y="568997"/>
                  </a:cubicBezTo>
                  <a:cubicBezTo>
                    <a:pt x="78406" y="572959"/>
                    <a:pt x="80255" y="577977"/>
                    <a:pt x="76029" y="581939"/>
                  </a:cubicBezTo>
                  <a:cubicBezTo>
                    <a:pt x="71803" y="585901"/>
                    <a:pt x="67049" y="583259"/>
                    <a:pt x="63351" y="580618"/>
                  </a:cubicBezTo>
                  <a:cubicBezTo>
                    <a:pt x="57541" y="576657"/>
                    <a:pt x="32186" y="554735"/>
                    <a:pt x="25055" y="548396"/>
                  </a:cubicBezTo>
                  <a:cubicBezTo>
                    <a:pt x="18716" y="542850"/>
                    <a:pt x="11057" y="539945"/>
                    <a:pt x="3926" y="546548"/>
                  </a:cubicBezTo>
                  <a:cubicBezTo>
                    <a:pt x="-2941" y="552886"/>
                    <a:pt x="492" y="558697"/>
                    <a:pt x="4454" y="566092"/>
                  </a:cubicBezTo>
                  <a:cubicBezTo>
                    <a:pt x="6567" y="570054"/>
                    <a:pt x="67577" y="623141"/>
                    <a:pt x="71803" y="628951"/>
                  </a:cubicBezTo>
                  <a:cubicBezTo>
                    <a:pt x="83952" y="646118"/>
                    <a:pt x="95309" y="658268"/>
                    <a:pt x="106930" y="675699"/>
                  </a:cubicBezTo>
                  <a:cubicBezTo>
                    <a:pt x="113005" y="684679"/>
                    <a:pt x="119079" y="693395"/>
                    <a:pt x="127267" y="700262"/>
                  </a:cubicBezTo>
                  <a:cubicBezTo>
                    <a:pt x="158168" y="726673"/>
                    <a:pt x="181938" y="758631"/>
                    <a:pt x="203860" y="792701"/>
                  </a:cubicBezTo>
                  <a:cubicBezTo>
                    <a:pt x="244269" y="854768"/>
                    <a:pt x="294451" y="908383"/>
                    <a:pt x="347538" y="959621"/>
                  </a:cubicBezTo>
                  <a:cubicBezTo>
                    <a:pt x="371572" y="982599"/>
                    <a:pt x="398247" y="1001879"/>
                    <a:pt x="424659" y="1021688"/>
                  </a:cubicBezTo>
                  <a:cubicBezTo>
                    <a:pt x="450014" y="1040968"/>
                    <a:pt x="459522" y="1042289"/>
                    <a:pt x="484612" y="1023008"/>
                  </a:cubicBezTo>
                  <a:cubicBezTo>
                    <a:pt x="486725" y="1021424"/>
                    <a:pt x="488574" y="1020103"/>
                    <a:pt x="490423" y="1018518"/>
                  </a:cubicBezTo>
                  <a:cubicBezTo>
                    <a:pt x="509703" y="1002408"/>
                    <a:pt x="528984" y="986297"/>
                    <a:pt x="545887" y="967280"/>
                  </a:cubicBezTo>
                  <a:cubicBezTo>
                    <a:pt x="569921" y="940605"/>
                    <a:pt x="597917" y="917627"/>
                    <a:pt x="621687" y="890688"/>
                  </a:cubicBezTo>
                  <a:cubicBezTo>
                    <a:pt x="645986" y="863484"/>
                    <a:pt x="676887" y="842091"/>
                    <a:pt x="695903" y="810133"/>
                  </a:cubicBezTo>
                  <a:cubicBezTo>
                    <a:pt x="698809" y="805115"/>
                    <a:pt x="700921" y="808020"/>
                    <a:pt x="702506" y="811189"/>
                  </a:cubicBezTo>
                  <a:cubicBezTo>
                    <a:pt x="706732" y="819905"/>
                    <a:pt x="712278" y="827564"/>
                    <a:pt x="717825" y="835488"/>
                  </a:cubicBezTo>
                  <a:cubicBezTo>
                    <a:pt x="737369" y="863748"/>
                    <a:pt x="753216" y="894121"/>
                    <a:pt x="767214" y="925022"/>
                  </a:cubicBezTo>
                  <a:cubicBezTo>
                    <a:pt x="787815" y="969657"/>
                    <a:pt x="809208" y="1013764"/>
                    <a:pt x="835619" y="1055230"/>
                  </a:cubicBezTo>
                  <a:cubicBezTo>
                    <a:pt x="839053" y="1060777"/>
                    <a:pt x="843543" y="1070285"/>
                    <a:pt x="845391" y="1076623"/>
                  </a:cubicBezTo>
                  <a:cubicBezTo>
                    <a:pt x="853315" y="1104884"/>
                    <a:pt x="857012" y="1133936"/>
                    <a:pt x="859654" y="1163253"/>
                  </a:cubicBezTo>
                  <a:cubicBezTo>
                    <a:pt x="860446" y="1172497"/>
                    <a:pt x="856484" y="1176987"/>
                    <a:pt x="847504" y="1180156"/>
                  </a:cubicBezTo>
                  <a:cubicBezTo>
                    <a:pt x="818716" y="1189928"/>
                    <a:pt x="789135" y="1194946"/>
                    <a:pt x="759819" y="1202077"/>
                  </a:cubicBezTo>
                  <a:cubicBezTo>
                    <a:pt x="721522" y="1211586"/>
                    <a:pt x="685339" y="1227432"/>
                    <a:pt x="648891" y="1242487"/>
                  </a:cubicBezTo>
                  <a:cubicBezTo>
                    <a:pt x="612179" y="1257805"/>
                    <a:pt x="574675" y="1271275"/>
                    <a:pt x="538492" y="1287650"/>
                  </a:cubicBezTo>
                  <a:cubicBezTo>
                    <a:pt x="500195" y="1305082"/>
                    <a:pt x="462427" y="1323306"/>
                    <a:pt x="429413" y="1349981"/>
                  </a:cubicBezTo>
                  <a:cubicBezTo>
                    <a:pt x="391380" y="1380354"/>
                    <a:pt x="377118" y="1419443"/>
                    <a:pt x="387155" y="1467511"/>
                  </a:cubicBezTo>
                  <a:cubicBezTo>
                    <a:pt x="394550" y="1502639"/>
                    <a:pt x="409868" y="1534068"/>
                    <a:pt x="428884" y="1563649"/>
                  </a:cubicBezTo>
                  <a:cubicBezTo>
                    <a:pt x="499931" y="1673256"/>
                    <a:pt x="576788" y="1778637"/>
                    <a:pt x="659456" y="1879793"/>
                  </a:cubicBezTo>
                  <a:cubicBezTo>
                    <a:pt x="667115" y="1889037"/>
                    <a:pt x="674510" y="1898809"/>
                    <a:pt x="680321" y="1909373"/>
                  </a:cubicBezTo>
                  <a:cubicBezTo>
                    <a:pt x="695903" y="1938162"/>
                    <a:pt x="708581" y="1968271"/>
                    <a:pt x="721522" y="1998380"/>
                  </a:cubicBezTo>
                  <a:cubicBezTo>
                    <a:pt x="721786" y="1999172"/>
                    <a:pt x="721258" y="2000228"/>
                    <a:pt x="720994" y="2001021"/>
                  </a:cubicBezTo>
                  <a:cubicBezTo>
                    <a:pt x="718617" y="2001285"/>
                    <a:pt x="718353" y="1999700"/>
                    <a:pt x="717825" y="1998380"/>
                  </a:cubicBezTo>
                  <a:cubicBezTo>
                    <a:pt x="708317" y="1979364"/>
                    <a:pt x="694054" y="1965101"/>
                    <a:pt x="676359" y="1953745"/>
                  </a:cubicBezTo>
                  <a:cubicBezTo>
                    <a:pt x="672925" y="1951632"/>
                    <a:pt x="669756" y="1950575"/>
                    <a:pt x="666587" y="1952952"/>
                  </a:cubicBezTo>
                  <a:cubicBezTo>
                    <a:pt x="663153" y="1955593"/>
                    <a:pt x="664474" y="1959291"/>
                    <a:pt x="666058" y="1962724"/>
                  </a:cubicBezTo>
                  <a:cubicBezTo>
                    <a:pt x="667907" y="1966158"/>
                    <a:pt x="670284" y="1969327"/>
                    <a:pt x="673982" y="1971176"/>
                  </a:cubicBezTo>
                  <a:cubicBezTo>
                    <a:pt x="677679" y="1972761"/>
                    <a:pt x="680849" y="1975402"/>
                    <a:pt x="682962" y="1978571"/>
                  </a:cubicBezTo>
                  <a:cubicBezTo>
                    <a:pt x="691677" y="1992305"/>
                    <a:pt x="701450" y="2005511"/>
                    <a:pt x="707788" y="2020829"/>
                  </a:cubicBezTo>
                  <a:cubicBezTo>
                    <a:pt x="712278" y="2031394"/>
                    <a:pt x="710429" y="2041430"/>
                    <a:pt x="702770" y="2048297"/>
                  </a:cubicBezTo>
                  <a:cubicBezTo>
                    <a:pt x="692206" y="2057805"/>
                    <a:pt x="682962" y="2059390"/>
                    <a:pt x="671869" y="2054372"/>
                  </a:cubicBezTo>
                  <a:cubicBezTo>
                    <a:pt x="653645" y="2046184"/>
                    <a:pt x="634365" y="2041166"/>
                    <a:pt x="614556" y="2038789"/>
                  </a:cubicBezTo>
                  <a:cubicBezTo>
                    <a:pt x="610595" y="2038261"/>
                    <a:pt x="605048" y="2038261"/>
                    <a:pt x="604520" y="2041958"/>
                  </a:cubicBezTo>
                  <a:cubicBezTo>
                    <a:pt x="604256" y="2044599"/>
                    <a:pt x="605576" y="2050938"/>
                    <a:pt x="611387" y="2051731"/>
                  </a:cubicBezTo>
                  <a:cubicBezTo>
                    <a:pt x="638591" y="2055692"/>
                    <a:pt x="660776" y="2076029"/>
                    <a:pt x="690621" y="2074708"/>
                  </a:cubicBezTo>
                  <a:cubicBezTo>
                    <a:pt x="685867" y="2082632"/>
                    <a:pt x="681641" y="2089499"/>
                    <a:pt x="677415" y="2096630"/>
                  </a:cubicBezTo>
                  <a:cubicBezTo>
                    <a:pt x="673454" y="2102969"/>
                    <a:pt x="669756" y="2109836"/>
                    <a:pt x="669492" y="2117231"/>
                  </a:cubicBezTo>
                  <a:cubicBezTo>
                    <a:pt x="668435" y="2141529"/>
                    <a:pt x="653909" y="2157376"/>
                    <a:pt x="635157" y="2169261"/>
                  </a:cubicBezTo>
                  <a:cubicBezTo>
                    <a:pt x="609538" y="2185108"/>
                    <a:pt x="582863" y="2199634"/>
                    <a:pt x="552754" y="2205709"/>
                  </a:cubicBezTo>
                  <a:cubicBezTo>
                    <a:pt x="535322" y="2209406"/>
                    <a:pt x="527927" y="2224989"/>
                    <a:pt x="533738" y="2242157"/>
                  </a:cubicBezTo>
                  <a:cubicBezTo>
                    <a:pt x="538756" y="2256419"/>
                    <a:pt x="548792" y="2265134"/>
                    <a:pt x="563846" y="2267511"/>
                  </a:cubicBezTo>
                  <a:cubicBezTo>
                    <a:pt x="613764" y="2274643"/>
                    <a:pt x="662625" y="2274114"/>
                    <a:pt x="710429" y="2254042"/>
                  </a:cubicBezTo>
                  <a:cubicBezTo>
                    <a:pt x="730766" y="2245326"/>
                    <a:pt x="752159" y="2237667"/>
                    <a:pt x="773553" y="2231856"/>
                  </a:cubicBezTo>
                  <a:cubicBezTo>
                    <a:pt x="824262" y="2217594"/>
                    <a:pt x="871803" y="2194880"/>
                    <a:pt x="921984" y="2178769"/>
                  </a:cubicBezTo>
                  <a:cubicBezTo>
                    <a:pt x="940472" y="2172959"/>
                    <a:pt x="957111" y="2163715"/>
                    <a:pt x="972430" y="2151566"/>
                  </a:cubicBezTo>
                  <a:cubicBezTo>
                    <a:pt x="979033" y="2146283"/>
                    <a:pt x="984843" y="2141265"/>
                    <a:pt x="989333" y="2134398"/>
                  </a:cubicBezTo>
                  <a:cubicBezTo>
                    <a:pt x="994087" y="2127531"/>
                    <a:pt x="993295" y="2121721"/>
                    <a:pt x="987749" y="2115382"/>
                  </a:cubicBezTo>
                  <a:cubicBezTo>
                    <a:pt x="973751" y="2099535"/>
                    <a:pt x="962130" y="2082104"/>
                    <a:pt x="952093" y="2063616"/>
                  </a:cubicBezTo>
                  <a:cubicBezTo>
                    <a:pt x="944170" y="2049089"/>
                    <a:pt x="934662" y="2035356"/>
                    <a:pt x="923041" y="2023735"/>
                  </a:cubicBezTo>
                  <a:cubicBezTo>
                    <a:pt x="912212" y="2012642"/>
                    <a:pt x="903496" y="2000228"/>
                    <a:pt x="889763" y="1990984"/>
                  </a:cubicBezTo>
                  <a:cubicBezTo>
                    <a:pt x="874972" y="1981212"/>
                    <a:pt x="869426" y="1961668"/>
                    <a:pt x="858861" y="1947142"/>
                  </a:cubicBezTo>
                  <a:cubicBezTo>
                    <a:pt x="844071" y="1926805"/>
                    <a:pt x="833771" y="1903827"/>
                    <a:pt x="821093" y="1882170"/>
                  </a:cubicBezTo>
                  <a:cubicBezTo>
                    <a:pt x="799436" y="1845458"/>
                    <a:pt x="778571" y="1808218"/>
                    <a:pt x="759555" y="1770186"/>
                  </a:cubicBezTo>
                  <a:cubicBezTo>
                    <a:pt x="744236" y="1739548"/>
                    <a:pt x="729446" y="1709440"/>
                    <a:pt x="725748" y="1675105"/>
                  </a:cubicBezTo>
                  <a:cubicBezTo>
                    <a:pt x="723635" y="1656353"/>
                    <a:pt x="716504" y="1638393"/>
                    <a:pt x="709109" y="1620961"/>
                  </a:cubicBezTo>
                  <a:cubicBezTo>
                    <a:pt x="692734" y="1583193"/>
                    <a:pt x="670020" y="1548859"/>
                    <a:pt x="643609" y="1517165"/>
                  </a:cubicBezTo>
                  <a:cubicBezTo>
                    <a:pt x="641496" y="1514788"/>
                    <a:pt x="639647" y="1511883"/>
                    <a:pt x="635949" y="1507128"/>
                  </a:cubicBezTo>
                  <a:cubicBezTo>
                    <a:pt x="689036" y="1522711"/>
                    <a:pt x="740274" y="1525881"/>
                    <a:pt x="792041" y="1524560"/>
                  </a:cubicBezTo>
                  <a:cubicBezTo>
                    <a:pt x="858597" y="1522711"/>
                    <a:pt x="924626" y="1516372"/>
                    <a:pt x="990654" y="1507393"/>
                  </a:cubicBezTo>
                  <a:cubicBezTo>
                    <a:pt x="996464" y="1506600"/>
                    <a:pt x="999634" y="1507657"/>
                    <a:pt x="1002275" y="1512939"/>
                  </a:cubicBezTo>
                  <a:cubicBezTo>
                    <a:pt x="1012839" y="1534068"/>
                    <a:pt x="1026045" y="1553613"/>
                    <a:pt x="1039779" y="1572893"/>
                  </a:cubicBezTo>
                  <a:cubicBezTo>
                    <a:pt x="1086527" y="1637601"/>
                    <a:pt x="1139878" y="1696762"/>
                    <a:pt x="1190852" y="1758036"/>
                  </a:cubicBezTo>
                  <a:cubicBezTo>
                    <a:pt x="1218848" y="1791579"/>
                    <a:pt x="1249749" y="1823008"/>
                    <a:pt x="1274840" y="1858664"/>
                  </a:cubicBezTo>
                  <a:cubicBezTo>
                    <a:pt x="1291479" y="1882170"/>
                    <a:pt x="1305213" y="1907525"/>
                    <a:pt x="1320268" y="1932087"/>
                  </a:cubicBezTo>
                  <a:cubicBezTo>
                    <a:pt x="1339020" y="1962460"/>
                    <a:pt x="1362526" y="1987815"/>
                    <a:pt x="1398709" y="1997323"/>
                  </a:cubicBezTo>
                  <a:cubicBezTo>
                    <a:pt x="1416141" y="2001813"/>
                    <a:pt x="1430403" y="2011321"/>
                    <a:pt x="1443873" y="2022678"/>
                  </a:cubicBezTo>
                  <a:cubicBezTo>
                    <a:pt x="1528125" y="2096102"/>
                    <a:pt x="1614226" y="2167148"/>
                    <a:pt x="1702440" y="2235554"/>
                  </a:cubicBezTo>
                  <a:cubicBezTo>
                    <a:pt x="1756055" y="2277019"/>
                    <a:pt x="1802275" y="2325616"/>
                    <a:pt x="1842156" y="2380024"/>
                  </a:cubicBezTo>
                  <a:cubicBezTo>
                    <a:pt x="1844269" y="2382665"/>
                    <a:pt x="1847438" y="2385042"/>
                    <a:pt x="1847438" y="2389004"/>
                  </a:cubicBezTo>
                  <a:cubicBezTo>
                    <a:pt x="1846646" y="2389268"/>
                    <a:pt x="1846118" y="2390060"/>
                    <a:pt x="1845589" y="2389796"/>
                  </a:cubicBezTo>
                  <a:cubicBezTo>
                    <a:pt x="1833704" y="2387683"/>
                    <a:pt x="1822876" y="2392437"/>
                    <a:pt x="1818914" y="2401681"/>
                  </a:cubicBezTo>
                  <a:cubicBezTo>
                    <a:pt x="1815216" y="2409869"/>
                    <a:pt x="1818386" y="2418584"/>
                    <a:pt x="1828950" y="2426244"/>
                  </a:cubicBezTo>
                  <a:cubicBezTo>
                    <a:pt x="1836874" y="2432054"/>
                    <a:pt x="1843477" y="2438657"/>
                    <a:pt x="1847702" y="2447637"/>
                  </a:cubicBezTo>
                  <a:cubicBezTo>
                    <a:pt x="1848759" y="2449750"/>
                    <a:pt x="1850079" y="2452655"/>
                    <a:pt x="1852192" y="2453447"/>
                  </a:cubicBezTo>
                  <a:cubicBezTo>
                    <a:pt x="1869360" y="2460843"/>
                    <a:pt x="1870944" y="2475369"/>
                    <a:pt x="1872001" y="2491480"/>
                  </a:cubicBezTo>
                  <a:cubicBezTo>
                    <a:pt x="1873057" y="2507062"/>
                    <a:pt x="1874378" y="2522909"/>
                    <a:pt x="1882301" y="2536907"/>
                  </a:cubicBezTo>
                  <a:cubicBezTo>
                    <a:pt x="1889168" y="2549321"/>
                    <a:pt x="1898148" y="2551962"/>
                    <a:pt x="1910825" y="2545887"/>
                  </a:cubicBezTo>
                  <a:cubicBezTo>
                    <a:pt x="1912410" y="2545095"/>
                    <a:pt x="1913731" y="2544038"/>
                    <a:pt x="1916372" y="2544831"/>
                  </a:cubicBezTo>
                  <a:cubicBezTo>
                    <a:pt x="1915844" y="2554075"/>
                    <a:pt x="1916108" y="2564375"/>
                    <a:pt x="1922711" y="2571770"/>
                  </a:cubicBezTo>
                  <a:cubicBezTo>
                    <a:pt x="1932747" y="2583127"/>
                    <a:pt x="1933011" y="2596069"/>
                    <a:pt x="1931690" y="2609802"/>
                  </a:cubicBezTo>
                  <a:cubicBezTo>
                    <a:pt x="1930106" y="2627234"/>
                    <a:pt x="1927200" y="2644137"/>
                    <a:pt x="1919277" y="2660248"/>
                  </a:cubicBezTo>
                  <a:cubicBezTo>
                    <a:pt x="1913995" y="2670813"/>
                    <a:pt x="1911882" y="2682434"/>
                    <a:pt x="1909241" y="2693791"/>
                  </a:cubicBezTo>
                  <a:cubicBezTo>
                    <a:pt x="1905279" y="2711222"/>
                    <a:pt x="1910297" y="2724956"/>
                    <a:pt x="1925616" y="2734464"/>
                  </a:cubicBezTo>
                  <a:cubicBezTo>
                    <a:pt x="1934331" y="2734464"/>
                    <a:pt x="1941199" y="2734464"/>
                    <a:pt x="1949914" y="2734464"/>
                  </a:cubicBezTo>
                  <a:cubicBezTo>
                    <a:pt x="1954932" y="2731823"/>
                    <a:pt x="1961535" y="2732351"/>
                    <a:pt x="1965761" y="2728654"/>
                  </a:cubicBezTo>
                  <a:cubicBezTo>
                    <a:pt x="1981872" y="2713863"/>
                    <a:pt x="2000624" y="2701450"/>
                    <a:pt x="2012773" y="2682698"/>
                  </a:cubicBezTo>
                  <a:cubicBezTo>
                    <a:pt x="2025451" y="2662889"/>
                    <a:pt x="2036543" y="2642289"/>
                    <a:pt x="2044467" y="2620103"/>
                  </a:cubicBezTo>
                  <a:cubicBezTo>
                    <a:pt x="2053975" y="2593163"/>
                    <a:pt x="2065596" y="2566752"/>
                    <a:pt x="2072199" y="2538492"/>
                  </a:cubicBezTo>
                  <a:cubicBezTo>
                    <a:pt x="2082235" y="2495177"/>
                    <a:pt x="2093856" y="2452919"/>
                    <a:pt x="2104685" y="2409604"/>
                  </a:cubicBezTo>
                  <a:cubicBezTo>
                    <a:pt x="2114457" y="2369987"/>
                    <a:pt x="2137963" y="2331691"/>
                    <a:pt x="2128455" y="2306600"/>
                  </a:cubicBezTo>
                  <a:cubicBezTo>
                    <a:pt x="2118683" y="2279397"/>
                    <a:pt x="2076689" y="2267247"/>
                    <a:pt x="2029941" y="2268832"/>
                  </a:cubicBezTo>
                  <a:close/>
                  <a:moveTo>
                    <a:pt x="65200" y="483689"/>
                  </a:moveTo>
                  <a:cubicBezTo>
                    <a:pt x="65993" y="485273"/>
                    <a:pt x="67049" y="486858"/>
                    <a:pt x="67841" y="488179"/>
                  </a:cubicBezTo>
                  <a:cubicBezTo>
                    <a:pt x="66785" y="487122"/>
                    <a:pt x="65993" y="485537"/>
                    <a:pt x="65200" y="483689"/>
                  </a:cubicBezTo>
                  <a:close/>
                  <a:moveTo>
                    <a:pt x="1847966" y="2414094"/>
                  </a:moveTo>
                  <a:cubicBezTo>
                    <a:pt x="1843741" y="2412510"/>
                    <a:pt x="1838194" y="2413302"/>
                    <a:pt x="1835817" y="2408284"/>
                  </a:cubicBezTo>
                  <a:cubicBezTo>
                    <a:pt x="1835553" y="2408020"/>
                    <a:pt x="1836874" y="2406435"/>
                    <a:pt x="1837666" y="2406435"/>
                  </a:cubicBezTo>
                  <a:cubicBezTo>
                    <a:pt x="1842948" y="2406171"/>
                    <a:pt x="1846646" y="2409076"/>
                    <a:pt x="1849815" y="2413566"/>
                  </a:cubicBezTo>
                  <a:cubicBezTo>
                    <a:pt x="1848495" y="2413830"/>
                    <a:pt x="1848231" y="2414094"/>
                    <a:pt x="1847966" y="2414094"/>
                  </a:cubicBezTo>
                  <a:close/>
                  <a:moveTo>
                    <a:pt x="1891017" y="2500724"/>
                  </a:moveTo>
                  <a:cubicBezTo>
                    <a:pt x="1897092" y="2508647"/>
                    <a:pt x="1901582" y="2517363"/>
                    <a:pt x="1901846" y="2530833"/>
                  </a:cubicBezTo>
                  <a:cubicBezTo>
                    <a:pt x="1892338" y="2520796"/>
                    <a:pt x="1892602" y="2510232"/>
                    <a:pt x="1891017" y="2500724"/>
                  </a:cubicBezTo>
                  <a:close/>
                </a:path>
              </a:pathLst>
            </a:custGeom>
            <a:grpFill/>
            <a:ln w="26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32">
              <a:extLst>
                <a:ext uri="{FF2B5EF4-FFF2-40B4-BE49-F238E27FC236}">
                  <a16:creationId xmlns:a16="http://schemas.microsoft.com/office/drawing/2014/main" id="{997F8231-64C3-4FD1-B542-A3550BF32360}"/>
                </a:ext>
              </a:extLst>
            </p:cNvPr>
            <p:cNvSpPr/>
            <p:nvPr/>
          </p:nvSpPr>
          <p:spPr>
            <a:xfrm rot="460064" flipH="1">
              <a:off x="2087327" y="1168159"/>
              <a:ext cx="4013443" cy="4499377"/>
            </a:xfrm>
            <a:custGeom>
              <a:avLst/>
              <a:gdLst>
                <a:gd name="connsiteX0" fmla="*/ 3002233 w 3017885"/>
                <a:gd name="connsiteY0" fmla="*/ 604118 h 3383280"/>
                <a:gd name="connsiteX1" fmla="*/ 2957573 w 3017885"/>
                <a:gd name="connsiteY1" fmla="*/ 595321 h 3383280"/>
                <a:gd name="connsiteX2" fmla="*/ 2930507 w 3017885"/>
                <a:gd name="connsiteY2" fmla="*/ 593291 h 3383280"/>
                <a:gd name="connsiteX3" fmla="*/ 2852692 w 3017885"/>
                <a:gd name="connsiteY3" fmla="*/ 682610 h 3383280"/>
                <a:gd name="connsiteX4" fmla="*/ 2849308 w 3017885"/>
                <a:gd name="connsiteY4" fmla="*/ 734036 h 3383280"/>
                <a:gd name="connsiteX5" fmla="*/ 2806002 w 3017885"/>
                <a:gd name="connsiteY5" fmla="*/ 671107 h 3383280"/>
                <a:gd name="connsiteX6" fmla="*/ 2851338 w 3017885"/>
                <a:gd name="connsiteY6" fmla="*/ 815234 h 3383280"/>
                <a:gd name="connsiteX7" fmla="*/ 2824272 w 3017885"/>
                <a:gd name="connsiteY7" fmla="*/ 947182 h 3383280"/>
                <a:gd name="connsiteX8" fmla="*/ 2705857 w 3017885"/>
                <a:gd name="connsiteY8" fmla="*/ 1185365 h 3383280"/>
                <a:gd name="connsiteX9" fmla="*/ 2705857 w 3017885"/>
                <a:gd name="connsiteY9" fmla="*/ 1185365 h 3383280"/>
                <a:gd name="connsiteX10" fmla="*/ 2705857 w 3017885"/>
                <a:gd name="connsiteY10" fmla="*/ 1185365 h 3383280"/>
                <a:gd name="connsiteX11" fmla="*/ 2668641 w 3017885"/>
                <a:gd name="connsiteY11" fmla="*/ 1163035 h 3383280"/>
                <a:gd name="connsiteX12" fmla="*/ 2389182 w 3017885"/>
                <a:gd name="connsiteY12" fmla="*/ 878840 h 3383280"/>
                <a:gd name="connsiteX13" fmla="*/ 2363470 w 3017885"/>
                <a:gd name="connsiteY13" fmla="*/ 845007 h 3383280"/>
                <a:gd name="connsiteX14" fmla="*/ 2327607 w 3017885"/>
                <a:gd name="connsiteY14" fmla="*/ 706293 h 3383280"/>
                <a:gd name="connsiteX15" fmla="*/ 2380386 w 3017885"/>
                <a:gd name="connsiteY15" fmla="*/ 775988 h 3383280"/>
                <a:gd name="connsiteX16" fmla="*/ 2415572 w 3017885"/>
                <a:gd name="connsiteY16" fmla="*/ 784785 h 3383280"/>
                <a:gd name="connsiteX17" fmla="*/ 2477824 w 3017885"/>
                <a:gd name="connsiteY17" fmla="*/ 738772 h 3383280"/>
                <a:gd name="connsiteX18" fmla="*/ 2477824 w 3017885"/>
                <a:gd name="connsiteY18" fmla="*/ 725916 h 3383280"/>
                <a:gd name="connsiteX19" fmla="*/ 2488651 w 3017885"/>
                <a:gd name="connsiteY19" fmla="*/ 726592 h 3383280"/>
                <a:gd name="connsiteX20" fmla="*/ 2495417 w 3017885"/>
                <a:gd name="connsiteY20" fmla="*/ 723886 h 3383280"/>
                <a:gd name="connsiteX21" fmla="*/ 2518424 w 3017885"/>
                <a:gd name="connsiteY21" fmla="*/ 708999 h 3383280"/>
                <a:gd name="connsiteX22" fmla="*/ 2533987 w 3017885"/>
                <a:gd name="connsiteY22" fmla="*/ 697496 h 3383280"/>
                <a:gd name="connsiteX23" fmla="*/ 2542783 w 3017885"/>
                <a:gd name="connsiteY23" fmla="*/ 655543 h 3383280"/>
                <a:gd name="connsiteX24" fmla="*/ 2561730 w 3017885"/>
                <a:gd name="connsiteY24" fmla="*/ 639304 h 3383280"/>
                <a:gd name="connsiteX25" fmla="*/ 2617892 w 3017885"/>
                <a:gd name="connsiteY25" fmla="*/ 590584 h 3383280"/>
                <a:gd name="connsiteX26" fmla="*/ 2642252 w 3017885"/>
                <a:gd name="connsiteY26" fmla="*/ 552015 h 3383280"/>
                <a:gd name="connsiteX27" fmla="*/ 2642928 w 3017885"/>
                <a:gd name="connsiteY27" fmla="*/ 445780 h 3383280"/>
                <a:gd name="connsiteX28" fmla="*/ 2642928 w 3017885"/>
                <a:gd name="connsiteY28" fmla="*/ 445780 h 3383280"/>
                <a:gd name="connsiteX29" fmla="*/ 2575263 w 3017885"/>
                <a:gd name="connsiteY29" fmla="*/ 341575 h 3383280"/>
                <a:gd name="connsiteX30" fmla="*/ 2575263 w 3017885"/>
                <a:gd name="connsiteY30" fmla="*/ 341575 h 3383280"/>
                <a:gd name="connsiteX31" fmla="*/ 2548873 w 3017885"/>
                <a:gd name="connsiteY31" fmla="*/ 316539 h 3383280"/>
                <a:gd name="connsiteX32" fmla="*/ 2525867 w 3017885"/>
                <a:gd name="connsiteY32" fmla="*/ 307066 h 3383280"/>
                <a:gd name="connsiteX33" fmla="*/ 2330990 w 3017885"/>
                <a:gd name="connsiteY33" fmla="*/ 236017 h 3383280"/>
                <a:gd name="connsiteX34" fmla="*/ 2171299 w 3017885"/>
                <a:gd name="connsiteY34" fmla="*/ 257670 h 3383280"/>
                <a:gd name="connsiteX35" fmla="*/ 2012285 w 3017885"/>
                <a:gd name="connsiteY35" fmla="*/ 332778 h 3383280"/>
                <a:gd name="connsiteX36" fmla="*/ 1904697 w 3017885"/>
                <a:gd name="connsiteY36" fmla="*/ 313155 h 3383280"/>
                <a:gd name="connsiteX37" fmla="*/ 1904697 w 3017885"/>
                <a:gd name="connsiteY37" fmla="*/ 313155 h 3383280"/>
                <a:gd name="connsiteX38" fmla="*/ 1782222 w 3017885"/>
                <a:gd name="connsiteY38" fmla="*/ 250903 h 3383280"/>
                <a:gd name="connsiteX39" fmla="*/ 1762599 w 3017885"/>
                <a:gd name="connsiteY39" fmla="*/ 208274 h 3383280"/>
                <a:gd name="connsiteX40" fmla="*/ 1639448 w 3017885"/>
                <a:gd name="connsiteY40" fmla="*/ 164291 h 3383280"/>
                <a:gd name="connsiteX41" fmla="*/ 1705083 w 3017885"/>
                <a:gd name="connsiteY41" fmla="*/ 234663 h 3383280"/>
                <a:gd name="connsiteX42" fmla="*/ 1731473 w 3017885"/>
                <a:gd name="connsiteY42" fmla="*/ 295562 h 3383280"/>
                <a:gd name="connsiteX43" fmla="*/ 1797108 w 3017885"/>
                <a:gd name="connsiteY43" fmla="*/ 376761 h 3383280"/>
                <a:gd name="connsiteX44" fmla="*/ 2019051 w 3017885"/>
                <a:gd name="connsiteY44" fmla="*/ 523596 h 3383280"/>
                <a:gd name="connsiteX45" fmla="*/ 1754479 w 3017885"/>
                <a:gd name="connsiteY45" fmla="*/ 395031 h 3383280"/>
                <a:gd name="connsiteX46" fmla="*/ 1493966 w 3017885"/>
                <a:gd name="connsiteY46" fmla="*/ 286089 h 3383280"/>
                <a:gd name="connsiteX47" fmla="*/ 1044667 w 3017885"/>
                <a:gd name="connsiteY47" fmla="*/ 152788 h 3383280"/>
                <a:gd name="connsiteX48" fmla="*/ 872796 w 3017885"/>
                <a:gd name="connsiteY48" fmla="*/ 116249 h 3383280"/>
                <a:gd name="connsiteX49" fmla="*/ 872796 w 3017885"/>
                <a:gd name="connsiteY49" fmla="*/ 116249 h 3383280"/>
                <a:gd name="connsiteX50" fmla="*/ 872796 w 3017885"/>
                <a:gd name="connsiteY50" fmla="*/ 116249 h 3383280"/>
                <a:gd name="connsiteX51" fmla="*/ 861970 w 3017885"/>
                <a:gd name="connsiteY51" fmla="*/ 102715 h 3383280"/>
                <a:gd name="connsiteX52" fmla="*/ 677243 w 3017885"/>
                <a:gd name="connsiteY52" fmla="*/ 38433 h 3383280"/>
                <a:gd name="connsiteX53" fmla="*/ 619727 w 3017885"/>
                <a:gd name="connsiteY53" fmla="*/ 9337 h 3383280"/>
                <a:gd name="connsiteX54" fmla="*/ 571008 w 3017885"/>
                <a:gd name="connsiteY54" fmla="*/ 24900 h 3383280"/>
                <a:gd name="connsiteX55" fmla="*/ 571008 w 3017885"/>
                <a:gd name="connsiteY55" fmla="*/ 24900 h 3383280"/>
                <a:gd name="connsiteX56" fmla="*/ 559505 w 3017885"/>
                <a:gd name="connsiteY56" fmla="*/ 35727 h 3383280"/>
                <a:gd name="connsiteX57" fmla="*/ 559505 w 3017885"/>
                <a:gd name="connsiteY57" fmla="*/ 35727 h 3383280"/>
                <a:gd name="connsiteX58" fmla="*/ 493192 w 3017885"/>
                <a:gd name="connsiteY58" fmla="*/ 104069 h 3383280"/>
                <a:gd name="connsiteX59" fmla="*/ 493192 w 3017885"/>
                <a:gd name="connsiteY59" fmla="*/ 104069 h 3383280"/>
                <a:gd name="connsiteX60" fmla="*/ 485072 w 3017885"/>
                <a:gd name="connsiteY60" fmla="*/ 139255 h 3383280"/>
                <a:gd name="connsiteX61" fmla="*/ 547325 w 3017885"/>
                <a:gd name="connsiteY61" fmla="*/ 169704 h 3383280"/>
                <a:gd name="connsiteX62" fmla="*/ 612960 w 3017885"/>
                <a:gd name="connsiteY62" fmla="*/ 192034 h 3383280"/>
                <a:gd name="connsiteX63" fmla="*/ 610254 w 3017885"/>
                <a:gd name="connsiteY63" fmla="*/ 220454 h 3383280"/>
                <a:gd name="connsiteX64" fmla="*/ 586571 w 3017885"/>
                <a:gd name="connsiteY64" fmla="*/ 244813 h 3383280"/>
                <a:gd name="connsiteX65" fmla="*/ 612960 w 3017885"/>
                <a:gd name="connsiteY65" fmla="*/ 254286 h 3383280"/>
                <a:gd name="connsiteX66" fmla="*/ 732052 w 3017885"/>
                <a:gd name="connsiteY66" fmla="*/ 236693 h 3383280"/>
                <a:gd name="connsiteX67" fmla="*/ 1008127 w 3017885"/>
                <a:gd name="connsiteY67" fmla="*/ 273909 h 3383280"/>
                <a:gd name="connsiteX68" fmla="*/ 1008127 w 3017885"/>
                <a:gd name="connsiteY68" fmla="*/ 273909 h 3383280"/>
                <a:gd name="connsiteX69" fmla="*/ 1313299 w 3017885"/>
                <a:gd name="connsiteY69" fmla="*/ 379468 h 3383280"/>
                <a:gd name="connsiteX70" fmla="*/ 1410738 w 3017885"/>
                <a:gd name="connsiteY70" fmla="*/ 421420 h 3383280"/>
                <a:gd name="connsiteX71" fmla="*/ 1777485 w 3017885"/>
                <a:gd name="connsiteY71" fmla="*/ 609531 h 3383280"/>
                <a:gd name="connsiteX72" fmla="*/ 1704407 w 3017885"/>
                <a:gd name="connsiteY72" fmla="*/ 711029 h 3383280"/>
                <a:gd name="connsiteX73" fmla="*/ 1612381 w 3017885"/>
                <a:gd name="connsiteY73" fmla="*/ 831474 h 3383280"/>
                <a:gd name="connsiteX74" fmla="*/ 1571105 w 3017885"/>
                <a:gd name="connsiteY74" fmla="*/ 891020 h 3383280"/>
                <a:gd name="connsiteX75" fmla="*/ 1439834 w 3017885"/>
                <a:gd name="connsiteY75" fmla="*/ 1104843 h 3383280"/>
                <a:gd name="connsiteX76" fmla="*/ 1439834 w 3017885"/>
                <a:gd name="connsiteY76" fmla="*/ 1104843 h 3383280"/>
                <a:gd name="connsiteX77" fmla="*/ 1439834 w 3017885"/>
                <a:gd name="connsiteY77" fmla="*/ 1104843 h 3383280"/>
                <a:gd name="connsiteX78" fmla="*/ 1388408 w 3017885"/>
                <a:gd name="connsiteY78" fmla="*/ 1175215 h 3383280"/>
                <a:gd name="connsiteX79" fmla="*/ 1388408 w 3017885"/>
                <a:gd name="connsiteY79" fmla="*/ 1175215 h 3383280"/>
                <a:gd name="connsiteX80" fmla="*/ 1388408 w 3017885"/>
                <a:gd name="connsiteY80" fmla="*/ 1175215 h 3383280"/>
                <a:gd name="connsiteX81" fmla="*/ 1390438 w 3017885"/>
                <a:gd name="connsiteY81" fmla="*/ 1183335 h 3383280"/>
                <a:gd name="connsiteX82" fmla="*/ 1374875 w 3017885"/>
                <a:gd name="connsiteY82" fmla="*/ 1200252 h 3383280"/>
                <a:gd name="connsiteX83" fmla="*/ 1324126 w 3017885"/>
                <a:gd name="connsiteY83" fmla="*/ 1236791 h 3383280"/>
                <a:gd name="connsiteX84" fmla="*/ 1203681 w 3017885"/>
                <a:gd name="connsiteY84" fmla="*/ 1327463 h 3383280"/>
                <a:gd name="connsiteX85" fmla="*/ 1085266 w 3017885"/>
                <a:gd name="connsiteY85" fmla="*/ 1497304 h 3383280"/>
                <a:gd name="connsiteX86" fmla="*/ 1005421 w 3017885"/>
                <a:gd name="connsiteY86" fmla="*/ 1774056 h 3383280"/>
                <a:gd name="connsiteX87" fmla="*/ 1005421 w 3017885"/>
                <a:gd name="connsiteY87" fmla="*/ 1774056 h 3383280"/>
                <a:gd name="connsiteX88" fmla="*/ 1005421 w 3017885"/>
                <a:gd name="connsiteY88" fmla="*/ 1774056 h 3383280"/>
                <a:gd name="connsiteX89" fmla="*/ 952642 w 3017885"/>
                <a:gd name="connsiteY89" fmla="*/ 1830218 h 3383280"/>
                <a:gd name="connsiteX90" fmla="*/ 794981 w 3017885"/>
                <a:gd name="connsiteY90" fmla="*/ 2026448 h 3383280"/>
                <a:gd name="connsiteX91" fmla="*/ 734759 w 3017885"/>
                <a:gd name="connsiteY91" fmla="*/ 2065695 h 3383280"/>
                <a:gd name="connsiteX92" fmla="*/ 650853 w 3017885"/>
                <a:gd name="connsiteY92" fmla="*/ 2144187 h 3383280"/>
                <a:gd name="connsiteX93" fmla="*/ 610930 w 3017885"/>
                <a:gd name="connsiteY93" fmla="*/ 2171930 h 3383280"/>
                <a:gd name="connsiteX94" fmla="*/ 566271 w 3017885"/>
                <a:gd name="connsiteY94" fmla="*/ 2206439 h 3383280"/>
                <a:gd name="connsiteX95" fmla="*/ 430263 w 3017885"/>
                <a:gd name="connsiteY95" fmla="*/ 2381693 h 3383280"/>
                <a:gd name="connsiteX96" fmla="*/ 333502 w 3017885"/>
                <a:gd name="connsiteY96" fmla="*/ 2566420 h 3383280"/>
                <a:gd name="connsiteX97" fmla="*/ 174487 w 3017885"/>
                <a:gd name="connsiteY97" fmla="*/ 2816106 h 3383280"/>
                <a:gd name="connsiteX98" fmla="*/ 128475 w 3017885"/>
                <a:gd name="connsiteY98" fmla="*/ 2819489 h 3383280"/>
                <a:gd name="connsiteX99" fmla="*/ 29006 w 3017885"/>
                <a:gd name="connsiteY99" fmla="*/ 2834376 h 3383280"/>
                <a:gd name="connsiteX100" fmla="*/ 17503 w 3017885"/>
                <a:gd name="connsiteY100" fmla="*/ 2836406 h 3383280"/>
                <a:gd name="connsiteX101" fmla="*/ 1940 w 3017885"/>
                <a:gd name="connsiteY101" fmla="*/ 2841142 h 3383280"/>
                <a:gd name="connsiteX102" fmla="*/ 31713 w 3017885"/>
                <a:gd name="connsiteY102" fmla="*/ 3159171 h 3383280"/>
                <a:gd name="connsiteX103" fmla="*/ 60809 w 3017885"/>
                <a:gd name="connsiteY103" fmla="*/ 3276909 h 3383280"/>
                <a:gd name="connsiteX104" fmla="*/ 60809 w 3017885"/>
                <a:gd name="connsiteY104" fmla="*/ 3276909 h 3383280"/>
                <a:gd name="connsiteX105" fmla="*/ 123738 w 3017885"/>
                <a:gd name="connsiteY105" fmla="*/ 3372317 h 3383280"/>
                <a:gd name="connsiteX106" fmla="*/ 189374 w 3017885"/>
                <a:gd name="connsiteY106" fmla="*/ 3368934 h 3383280"/>
                <a:gd name="connsiteX107" fmla="*/ 189374 w 3017885"/>
                <a:gd name="connsiteY107" fmla="*/ 3368934 h 3383280"/>
                <a:gd name="connsiteX108" fmla="*/ 189374 w 3017885"/>
                <a:gd name="connsiteY108" fmla="*/ 3368934 h 3383280"/>
                <a:gd name="connsiteX109" fmla="*/ 189374 w 3017885"/>
                <a:gd name="connsiteY109" fmla="*/ 3368934 h 3383280"/>
                <a:gd name="connsiteX110" fmla="*/ 189374 w 3017885"/>
                <a:gd name="connsiteY110" fmla="*/ 3368934 h 3383280"/>
                <a:gd name="connsiteX111" fmla="*/ 229297 w 3017885"/>
                <a:gd name="connsiteY111" fmla="*/ 3186237 h 3383280"/>
                <a:gd name="connsiteX112" fmla="*/ 242830 w 3017885"/>
                <a:gd name="connsiteY112" fmla="*/ 3132781 h 3383280"/>
                <a:gd name="connsiteX113" fmla="*/ 374778 w 3017885"/>
                <a:gd name="connsiteY113" fmla="*/ 2987977 h 3383280"/>
                <a:gd name="connsiteX114" fmla="*/ 374778 w 3017885"/>
                <a:gd name="connsiteY114" fmla="*/ 2987977 h 3383280"/>
                <a:gd name="connsiteX115" fmla="*/ 388311 w 3017885"/>
                <a:gd name="connsiteY115" fmla="*/ 2990683 h 3383280"/>
                <a:gd name="connsiteX116" fmla="*/ 367334 w 3017885"/>
                <a:gd name="connsiteY116" fmla="*/ 2945348 h 3383280"/>
                <a:gd name="connsiteX117" fmla="*/ 346358 w 3017885"/>
                <a:gd name="connsiteY117" fmla="*/ 2874975 h 3383280"/>
                <a:gd name="connsiteX118" fmla="*/ 439060 w 3017885"/>
                <a:gd name="connsiteY118" fmla="*/ 2734231 h 3383280"/>
                <a:gd name="connsiteX119" fmla="*/ 439060 w 3017885"/>
                <a:gd name="connsiteY119" fmla="*/ 2734231 h 3383280"/>
                <a:gd name="connsiteX120" fmla="*/ 558828 w 3017885"/>
                <a:gd name="connsiteY120" fmla="*/ 2578600 h 3383280"/>
                <a:gd name="connsiteX121" fmla="*/ 808514 w 3017885"/>
                <a:gd name="connsiteY121" fmla="*/ 2329591 h 3383280"/>
                <a:gd name="connsiteX122" fmla="*/ 953995 w 3017885"/>
                <a:gd name="connsiteY122" fmla="*/ 2247715 h 3383280"/>
                <a:gd name="connsiteX123" fmla="*/ 1151579 w 3017885"/>
                <a:gd name="connsiteY123" fmla="*/ 2091407 h 3383280"/>
                <a:gd name="connsiteX124" fmla="*/ 1151579 w 3017885"/>
                <a:gd name="connsiteY124" fmla="*/ 2091407 h 3383280"/>
                <a:gd name="connsiteX125" fmla="*/ 1151579 w 3017885"/>
                <a:gd name="connsiteY125" fmla="*/ 2091407 h 3383280"/>
                <a:gd name="connsiteX126" fmla="*/ 1443894 w 3017885"/>
                <a:gd name="connsiteY126" fmla="*/ 1784206 h 3383280"/>
                <a:gd name="connsiteX127" fmla="*/ 1519003 w 3017885"/>
                <a:gd name="connsiteY127" fmla="*/ 1746990 h 3383280"/>
                <a:gd name="connsiteX128" fmla="*/ 1916877 w 3017885"/>
                <a:gd name="connsiteY128" fmla="*/ 1736840 h 3383280"/>
                <a:gd name="connsiteX129" fmla="*/ 1916877 w 3017885"/>
                <a:gd name="connsiteY129" fmla="*/ 1736840 h 3383280"/>
                <a:gd name="connsiteX130" fmla="*/ 1916877 w 3017885"/>
                <a:gd name="connsiteY130" fmla="*/ 1736840 h 3383280"/>
                <a:gd name="connsiteX131" fmla="*/ 1916877 w 3017885"/>
                <a:gd name="connsiteY131" fmla="*/ 1736840 h 3383280"/>
                <a:gd name="connsiteX132" fmla="*/ 1916877 w 3017885"/>
                <a:gd name="connsiteY132" fmla="*/ 1736840 h 3383280"/>
                <a:gd name="connsiteX133" fmla="*/ 1916877 w 3017885"/>
                <a:gd name="connsiteY133" fmla="*/ 1736840 h 3383280"/>
                <a:gd name="connsiteX134" fmla="*/ 2014992 w 3017885"/>
                <a:gd name="connsiteY134" fmla="*/ 1736840 h 3383280"/>
                <a:gd name="connsiteX135" fmla="*/ 2033938 w 3017885"/>
                <a:gd name="connsiteY135" fmla="*/ 1772702 h 3383280"/>
                <a:gd name="connsiteX136" fmla="*/ 1876277 w 3017885"/>
                <a:gd name="connsiteY136" fmla="*/ 2129300 h 3383280"/>
                <a:gd name="connsiteX137" fmla="*/ 1803875 w 3017885"/>
                <a:gd name="connsiteY137" fmla="*/ 2301171 h 3383280"/>
                <a:gd name="connsiteX138" fmla="*/ 1803875 w 3017885"/>
                <a:gd name="connsiteY138" fmla="*/ 2301171 h 3383280"/>
                <a:gd name="connsiteX139" fmla="*/ 1635388 w 3017885"/>
                <a:gd name="connsiteY139" fmla="*/ 2355980 h 3383280"/>
                <a:gd name="connsiteX140" fmla="*/ 1635388 w 3017885"/>
                <a:gd name="connsiteY140" fmla="*/ 2355980 h 3383280"/>
                <a:gd name="connsiteX141" fmla="*/ 1635388 w 3017885"/>
                <a:gd name="connsiteY141" fmla="*/ 2355980 h 3383280"/>
                <a:gd name="connsiteX142" fmla="*/ 1598172 w 3017885"/>
                <a:gd name="connsiteY142" fmla="*/ 2383046 h 3383280"/>
                <a:gd name="connsiteX143" fmla="*/ 1651627 w 3017885"/>
                <a:gd name="connsiteY143" fmla="*/ 2462892 h 3383280"/>
                <a:gd name="connsiteX144" fmla="*/ 1656364 w 3017885"/>
                <a:gd name="connsiteY144" fmla="*/ 2458832 h 3383280"/>
                <a:gd name="connsiteX145" fmla="*/ 1657041 w 3017885"/>
                <a:gd name="connsiteY145" fmla="*/ 2458832 h 3383280"/>
                <a:gd name="connsiteX146" fmla="*/ 1651627 w 3017885"/>
                <a:gd name="connsiteY146" fmla="*/ 2462215 h 3383280"/>
                <a:gd name="connsiteX147" fmla="*/ 1718616 w 3017885"/>
                <a:gd name="connsiteY147" fmla="*/ 2561683 h 3383280"/>
                <a:gd name="connsiteX148" fmla="*/ 1718616 w 3017885"/>
                <a:gd name="connsiteY148" fmla="*/ 2561683 h 3383280"/>
                <a:gd name="connsiteX149" fmla="*/ 1795078 w 3017885"/>
                <a:gd name="connsiteY149" fmla="*/ 2660475 h 3383280"/>
                <a:gd name="connsiteX150" fmla="*/ 1956799 w 3017885"/>
                <a:gd name="connsiteY150" fmla="*/ 2828286 h 3383280"/>
                <a:gd name="connsiteX151" fmla="*/ 1956799 w 3017885"/>
                <a:gd name="connsiteY151" fmla="*/ 2828286 h 3383280"/>
                <a:gd name="connsiteX152" fmla="*/ 1956799 w 3017885"/>
                <a:gd name="connsiteY152" fmla="*/ 2828286 h 3383280"/>
                <a:gd name="connsiteX153" fmla="*/ 1981835 w 3017885"/>
                <a:gd name="connsiteY153" fmla="*/ 2828286 h 3383280"/>
                <a:gd name="connsiteX154" fmla="*/ 1942589 w 3017885"/>
                <a:gd name="connsiteY154" fmla="*/ 2642882 h 3383280"/>
                <a:gd name="connsiteX155" fmla="*/ 1930410 w 3017885"/>
                <a:gd name="connsiteY155" fmla="*/ 2555594 h 3383280"/>
                <a:gd name="connsiteX156" fmla="*/ 1930410 w 3017885"/>
                <a:gd name="connsiteY156" fmla="*/ 2555594 h 3383280"/>
                <a:gd name="connsiteX157" fmla="*/ 2006872 w 3017885"/>
                <a:gd name="connsiteY157" fmla="*/ 2380340 h 3383280"/>
                <a:gd name="connsiteX158" fmla="*/ 2006872 w 3017885"/>
                <a:gd name="connsiteY158" fmla="*/ 2380340 h 3383280"/>
                <a:gd name="connsiteX159" fmla="*/ 2006872 w 3017885"/>
                <a:gd name="connsiteY159" fmla="*/ 2380340 h 3383280"/>
                <a:gd name="connsiteX160" fmla="*/ 2004165 w 3017885"/>
                <a:gd name="connsiteY160" fmla="*/ 2344477 h 3383280"/>
                <a:gd name="connsiteX161" fmla="*/ 1985219 w 3017885"/>
                <a:gd name="connsiteY161" fmla="*/ 2277488 h 3383280"/>
                <a:gd name="connsiteX162" fmla="*/ 2006872 w 3017885"/>
                <a:gd name="connsiteY162" fmla="*/ 2218619 h 3383280"/>
                <a:gd name="connsiteX163" fmla="*/ 2006872 w 3017885"/>
                <a:gd name="connsiteY163" fmla="*/ 2218619 h 3383280"/>
                <a:gd name="connsiteX164" fmla="*/ 2006872 w 3017885"/>
                <a:gd name="connsiteY164" fmla="*/ 2218619 h 3383280"/>
                <a:gd name="connsiteX165" fmla="*/ 2270091 w 3017885"/>
                <a:gd name="connsiteY165" fmla="*/ 1875554 h 3383280"/>
                <a:gd name="connsiteX166" fmla="*/ 2349936 w 3017885"/>
                <a:gd name="connsiteY166" fmla="*/ 1759169 h 3383280"/>
                <a:gd name="connsiteX167" fmla="*/ 2274151 w 3017885"/>
                <a:gd name="connsiteY167" fmla="*/ 1507453 h 3383280"/>
                <a:gd name="connsiteX168" fmla="*/ 2274151 w 3017885"/>
                <a:gd name="connsiteY168" fmla="*/ 1507453 h 3383280"/>
                <a:gd name="connsiteX169" fmla="*/ 2274151 w 3017885"/>
                <a:gd name="connsiteY169" fmla="*/ 1507453 h 3383280"/>
                <a:gd name="connsiteX170" fmla="*/ 1945296 w 3017885"/>
                <a:gd name="connsiteY170" fmla="*/ 1388362 h 3383280"/>
                <a:gd name="connsiteX171" fmla="*/ 1732149 w 3017885"/>
                <a:gd name="connsiteY171" fmla="*/ 1349792 h 3383280"/>
                <a:gd name="connsiteX172" fmla="*/ 1784252 w 3017885"/>
                <a:gd name="connsiteY172" fmla="*/ 1299720 h 3383280"/>
                <a:gd name="connsiteX173" fmla="*/ 1879660 w 3017885"/>
                <a:gd name="connsiteY173" fmla="*/ 1227318 h 3383280"/>
                <a:gd name="connsiteX174" fmla="*/ 1879660 w 3017885"/>
                <a:gd name="connsiteY174" fmla="*/ 1227318 h 3383280"/>
                <a:gd name="connsiteX175" fmla="*/ 1914170 w 3017885"/>
                <a:gd name="connsiteY175" fmla="*/ 1197545 h 3383280"/>
                <a:gd name="connsiteX176" fmla="*/ 1914170 w 3017885"/>
                <a:gd name="connsiteY176" fmla="*/ 1197545 h 3383280"/>
                <a:gd name="connsiteX177" fmla="*/ 2063711 w 3017885"/>
                <a:gd name="connsiteY177" fmla="*/ 1167095 h 3383280"/>
                <a:gd name="connsiteX178" fmla="*/ 2063711 w 3017885"/>
                <a:gd name="connsiteY178" fmla="*/ 1167095 h 3383280"/>
                <a:gd name="connsiteX179" fmla="*/ 2063711 w 3017885"/>
                <a:gd name="connsiteY179" fmla="*/ 1167095 h 3383280"/>
                <a:gd name="connsiteX180" fmla="*/ 2155736 w 3017885"/>
                <a:gd name="connsiteY180" fmla="*/ 1083867 h 3383280"/>
                <a:gd name="connsiteX181" fmla="*/ 2230845 w 3017885"/>
                <a:gd name="connsiteY181" fmla="*/ 1037854 h 3383280"/>
                <a:gd name="connsiteX182" fmla="*/ 2364146 w 3017885"/>
                <a:gd name="connsiteY182" fmla="*/ 1141383 h 3383280"/>
                <a:gd name="connsiteX183" fmla="*/ 2697738 w 3017885"/>
                <a:gd name="connsiteY183" fmla="*/ 1371446 h 3383280"/>
                <a:gd name="connsiteX184" fmla="*/ 2697738 w 3017885"/>
                <a:gd name="connsiteY184" fmla="*/ 1371446 h 3383280"/>
                <a:gd name="connsiteX185" fmla="*/ 2697738 w 3017885"/>
                <a:gd name="connsiteY185" fmla="*/ 1371446 h 3383280"/>
                <a:gd name="connsiteX186" fmla="*/ 2827655 w 3017885"/>
                <a:gd name="connsiteY186" fmla="*/ 1326786 h 3383280"/>
                <a:gd name="connsiteX187" fmla="*/ 2931184 w 3017885"/>
                <a:gd name="connsiteY187" fmla="*/ 997255 h 3383280"/>
                <a:gd name="connsiteX188" fmla="*/ 2931184 w 3017885"/>
                <a:gd name="connsiteY188" fmla="*/ 997255 h 3383280"/>
                <a:gd name="connsiteX189" fmla="*/ 2931184 w 3017885"/>
                <a:gd name="connsiteY189" fmla="*/ 997255 h 3383280"/>
                <a:gd name="connsiteX190" fmla="*/ 2969753 w 3017885"/>
                <a:gd name="connsiteY190" fmla="*/ 824031 h 3383280"/>
                <a:gd name="connsiteX191" fmla="*/ 3015766 w 3017885"/>
                <a:gd name="connsiteY191" fmla="*/ 692083 h 3383280"/>
                <a:gd name="connsiteX192" fmla="*/ 3023209 w 3017885"/>
                <a:gd name="connsiteY192" fmla="*/ 632537 h 3383280"/>
                <a:gd name="connsiteX193" fmla="*/ 3002233 w 3017885"/>
                <a:gd name="connsiteY193" fmla="*/ 604118 h 3383280"/>
                <a:gd name="connsiteX194" fmla="*/ 1985219 w 3017885"/>
                <a:gd name="connsiteY194" fmla="*/ 1663084 h 3383280"/>
                <a:gd name="connsiteX195" fmla="*/ 1985219 w 3017885"/>
                <a:gd name="connsiteY195" fmla="*/ 1663084 h 3383280"/>
                <a:gd name="connsiteX196" fmla="*/ 1985219 w 3017885"/>
                <a:gd name="connsiteY196" fmla="*/ 1663084 h 3383280"/>
                <a:gd name="connsiteX197" fmla="*/ 1985219 w 3017885"/>
                <a:gd name="connsiteY197" fmla="*/ 1663084 h 3383280"/>
                <a:gd name="connsiteX198" fmla="*/ 1985219 w 3017885"/>
                <a:gd name="connsiteY198" fmla="*/ 1663084 h 3383280"/>
                <a:gd name="connsiteX199" fmla="*/ 2294451 w 3017885"/>
                <a:gd name="connsiteY199" fmla="*/ 413977 h 3383280"/>
                <a:gd name="connsiteX200" fmla="*/ 2366853 w 3017885"/>
                <a:gd name="connsiteY200" fmla="*/ 330749 h 3383280"/>
                <a:gd name="connsiteX201" fmla="*/ 2432488 w 3017885"/>
                <a:gd name="connsiteY201" fmla="*/ 325335 h 3383280"/>
                <a:gd name="connsiteX202" fmla="*/ 2387152 w 3017885"/>
                <a:gd name="connsiteY202" fmla="*/ 349695 h 3383280"/>
                <a:gd name="connsiteX203" fmla="*/ 2294451 w 3017885"/>
                <a:gd name="connsiteY203" fmla="*/ 413977 h 338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3017885" h="3383280">
                  <a:moveTo>
                    <a:pt x="3002233" y="604118"/>
                  </a:moveTo>
                  <a:cubicBezTo>
                    <a:pt x="2989376" y="604794"/>
                    <a:pt x="2970430" y="594644"/>
                    <a:pt x="2957573" y="595321"/>
                  </a:cubicBezTo>
                  <a:cubicBezTo>
                    <a:pt x="2957573" y="595321"/>
                    <a:pt x="2930507" y="593291"/>
                    <a:pt x="2930507" y="593291"/>
                  </a:cubicBezTo>
                  <a:cubicBezTo>
                    <a:pt x="2880435" y="577728"/>
                    <a:pt x="2856752" y="665017"/>
                    <a:pt x="2852692" y="682610"/>
                  </a:cubicBezTo>
                  <a:cubicBezTo>
                    <a:pt x="2852692" y="682610"/>
                    <a:pt x="2852692" y="726592"/>
                    <a:pt x="2849308" y="734036"/>
                  </a:cubicBezTo>
                  <a:cubicBezTo>
                    <a:pt x="2826979" y="719149"/>
                    <a:pt x="2844572" y="681256"/>
                    <a:pt x="2806002" y="671107"/>
                  </a:cubicBezTo>
                  <a:cubicBezTo>
                    <a:pt x="2800589" y="731329"/>
                    <a:pt x="2806002" y="776665"/>
                    <a:pt x="2851338" y="815234"/>
                  </a:cubicBezTo>
                  <a:cubicBezTo>
                    <a:pt x="2872991" y="836211"/>
                    <a:pt x="2831715" y="925529"/>
                    <a:pt x="2824272" y="947182"/>
                  </a:cubicBezTo>
                  <a:cubicBezTo>
                    <a:pt x="2793823" y="1037177"/>
                    <a:pt x="2762697" y="1102813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688264" y="1186718"/>
                    <a:pt x="2679468" y="1173185"/>
                    <a:pt x="2668641" y="1163035"/>
                  </a:cubicBezTo>
                  <a:cubicBezTo>
                    <a:pt x="2569173" y="1071687"/>
                    <a:pt x="2469704" y="990488"/>
                    <a:pt x="2389182" y="878840"/>
                  </a:cubicBezTo>
                  <a:lnTo>
                    <a:pt x="2363470" y="845007"/>
                  </a:lnTo>
                  <a:cubicBezTo>
                    <a:pt x="2307307" y="743509"/>
                    <a:pt x="2199042" y="713059"/>
                    <a:pt x="2327607" y="706293"/>
                  </a:cubicBezTo>
                  <a:cubicBezTo>
                    <a:pt x="2328960" y="706293"/>
                    <a:pt x="2358733" y="756365"/>
                    <a:pt x="2380386" y="775988"/>
                  </a:cubicBezTo>
                  <a:cubicBezTo>
                    <a:pt x="2387829" y="782078"/>
                    <a:pt x="2412189" y="785461"/>
                    <a:pt x="2415572" y="784785"/>
                  </a:cubicBezTo>
                  <a:cubicBezTo>
                    <a:pt x="2431135" y="782755"/>
                    <a:pt x="2464291" y="736065"/>
                    <a:pt x="2477824" y="738772"/>
                  </a:cubicBezTo>
                  <a:cubicBezTo>
                    <a:pt x="2488651" y="740125"/>
                    <a:pt x="2477148" y="729976"/>
                    <a:pt x="2477824" y="725916"/>
                  </a:cubicBezTo>
                  <a:cubicBezTo>
                    <a:pt x="2479854" y="721856"/>
                    <a:pt x="2484591" y="725239"/>
                    <a:pt x="2488651" y="726592"/>
                  </a:cubicBezTo>
                  <a:cubicBezTo>
                    <a:pt x="2494741" y="729299"/>
                    <a:pt x="2496094" y="726592"/>
                    <a:pt x="2495417" y="723886"/>
                  </a:cubicBezTo>
                  <a:cubicBezTo>
                    <a:pt x="2498801" y="715089"/>
                    <a:pt x="2506920" y="708999"/>
                    <a:pt x="2518424" y="708999"/>
                  </a:cubicBezTo>
                  <a:cubicBezTo>
                    <a:pt x="2525867" y="708999"/>
                    <a:pt x="2531280" y="704939"/>
                    <a:pt x="2533987" y="697496"/>
                  </a:cubicBezTo>
                  <a:cubicBezTo>
                    <a:pt x="2536017" y="683286"/>
                    <a:pt x="2533987" y="668400"/>
                    <a:pt x="2542783" y="655543"/>
                  </a:cubicBezTo>
                  <a:cubicBezTo>
                    <a:pt x="2547520" y="647424"/>
                    <a:pt x="2556993" y="640657"/>
                    <a:pt x="2561730" y="639304"/>
                  </a:cubicBezTo>
                  <a:cubicBezTo>
                    <a:pt x="2594886" y="628477"/>
                    <a:pt x="2612479" y="597351"/>
                    <a:pt x="2617892" y="590584"/>
                  </a:cubicBezTo>
                  <a:cubicBezTo>
                    <a:pt x="2623982" y="583141"/>
                    <a:pt x="2640898" y="556075"/>
                    <a:pt x="2642252" y="552015"/>
                  </a:cubicBezTo>
                  <a:cubicBezTo>
                    <a:pt x="2661875" y="522242"/>
                    <a:pt x="2642928" y="445780"/>
                    <a:pt x="2642928" y="445780"/>
                  </a:cubicBezTo>
                  <a:cubicBezTo>
                    <a:pt x="2642928" y="445780"/>
                    <a:pt x="2642928" y="445780"/>
                    <a:pt x="2642928" y="445780"/>
                  </a:cubicBezTo>
                  <a:cubicBezTo>
                    <a:pt x="2622629" y="409241"/>
                    <a:pt x="2621952" y="360521"/>
                    <a:pt x="2575263" y="341575"/>
                  </a:cubicBezTo>
                  <a:lnTo>
                    <a:pt x="2575263" y="341575"/>
                  </a:lnTo>
                  <a:cubicBezTo>
                    <a:pt x="2552933" y="323982"/>
                    <a:pt x="2571203" y="334132"/>
                    <a:pt x="2548873" y="316539"/>
                  </a:cubicBezTo>
                  <a:cubicBezTo>
                    <a:pt x="2540753" y="309096"/>
                    <a:pt x="2525867" y="307066"/>
                    <a:pt x="2525867" y="307066"/>
                  </a:cubicBezTo>
                  <a:cubicBezTo>
                    <a:pt x="2510980" y="210980"/>
                    <a:pt x="2424369" y="157525"/>
                    <a:pt x="2330990" y="236017"/>
                  </a:cubicBezTo>
                  <a:cubicBezTo>
                    <a:pt x="2287007" y="272556"/>
                    <a:pt x="2220695" y="232633"/>
                    <a:pt x="2171299" y="257670"/>
                  </a:cubicBezTo>
                  <a:cubicBezTo>
                    <a:pt x="2109724" y="270526"/>
                    <a:pt x="2076567" y="330749"/>
                    <a:pt x="2012285" y="332778"/>
                  </a:cubicBezTo>
                  <a:cubicBezTo>
                    <a:pt x="1976422" y="333455"/>
                    <a:pt x="1904697" y="313155"/>
                    <a:pt x="1904697" y="313155"/>
                  </a:cubicBezTo>
                  <a:cubicBezTo>
                    <a:pt x="1904697" y="313155"/>
                    <a:pt x="1904697" y="313155"/>
                    <a:pt x="1904697" y="313155"/>
                  </a:cubicBezTo>
                  <a:cubicBezTo>
                    <a:pt x="1871541" y="300299"/>
                    <a:pt x="1797108" y="283383"/>
                    <a:pt x="1782222" y="250903"/>
                  </a:cubicBezTo>
                  <a:cubicBezTo>
                    <a:pt x="1782222" y="250903"/>
                    <a:pt x="1762599" y="208274"/>
                    <a:pt x="1762599" y="208274"/>
                  </a:cubicBezTo>
                  <a:cubicBezTo>
                    <a:pt x="1727413" y="154141"/>
                    <a:pt x="1663130" y="169028"/>
                    <a:pt x="1639448" y="164291"/>
                  </a:cubicBezTo>
                  <a:cubicBezTo>
                    <a:pt x="1684783" y="189327"/>
                    <a:pt x="1686813" y="208274"/>
                    <a:pt x="1705083" y="234663"/>
                  </a:cubicBezTo>
                  <a:cubicBezTo>
                    <a:pt x="1713880" y="254963"/>
                    <a:pt x="1724706" y="271879"/>
                    <a:pt x="1731473" y="295562"/>
                  </a:cubicBezTo>
                  <a:cubicBezTo>
                    <a:pt x="1743653" y="314509"/>
                    <a:pt x="1776809" y="354431"/>
                    <a:pt x="1797108" y="376761"/>
                  </a:cubicBezTo>
                  <a:cubicBezTo>
                    <a:pt x="1865451" y="426157"/>
                    <a:pt x="2044088" y="491793"/>
                    <a:pt x="2019051" y="523596"/>
                  </a:cubicBezTo>
                  <a:cubicBezTo>
                    <a:pt x="1976422" y="488409"/>
                    <a:pt x="1754479" y="395031"/>
                    <a:pt x="1754479" y="395031"/>
                  </a:cubicBezTo>
                  <a:cubicBezTo>
                    <a:pt x="1667867" y="358491"/>
                    <a:pt x="1580578" y="322629"/>
                    <a:pt x="1493966" y="286089"/>
                  </a:cubicBezTo>
                  <a:cubicBezTo>
                    <a:pt x="1345779" y="237370"/>
                    <a:pt x="1197591" y="187974"/>
                    <a:pt x="1044667" y="152788"/>
                  </a:cubicBezTo>
                  <a:cubicBezTo>
                    <a:pt x="991888" y="135872"/>
                    <a:pt x="875503" y="119632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69413" y="111512"/>
                    <a:pt x="865353" y="107452"/>
                    <a:pt x="861970" y="102715"/>
                  </a:cubicBezTo>
                  <a:cubicBezTo>
                    <a:pt x="793628" y="100685"/>
                    <a:pt x="733405" y="75649"/>
                    <a:pt x="677243" y="38433"/>
                  </a:cubicBezTo>
                  <a:cubicBezTo>
                    <a:pt x="658296" y="28960"/>
                    <a:pt x="639350" y="19487"/>
                    <a:pt x="619727" y="9337"/>
                  </a:cubicBezTo>
                  <a:cubicBezTo>
                    <a:pt x="598751" y="-1490"/>
                    <a:pt x="578451" y="-9609"/>
                    <a:pt x="571008" y="24900"/>
                  </a:cubicBezTo>
                  <a:cubicBezTo>
                    <a:pt x="571008" y="24900"/>
                    <a:pt x="571008" y="24900"/>
                    <a:pt x="571008" y="24900"/>
                  </a:cubicBezTo>
                  <a:cubicBezTo>
                    <a:pt x="566948" y="28283"/>
                    <a:pt x="562888" y="31667"/>
                    <a:pt x="559505" y="35727"/>
                  </a:cubicBezTo>
                  <a:cubicBezTo>
                    <a:pt x="559505" y="35727"/>
                    <a:pt x="559505" y="35727"/>
                    <a:pt x="559505" y="35727"/>
                  </a:cubicBezTo>
                  <a:cubicBezTo>
                    <a:pt x="503342" y="24900"/>
                    <a:pt x="499959" y="66176"/>
                    <a:pt x="493192" y="104069"/>
                  </a:cubicBezTo>
                  <a:lnTo>
                    <a:pt x="493192" y="104069"/>
                  </a:lnTo>
                  <a:cubicBezTo>
                    <a:pt x="459360" y="108129"/>
                    <a:pt x="464096" y="124368"/>
                    <a:pt x="485072" y="139255"/>
                  </a:cubicBezTo>
                  <a:cubicBezTo>
                    <a:pt x="504019" y="152111"/>
                    <a:pt x="526348" y="159555"/>
                    <a:pt x="547325" y="169704"/>
                  </a:cubicBezTo>
                  <a:cubicBezTo>
                    <a:pt x="568978" y="177148"/>
                    <a:pt x="591308" y="183914"/>
                    <a:pt x="612960" y="192034"/>
                  </a:cubicBezTo>
                  <a:cubicBezTo>
                    <a:pt x="644087" y="204214"/>
                    <a:pt x="614990" y="210980"/>
                    <a:pt x="610254" y="220454"/>
                  </a:cubicBezTo>
                  <a:cubicBezTo>
                    <a:pt x="597397" y="223837"/>
                    <a:pt x="583864" y="229250"/>
                    <a:pt x="586571" y="244813"/>
                  </a:cubicBezTo>
                  <a:cubicBezTo>
                    <a:pt x="589278" y="259023"/>
                    <a:pt x="603487" y="254963"/>
                    <a:pt x="612960" y="254286"/>
                  </a:cubicBezTo>
                  <a:cubicBezTo>
                    <a:pt x="652883" y="249550"/>
                    <a:pt x="694159" y="255640"/>
                    <a:pt x="732052" y="236693"/>
                  </a:cubicBezTo>
                  <a:cubicBezTo>
                    <a:pt x="847083" y="204214"/>
                    <a:pt x="916779" y="256993"/>
                    <a:pt x="1008127" y="273909"/>
                  </a:cubicBezTo>
                  <a:lnTo>
                    <a:pt x="1008127" y="273909"/>
                  </a:lnTo>
                  <a:cubicBezTo>
                    <a:pt x="1108273" y="313832"/>
                    <a:pt x="1209771" y="349695"/>
                    <a:pt x="1313299" y="379468"/>
                  </a:cubicBezTo>
                  <a:cubicBezTo>
                    <a:pt x="1315329" y="384204"/>
                    <a:pt x="1383672" y="404504"/>
                    <a:pt x="1410738" y="421420"/>
                  </a:cubicBezTo>
                  <a:cubicBezTo>
                    <a:pt x="1498026" y="478260"/>
                    <a:pt x="1782222" y="578405"/>
                    <a:pt x="1777485" y="609531"/>
                  </a:cubicBezTo>
                  <a:cubicBezTo>
                    <a:pt x="1746359" y="681933"/>
                    <a:pt x="1708466" y="706293"/>
                    <a:pt x="1704407" y="711029"/>
                  </a:cubicBezTo>
                  <a:cubicBezTo>
                    <a:pt x="1673280" y="750952"/>
                    <a:pt x="1623208" y="775988"/>
                    <a:pt x="1612381" y="831474"/>
                  </a:cubicBezTo>
                  <a:cubicBezTo>
                    <a:pt x="1612381" y="831474"/>
                    <a:pt x="1581932" y="869367"/>
                    <a:pt x="1571105" y="891020"/>
                  </a:cubicBezTo>
                  <a:cubicBezTo>
                    <a:pt x="1531183" y="964775"/>
                    <a:pt x="1489230" y="1037177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18858" y="1125819"/>
                    <a:pt x="1376228" y="1130556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9762" y="1177922"/>
                    <a:pt x="1390438" y="1180628"/>
                    <a:pt x="1390438" y="1183335"/>
                  </a:cubicBezTo>
                  <a:cubicBezTo>
                    <a:pt x="1385025" y="1189425"/>
                    <a:pt x="1376228" y="1197545"/>
                    <a:pt x="1374875" y="1200252"/>
                  </a:cubicBezTo>
                  <a:cubicBezTo>
                    <a:pt x="1364049" y="1222581"/>
                    <a:pt x="1349162" y="1207018"/>
                    <a:pt x="1324126" y="1236791"/>
                  </a:cubicBezTo>
                  <a:cubicBezTo>
                    <a:pt x="1293000" y="1278744"/>
                    <a:pt x="1251047" y="1307163"/>
                    <a:pt x="1203681" y="1327463"/>
                  </a:cubicBezTo>
                  <a:cubicBezTo>
                    <a:pt x="1130602" y="1360619"/>
                    <a:pt x="1102859" y="1425578"/>
                    <a:pt x="1085266" y="1497304"/>
                  </a:cubicBezTo>
                  <a:cubicBezTo>
                    <a:pt x="1067673" y="1560909"/>
                    <a:pt x="1065643" y="1701654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987828" y="1793002"/>
                    <a:pt x="970911" y="1811949"/>
                    <a:pt x="952642" y="1830218"/>
                  </a:cubicBezTo>
                  <a:cubicBezTo>
                    <a:pt x="893096" y="1889764"/>
                    <a:pt x="859263" y="1970286"/>
                    <a:pt x="794981" y="2026448"/>
                  </a:cubicBezTo>
                  <a:cubicBezTo>
                    <a:pt x="776035" y="2040658"/>
                    <a:pt x="759118" y="2056898"/>
                    <a:pt x="734759" y="2065695"/>
                  </a:cubicBezTo>
                  <a:cubicBezTo>
                    <a:pt x="696866" y="2079228"/>
                    <a:pt x="667770" y="2105617"/>
                    <a:pt x="650853" y="2144187"/>
                  </a:cubicBezTo>
                  <a:cubicBezTo>
                    <a:pt x="637320" y="2153660"/>
                    <a:pt x="624464" y="2163133"/>
                    <a:pt x="610930" y="2171930"/>
                  </a:cubicBezTo>
                  <a:cubicBezTo>
                    <a:pt x="589954" y="2187493"/>
                    <a:pt x="583188" y="2190876"/>
                    <a:pt x="566271" y="2206439"/>
                  </a:cubicBezTo>
                  <a:cubicBezTo>
                    <a:pt x="516199" y="2252452"/>
                    <a:pt x="462066" y="2314704"/>
                    <a:pt x="430263" y="2381693"/>
                  </a:cubicBezTo>
                  <a:cubicBezTo>
                    <a:pt x="395754" y="2443945"/>
                    <a:pt x="368011" y="2504168"/>
                    <a:pt x="333502" y="2566420"/>
                  </a:cubicBezTo>
                  <a:cubicBezTo>
                    <a:pt x="303052" y="2635439"/>
                    <a:pt x="213733" y="2811370"/>
                    <a:pt x="174487" y="2816106"/>
                  </a:cubicBezTo>
                  <a:cubicBezTo>
                    <a:pt x="174487" y="2816106"/>
                    <a:pt x="160278" y="2815429"/>
                    <a:pt x="128475" y="2819489"/>
                  </a:cubicBezTo>
                  <a:cubicBezTo>
                    <a:pt x="94642" y="2824226"/>
                    <a:pt x="58103" y="2807986"/>
                    <a:pt x="29006" y="2834376"/>
                  </a:cubicBezTo>
                  <a:cubicBezTo>
                    <a:pt x="29006" y="2834376"/>
                    <a:pt x="17503" y="2836406"/>
                    <a:pt x="17503" y="2836406"/>
                  </a:cubicBezTo>
                  <a:cubicBezTo>
                    <a:pt x="9383" y="2837759"/>
                    <a:pt x="3970" y="2835052"/>
                    <a:pt x="1940" y="2841142"/>
                  </a:cubicBezTo>
                  <a:cubicBezTo>
                    <a:pt x="-8886" y="2959557"/>
                    <a:pt x="29006" y="3048199"/>
                    <a:pt x="31713" y="3159171"/>
                  </a:cubicBezTo>
                  <a:cubicBezTo>
                    <a:pt x="33066" y="3167967"/>
                    <a:pt x="43216" y="3249166"/>
                    <a:pt x="60809" y="3276909"/>
                  </a:cubicBezTo>
                  <a:cubicBezTo>
                    <a:pt x="60809" y="3276909"/>
                    <a:pt x="60809" y="3276909"/>
                    <a:pt x="60809" y="3276909"/>
                  </a:cubicBezTo>
                  <a:cubicBezTo>
                    <a:pt x="81786" y="3320215"/>
                    <a:pt x="112235" y="3356078"/>
                    <a:pt x="123738" y="3372317"/>
                  </a:cubicBezTo>
                  <a:cubicBezTo>
                    <a:pt x="136595" y="3387204"/>
                    <a:pt x="168397" y="3389910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219823" y="3312095"/>
                    <a:pt x="196817" y="3243076"/>
                    <a:pt x="229297" y="3186237"/>
                  </a:cubicBezTo>
                  <a:cubicBezTo>
                    <a:pt x="250950" y="3172704"/>
                    <a:pt x="250950" y="3153757"/>
                    <a:pt x="242830" y="3132781"/>
                  </a:cubicBezTo>
                  <a:cubicBezTo>
                    <a:pt x="263129" y="3018426"/>
                    <a:pt x="273279" y="3007600"/>
                    <a:pt x="374778" y="2987977"/>
                  </a:cubicBezTo>
                  <a:cubicBezTo>
                    <a:pt x="374778" y="2987977"/>
                    <a:pt x="374778" y="2987977"/>
                    <a:pt x="374778" y="2987977"/>
                  </a:cubicBezTo>
                  <a:cubicBezTo>
                    <a:pt x="379514" y="2988653"/>
                    <a:pt x="383574" y="2990007"/>
                    <a:pt x="388311" y="2990683"/>
                  </a:cubicBezTo>
                  <a:cubicBezTo>
                    <a:pt x="396431" y="2991360"/>
                    <a:pt x="384927" y="2947377"/>
                    <a:pt x="367334" y="2945348"/>
                  </a:cubicBezTo>
                  <a:cubicBezTo>
                    <a:pt x="296285" y="2938581"/>
                    <a:pt x="331472" y="2906778"/>
                    <a:pt x="346358" y="2874975"/>
                  </a:cubicBezTo>
                  <a:cubicBezTo>
                    <a:pt x="369364" y="2822873"/>
                    <a:pt x="409287" y="2781597"/>
                    <a:pt x="439060" y="2734231"/>
                  </a:cubicBezTo>
                  <a:lnTo>
                    <a:pt x="439060" y="2734231"/>
                  </a:lnTo>
                  <a:cubicBezTo>
                    <a:pt x="478983" y="2682805"/>
                    <a:pt x="518905" y="2630702"/>
                    <a:pt x="558828" y="2578600"/>
                  </a:cubicBezTo>
                  <a:cubicBezTo>
                    <a:pt x="558828" y="2578600"/>
                    <a:pt x="707016" y="2394549"/>
                    <a:pt x="808514" y="2329591"/>
                  </a:cubicBezTo>
                  <a:cubicBezTo>
                    <a:pt x="862647" y="2313351"/>
                    <a:pt x="917456" y="2276135"/>
                    <a:pt x="953995" y="2247715"/>
                  </a:cubicBezTo>
                  <a:cubicBezTo>
                    <a:pt x="1031810" y="2211176"/>
                    <a:pt x="1098123" y="2159073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258490" y="1998029"/>
                    <a:pt x="1364725" y="1903974"/>
                    <a:pt x="1443894" y="1784206"/>
                  </a:cubicBezTo>
                  <a:cubicBezTo>
                    <a:pt x="1462840" y="1755786"/>
                    <a:pt x="1483817" y="1746313"/>
                    <a:pt x="1519003" y="1746990"/>
                  </a:cubicBezTo>
                  <a:cubicBezTo>
                    <a:pt x="1651627" y="1751050"/>
                    <a:pt x="1784929" y="1759169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16877" y="1736840"/>
                    <a:pt x="1916877" y="1736840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49356" y="1736840"/>
                    <a:pt x="1981835" y="1736840"/>
                    <a:pt x="2014992" y="1736840"/>
                  </a:cubicBezTo>
                  <a:cubicBezTo>
                    <a:pt x="2044764" y="1736840"/>
                    <a:pt x="2049501" y="1749696"/>
                    <a:pt x="2033938" y="1772702"/>
                  </a:cubicBezTo>
                  <a:cubicBezTo>
                    <a:pt x="1959506" y="1882321"/>
                    <a:pt x="1939206" y="2014945"/>
                    <a:pt x="1876277" y="2129300"/>
                  </a:cubicBezTo>
                  <a:cubicBezTo>
                    <a:pt x="1847858" y="2186139"/>
                    <a:pt x="1807258" y="2235535"/>
                    <a:pt x="1803875" y="2301171"/>
                  </a:cubicBezTo>
                  <a:cubicBezTo>
                    <a:pt x="1803875" y="2301171"/>
                    <a:pt x="1803875" y="2301171"/>
                    <a:pt x="1803875" y="2301171"/>
                  </a:cubicBezTo>
                  <a:cubicBezTo>
                    <a:pt x="1745682" y="2314027"/>
                    <a:pt x="1697640" y="2355303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2004" y="2355303"/>
                    <a:pt x="1595465" y="2362747"/>
                    <a:pt x="1598172" y="2383046"/>
                  </a:cubicBezTo>
                  <a:cubicBezTo>
                    <a:pt x="1599525" y="2395903"/>
                    <a:pt x="1634711" y="2448682"/>
                    <a:pt x="1651627" y="2462892"/>
                  </a:cubicBezTo>
                  <a:cubicBezTo>
                    <a:pt x="1651627" y="2462892"/>
                    <a:pt x="1656364" y="2458832"/>
                    <a:pt x="1656364" y="2458832"/>
                  </a:cubicBezTo>
                  <a:cubicBezTo>
                    <a:pt x="1656364" y="2458832"/>
                    <a:pt x="1657041" y="2458832"/>
                    <a:pt x="1657041" y="2458832"/>
                  </a:cubicBezTo>
                  <a:cubicBezTo>
                    <a:pt x="1655011" y="2460185"/>
                    <a:pt x="1653657" y="2461538"/>
                    <a:pt x="1651627" y="2462215"/>
                  </a:cubicBezTo>
                  <a:cubicBezTo>
                    <a:pt x="1659747" y="2504844"/>
                    <a:pt x="1688843" y="2533264"/>
                    <a:pt x="1718616" y="2561683"/>
                  </a:cubicBezTo>
                  <a:cubicBezTo>
                    <a:pt x="1718616" y="2561683"/>
                    <a:pt x="1718616" y="2561683"/>
                    <a:pt x="1718616" y="2561683"/>
                  </a:cubicBezTo>
                  <a:cubicBezTo>
                    <a:pt x="1744329" y="2594840"/>
                    <a:pt x="1769365" y="2627319"/>
                    <a:pt x="1795078" y="2660475"/>
                  </a:cubicBezTo>
                  <a:cubicBezTo>
                    <a:pt x="1837031" y="2728141"/>
                    <a:pt x="1874247" y="279986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64919" y="2828286"/>
                    <a:pt x="1973716" y="2828286"/>
                    <a:pt x="1981835" y="2828286"/>
                  </a:cubicBezTo>
                  <a:cubicBezTo>
                    <a:pt x="1987249" y="2762650"/>
                    <a:pt x="1952739" y="2705135"/>
                    <a:pt x="1942589" y="2642882"/>
                  </a:cubicBezTo>
                  <a:cubicBezTo>
                    <a:pt x="1949356" y="2612433"/>
                    <a:pt x="1940560" y="2584013"/>
                    <a:pt x="1930410" y="2555594"/>
                  </a:cubicBezTo>
                  <a:cubicBezTo>
                    <a:pt x="1930410" y="2555594"/>
                    <a:pt x="1930410" y="2555594"/>
                    <a:pt x="1930410" y="2555594"/>
                  </a:cubicBezTo>
                  <a:cubicBezTo>
                    <a:pt x="1927703" y="2484545"/>
                    <a:pt x="1941236" y="2420939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25142" y="2366807"/>
                    <a:pt x="2029201" y="2347860"/>
                    <a:pt x="2004165" y="2344477"/>
                  </a:cubicBezTo>
                  <a:cubicBezTo>
                    <a:pt x="1938529" y="2336357"/>
                    <a:pt x="1967626" y="2306584"/>
                    <a:pt x="1985219" y="2277488"/>
                  </a:cubicBezTo>
                  <a:cubicBezTo>
                    <a:pt x="1996045" y="2259218"/>
                    <a:pt x="2009578" y="2242302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97544" y="2106294"/>
                    <a:pt x="2193629" y="1998706"/>
                    <a:pt x="2270091" y="1875554"/>
                  </a:cubicBezTo>
                  <a:cubicBezTo>
                    <a:pt x="2284977" y="1828865"/>
                    <a:pt x="2322870" y="1797739"/>
                    <a:pt x="2349936" y="1759169"/>
                  </a:cubicBezTo>
                  <a:cubicBezTo>
                    <a:pt x="2437225" y="1633311"/>
                    <a:pt x="2416249" y="1561586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68738" y="1500687"/>
                    <a:pt x="2054914" y="1406632"/>
                    <a:pt x="1945296" y="1388362"/>
                  </a:cubicBezTo>
                  <a:cubicBezTo>
                    <a:pt x="1874247" y="1376859"/>
                    <a:pt x="1799815" y="1380919"/>
                    <a:pt x="1732149" y="1349792"/>
                  </a:cubicBezTo>
                  <a:cubicBezTo>
                    <a:pt x="1733503" y="1315960"/>
                    <a:pt x="1763276" y="1312576"/>
                    <a:pt x="1784252" y="1299720"/>
                  </a:cubicBezTo>
                  <a:cubicBezTo>
                    <a:pt x="1818085" y="1278744"/>
                    <a:pt x="1864097" y="1272654"/>
                    <a:pt x="1879660" y="1227318"/>
                  </a:cubicBezTo>
                  <a:cubicBezTo>
                    <a:pt x="1879660" y="1227318"/>
                    <a:pt x="1879660" y="1227318"/>
                    <a:pt x="1879660" y="1227318"/>
                  </a:cubicBezTo>
                  <a:cubicBezTo>
                    <a:pt x="1891164" y="1217845"/>
                    <a:pt x="1902667" y="1207695"/>
                    <a:pt x="1914170" y="1197545"/>
                  </a:cubicBezTo>
                  <a:cubicBezTo>
                    <a:pt x="1914170" y="1197545"/>
                    <a:pt x="1914170" y="1197545"/>
                    <a:pt x="1914170" y="1197545"/>
                  </a:cubicBezTo>
                  <a:cubicBezTo>
                    <a:pt x="1962889" y="1181305"/>
                    <a:pt x="2016345" y="1188748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111753" y="1158299"/>
                    <a:pt x="2138143" y="1125819"/>
                    <a:pt x="2155736" y="1083867"/>
                  </a:cubicBezTo>
                  <a:cubicBezTo>
                    <a:pt x="2169946" y="1050034"/>
                    <a:pt x="2190246" y="1028381"/>
                    <a:pt x="2230845" y="1037854"/>
                  </a:cubicBezTo>
                  <a:cubicBezTo>
                    <a:pt x="2280917" y="1065597"/>
                    <a:pt x="2324223" y="1100783"/>
                    <a:pt x="2364146" y="1141383"/>
                  </a:cubicBezTo>
                  <a:cubicBezTo>
                    <a:pt x="2459555" y="1240851"/>
                    <a:pt x="2573233" y="1313930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758637" y="1407308"/>
                    <a:pt x="2795853" y="1394452"/>
                    <a:pt x="2827655" y="1326786"/>
                  </a:cubicBezTo>
                  <a:cubicBezTo>
                    <a:pt x="2837129" y="1271977"/>
                    <a:pt x="2919004" y="1056124"/>
                    <a:pt x="2931184" y="997255"/>
                  </a:cubicBezTo>
                  <a:lnTo>
                    <a:pt x="2931184" y="997255"/>
                  </a:lnTo>
                  <a:lnTo>
                    <a:pt x="2931184" y="997255"/>
                  </a:lnTo>
                  <a:cubicBezTo>
                    <a:pt x="2946070" y="942446"/>
                    <a:pt x="2969753" y="824031"/>
                    <a:pt x="2969753" y="824031"/>
                  </a:cubicBezTo>
                  <a:cubicBezTo>
                    <a:pt x="2979226" y="790198"/>
                    <a:pt x="3013059" y="728622"/>
                    <a:pt x="3015766" y="692083"/>
                  </a:cubicBezTo>
                  <a:cubicBezTo>
                    <a:pt x="3022532" y="664340"/>
                    <a:pt x="3023209" y="646070"/>
                    <a:pt x="3023209" y="632537"/>
                  </a:cubicBezTo>
                  <a:cubicBezTo>
                    <a:pt x="3023886" y="616974"/>
                    <a:pt x="3002233" y="604118"/>
                    <a:pt x="3002233" y="604118"/>
                  </a:cubicBezTo>
                  <a:close/>
                  <a:moveTo>
                    <a:pt x="1985219" y="1663084"/>
                  </a:moveTo>
                  <a:cubicBezTo>
                    <a:pt x="1985219" y="1663084"/>
                    <a:pt x="1985219" y="1663084"/>
                    <a:pt x="1985219" y="1663084"/>
                  </a:cubicBezTo>
                  <a:cubicBezTo>
                    <a:pt x="1985219" y="1663084"/>
                    <a:pt x="1984542" y="1663084"/>
                    <a:pt x="1985219" y="1663084"/>
                  </a:cubicBezTo>
                  <a:cubicBezTo>
                    <a:pt x="1984542" y="1663084"/>
                    <a:pt x="1984542" y="1663084"/>
                    <a:pt x="1985219" y="1663084"/>
                  </a:cubicBezTo>
                  <a:cubicBezTo>
                    <a:pt x="1984542" y="1663084"/>
                    <a:pt x="1985219" y="1663084"/>
                    <a:pt x="1985219" y="1663084"/>
                  </a:cubicBezTo>
                  <a:close/>
                  <a:moveTo>
                    <a:pt x="2294451" y="413977"/>
                  </a:moveTo>
                  <a:cubicBezTo>
                    <a:pt x="2280241" y="426157"/>
                    <a:pt x="2341816" y="341575"/>
                    <a:pt x="2366853" y="330749"/>
                  </a:cubicBezTo>
                  <a:cubicBezTo>
                    <a:pt x="2391889" y="319922"/>
                    <a:pt x="2424369" y="307742"/>
                    <a:pt x="2432488" y="325335"/>
                  </a:cubicBezTo>
                  <a:cubicBezTo>
                    <a:pt x="2439932" y="342252"/>
                    <a:pt x="2412189" y="338868"/>
                    <a:pt x="2387152" y="349695"/>
                  </a:cubicBezTo>
                  <a:cubicBezTo>
                    <a:pt x="2362116" y="359845"/>
                    <a:pt x="2343846" y="370671"/>
                    <a:pt x="2294451" y="413977"/>
                  </a:cubicBezTo>
                  <a:close/>
                </a:path>
              </a:pathLst>
            </a:custGeom>
            <a:grpFill/>
            <a:ln w="6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2A827C-87CC-4158-A4C5-DF9EF3DB7937}"/>
                </a:ext>
              </a:extLst>
            </p:cNvPr>
            <p:cNvSpPr/>
            <p:nvPr/>
          </p:nvSpPr>
          <p:spPr>
            <a:xfrm>
              <a:off x="2379393" y="5741784"/>
              <a:ext cx="5164030" cy="501155"/>
            </a:xfrm>
            <a:prstGeom prst="ellipse">
              <a:avLst/>
            </a:prstGeom>
            <a:grpFill/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615741" y="1680597"/>
            <a:ext cx="559776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4800" b="1">
                <a:solidFill>
                  <a:schemeClr val="accent4"/>
                </a:solidFill>
                <a:latin typeface="+mj-lt"/>
                <a:cs typeface="Arial"/>
              </a:rPr>
              <a:t>Metric</a:t>
            </a:r>
            <a:endParaRPr lang="en-US" altLang="ko-KR" sz="4800" b="1">
              <a:solidFill>
                <a:schemeClr val="accent4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20D5FB-35C9-4AC0-BE0C-92291B493374}"/>
              </a:ext>
            </a:extLst>
          </p:cNvPr>
          <p:cNvGrpSpPr/>
          <p:nvPr/>
        </p:nvGrpSpPr>
        <p:grpSpPr>
          <a:xfrm>
            <a:off x="6185184" y="1802051"/>
            <a:ext cx="167980" cy="1055579"/>
            <a:chOff x="6583680" y="2944791"/>
            <a:chExt cx="167980" cy="10555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1155C4-0332-4DBE-99E5-A86A26574EBC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2D33E-0741-469C-BBB7-605D491D2CF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A47F10C-65BA-4B06-A5EF-03EF0093633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42FACE-1D2F-4151-8306-F72D7BC9AEE2}"/>
              </a:ext>
            </a:extLst>
          </p:cNvPr>
          <p:cNvSpPr txBox="1"/>
          <p:nvPr/>
        </p:nvSpPr>
        <p:spPr>
          <a:xfrm>
            <a:off x="6614596" y="2329137"/>
            <a:ext cx="4777096" cy="6617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1850" dirty="0">
                <a:solidFill>
                  <a:schemeClr val="accent1">
                    <a:lumMod val="50000"/>
                  </a:schemeClr>
                </a:solidFill>
                <a:cs typeface="Arial"/>
              </a:rPr>
              <a:t>Cyclomatic complexity</a:t>
            </a:r>
          </a:p>
          <a:p>
            <a:r>
              <a:rPr lang="en-US" altLang="ko-KR" sz="1850" dirty="0">
                <a:solidFill>
                  <a:schemeClr val="accent1">
                    <a:lumMod val="50000"/>
                  </a:schemeClr>
                </a:solidFill>
                <a:cs typeface="Arial"/>
              </a:rPr>
              <a:t>Maintainability Index</a:t>
            </a:r>
          </a:p>
        </p:txBody>
      </p:sp>
    </p:spTree>
    <p:extLst>
      <p:ext uri="{BB962C8B-B14F-4D97-AF65-F5344CB8AC3E}">
        <p14:creationId xmlns:p14="http://schemas.microsoft.com/office/powerpoint/2010/main" val="1668108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1F771-27D4-9C43-800C-66BF91C0A31C}"/>
              </a:ext>
            </a:extLst>
          </p:cNvPr>
          <p:cNvSpPr txBox="1"/>
          <p:nvPr/>
        </p:nvSpPr>
        <p:spPr>
          <a:xfrm>
            <a:off x="4792133" y="453813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5C1AA-D8AC-1345-9FB1-C685AF9ADB47}"/>
              </a:ext>
            </a:extLst>
          </p:cNvPr>
          <p:cNvSpPr txBox="1"/>
          <p:nvPr/>
        </p:nvSpPr>
        <p:spPr>
          <a:xfrm>
            <a:off x="11531600" y="3877733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818D74D-25E6-A741-B2AC-C8BC9BAD7BEC}"/>
              </a:ext>
            </a:extLst>
          </p:cNvPr>
          <p:cNvSpPr/>
          <p:nvPr/>
        </p:nvSpPr>
        <p:spPr>
          <a:xfrm rot="16200000">
            <a:off x="8622441" y="3290146"/>
            <a:ext cx="3200401" cy="3291838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97130C-A145-DC40-A148-19CD188D59C4}"/>
              </a:ext>
            </a:extLst>
          </p:cNvPr>
          <p:cNvSpPr/>
          <p:nvPr/>
        </p:nvSpPr>
        <p:spPr>
          <a:xfrm>
            <a:off x="10143067" y="5843769"/>
            <a:ext cx="1725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>
                <a:solidFill>
                  <a:srgbClr val="FF0000"/>
                </a:solidFill>
              </a:rPr>
              <a:t>SnapFit</a:t>
            </a:r>
            <a:endParaRPr lang="en-US" sz="280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16E8561-DB28-AC49-BE32-DFDFF9C04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88" y="4568798"/>
            <a:ext cx="1898704" cy="1898704"/>
          </a:xfrm>
          <a:prstGeom prst="rect">
            <a:avLst/>
          </a:prstGeom>
        </p:spPr>
      </p:pic>
      <p:pic>
        <p:nvPicPr>
          <p:cNvPr id="5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532658-FCB3-46A3-97CC-63D035F1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391" y="1396521"/>
            <a:ext cx="6705336" cy="4445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8E3AF-0335-4901-AA00-5ED3DAA61A85}"/>
              </a:ext>
            </a:extLst>
          </p:cNvPr>
          <p:cNvSpPr txBox="1"/>
          <p:nvPr/>
        </p:nvSpPr>
        <p:spPr>
          <a:xfrm>
            <a:off x="2202985" y="926790"/>
            <a:ext cx="61381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ea typeface="+mn-lt"/>
                <a:cs typeface="+mn-lt"/>
              </a:rPr>
              <a:t>DeepScan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- Third party </a:t>
            </a:r>
            <a:r>
              <a:rPr lang="en-US" dirty="0">
                <a:solidFill>
                  <a:srgbClr val="FF0000"/>
                </a:solidFill>
              </a:rPr>
              <a:t>static analysis tool for JavaScript</a:t>
            </a:r>
            <a:endParaRPr lang="en-US" dirty="0">
              <a:solidFill>
                <a:srgbClr val="FF0000"/>
              </a:solidFill>
              <a:ea typeface="+mn-lt"/>
              <a:cs typeface="+mn-lt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8836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1F771-27D4-9C43-800C-66BF91C0A31C}"/>
              </a:ext>
            </a:extLst>
          </p:cNvPr>
          <p:cNvSpPr txBox="1"/>
          <p:nvPr/>
        </p:nvSpPr>
        <p:spPr>
          <a:xfrm>
            <a:off x="4792133" y="453813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5C1AA-D8AC-1345-9FB1-C685AF9ADB47}"/>
              </a:ext>
            </a:extLst>
          </p:cNvPr>
          <p:cNvSpPr txBox="1"/>
          <p:nvPr/>
        </p:nvSpPr>
        <p:spPr>
          <a:xfrm>
            <a:off x="11531600" y="3877733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818D74D-25E6-A741-B2AC-C8BC9BAD7BEC}"/>
              </a:ext>
            </a:extLst>
          </p:cNvPr>
          <p:cNvSpPr/>
          <p:nvPr/>
        </p:nvSpPr>
        <p:spPr>
          <a:xfrm rot="16200000">
            <a:off x="8622441" y="3290146"/>
            <a:ext cx="3200401" cy="3291838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97130C-A145-DC40-A148-19CD188D59C4}"/>
              </a:ext>
            </a:extLst>
          </p:cNvPr>
          <p:cNvSpPr/>
          <p:nvPr/>
        </p:nvSpPr>
        <p:spPr>
          <a:xfrm>
            <a:off x="10143067" y="5843769"/>
            <a:ext cx="1725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>
                <a:solidFill>
                  <a:srgbClr val="FF0000"/>
                </a:solidFill>
              </a:rPr>
              <a:t>SnapFit</a:t>
            </a:r>
            <a:endParaRPr lang="en-US" sz="280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16E8561-DB28-AC49-BE32-DFDFF9C04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88" y="4568798"/>
            <a:ext cx="1898704" cy="1898704"/>
          </a:xfrm>
          <a:prstGeom prst="rect">
            <a:avLst/>
          </a:prstGeom>
        </p:spPr>
      </p:pic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3BB3026A-A85C-428C-9894-F0DDC5344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359" y="2036612"/>
            <a:ext cx="7593189" cy="3048000"/>
          </a:xfrm>
          <a:prstGeom prst="rect">
            <a:avLst/>
          </a:prstGeom>
        </p:spPr>
      </p:pic>
      <p:pic>
        <p:nvPicPr>
          <p:cNvPr id="5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201E1ED0-945B-428F-ACF6-92816D2C0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22" y="5458178"/>
            <a:ext cx="7286625" cy="381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862994-3B9E-469F-B2FE-C2673B47EC93}"/>
              </a:ext>
            </a:extLst>
          </p:cNvPr>
          <p:cNvSpPr txBox="1"/>
          <p:nvPr/>
        </p:nvSpPr>
        <p:spPr>
          <a:xfrm>
            <a:off x="770467" y="4934656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 dirty="0"/>
            </a:br>
            <a:r>
              <a:rPr lang="en-US" sz="1400" b="1" dirty="0">
                <a:solidFill>
                  <a:srgbClr val="FF0000"/>
                </a:solidFill>
                <a:cs typeface="Arial"/>
              </a:rPr>
              <a:t>Maintainability Index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23ABC7-DAFA-4B5A-BBB6-2BD8F9C8B109}"/>
              </a:ext>
            </a:extLst>
          </p:cNvPr>
          <p:cNvSpPr txBox="1"/>
          <p:nvPr/>
        </p:nvSpPr>
        <p:spPr>
          <a:xfrm>
            <a:off x="1722107" y="1462119"/>
            <a:ext cx="81503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solidFill>
                  <a:srgbClr val="FF0000"/>
                </a:solidFill>
                <a:cs typeface="Arial"/>
              </a:rPr>
              <a:t>Calculating LOC, complexity and Maintainability using radon for backend</a:t>
            </a:r>
          </a:p>
        </p:txBody>
      </p:sp>
    </p:spTree>
    <p:extLst>
      <p:ext uri="{BB962C8B-B14F-4D97-AF65-F5344CB8AC3E}">
        <p14:creationId xmlns:p14="http://schemas.microsoft.com/office/powerpoint/2010/main" val="409902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AC57C8-5A72-4A44-828C-98C888F87E6B}"/>
              </a:ext>
            </a:extLst>
          </p:cNvPr>
          <p:cNvGrpSpPr/>
          <p:nvPr/>
        </p:nvGrpSpPr>
        <p:grpSpPr>
          <a:xfrm>
            <a:off x="734488" y="147679"/>
            <a:ext cx="8199619" cy="6250898"/>
            <a:chOff x="1375085" y="978743"/>
            <a:chExt cx="6168338" cy="5264196"/>
          </a:xfrm>
          <a:blipFill dpi="0" rotWithShape="1">
            <a:blip r:embed="rId2">
              <a:alphaModFix amt="44000"/>
            </a:blip>
            <a:srcRect/>
            <a:tile tx="0" ty="0" sx="100000" sy="100000" flip="none" algn="tl"/>
          </a:blipFill>
        </p:grpSpPr>
        <p:sp>
          <p:nvSpPr>
            <p:cNvPr id="4" name="Graphic 3">
              <a:extLst>
                <a:ext uri="{FF2B5EF4-FFF2-40B4-BE49-F238E27FC236}">
                  <a16:creationId xmlns:a16="http://schemas.microsoft.com/office/drawing/2014/main" id="{49AAB831-DF06-4692-9963-4A040543B2AB}"/>
                </a:ext>
              </a:extLst>
            </p:cNvPr>
            <p:cNvSpPr/>
            <p:nvPr/>
          </p:nvSpPr>
          <p:spPr>
            <a:xfrm>
              <a:off x="1375085" y="978743"/>
              <a:ext cx="3798875" cy="4878208"/>
            </a:xfrm>
            <a:custGeom>
              <a:avLst/>
              <a:gdLst>
                <a:gd name="connsiteX0" fmla="*/ 2029941 w 2128754"/>
                <a:gd name="connsiteY0" fmla="*/ 2268832 h 2733575"/>
                <a:gd name="connsiteX1" fmla="*/ 1955197 w 2128754"/>
                <a:gd name="connsiteY1" fmla="*/ 2263814 h 2733575"/>
                <a:gd name="connsiteX2" fmla="*/ 1933803 w 2128754"/>
                <a:gd name="connsiteY2" fmla="*/ 2252457 h 2733575"/>
                <a:gd name="connsiteX3" fmla="*/ 1854833 w 2128754"/>
                <a:gd name="connsiteY3" fmla="*/ 2174808 h 2733575"/>
                <a:gd name="connsiteX4" fmla="*/ 1794351 w 2128754"/>
                <a:gd name="connsiteY4" fmla="*/ 2103233 h 2733575"/>
                <a:gd name="connsiteX5" fmla="*/ 1701383 w 2128754"/>
                <a:gd name="connsiteY5" fmla="*/ 1980948 h 2733575"/>
                <a:gd name="connsiteX6" fmla="*/ 1548990 w 2128754"/>
                <a:gd name="connsiteY6" fmla="*/ 1859192 h 2733575"/>
                <a:gd name="connsiteX7" fmla="*/ 1519937 w 2128754"/>
                <a:gd name="connsiteY7" fmla="*/ 1828555 h 2733575"/>
                <a:gd name="connsiteX8" fmla="*/ 1328983 w 2128754"/>
                <a:gd name="connsiteY8" fmla="*/ 1473058 h 2733575"/>
                <a:gd name="connsiteX9" fmla="*/ 1325550 w 2128754"/>
                <a:gd name="connsiteY9" fmla="*/ 1451929 h 2733575"/>
                <a:gd name="connsiteX10" fmla="*/ 1346943 w 2128754"/>
                <a:gd name="connsiteY10" fmla="*/ 1314062 h 2733575"/>
                <a:gd name="connsiteX11" fmla="*/ 1322116 w 2128754"/>
                <a:gd name="connsiteY11" fmla="*/ 1201021 h 2733575"/>
                <a:gd name="connsiteX12" fmla="*/ 1262955 w 2128754"/>
                <a:gd name="connsiteY12" fmla="*/ 1112543 h 2733575"/>
                <a:gd name="connsiteX13" fmla="*/ 1203001 w 2128754"/>
                <a:gd name="connsiteY13" fmla="*/ 1014293 h 2733575"/>
                <a:gd name="connsiteX14" fmla="*/ 1137765 w 2128754"/>
                <a:gd name="connsiteY14" fmla="*/ 736181 h 2733575"/>
                <a:gd name="connsiteX15" fmla="*/ 1138558 w 2128754"/>
                <a:gd name="connsiteY15" fmla="*/ 476029 h 2733575"/>
                <a:gd name="connsiteX16" fmla="*/ 1145160 w 2128754"/>
                <a:gd name="connsiteY16" fmla="*/ 468370 h 2733575"/>
                <a:gd name="connsiteX17" fmla="*/ 1258729 w 2128754"/>
                <a:gd name="connsiteY17" fmla="*/ 450410 h 2733575"/>
                <a:gd name="connsiteX18" fmla="*/ 1363054 w 2128754"/>
                <a:gd name="connsiteY18" fmla="*/ 422678 h 2733575"/>
                <a:gd name="connsiteX19" fmla="*/ 1379693 w 2128754"/>
                <a:gd name="connsiteY19" fmla="*/ 419773 h 2733575"/>
                <a:gd name="connsiteX20" fmla="*/ 1471869 w 2128754"/>
                <a:gd name="connsiteY20" fmla="*/ 439053 h 2733575"/>
                <a:gd name="connsiteX21" fmla="*/ 1586494 w 2128754"/>
                <a:gd name="connsiteY21" fmla="*/ 465729 h 2733575"/>
                <a:gd name="connsiteX22" fmla="*/ 1761601 w 2128754"/>
                <a:gd name="connsiteY22" fmla="*/ 511685 h 2733575"/>
                <a:gd name="connsiteX23" fmla="*/ 1779297 w 2128754"/>
                <a:gd name="connsiteY23" fmla="*/ 531757 h 2733575"/>
                <a:gd name="connsiteX24" fmla="*/ 1832384 w 2128754"/>
                <a:gd name="connsiteY24" fmla="*/ 594880 h 2733575"/>
                <a:gd name="connsiteX25" fmla="*/ 1861964 w 2128754"/>
                <a:gd name="connsiteY25" fmla="*/ 618915 h 2733575"/>
                <a:gd name="connsiteX26" fmla="*/ 1876755 w 2128754"/>
                <a:gd name="connsiteY26" fmla="*/ 632649 h 2733575"/>
                <a:gd name="connsiteX27" fmla="*/ 1901582 w 2128754"/>
                <a:gd name="connsiteY27" fmla="*/ 619971 h 2733575"/>
                <a:gd name="connsiteX28" fmla="*/ 1874906 w 2128754"/>
                <a:gd name="connsiteY28" fmla="*/ 572167 h 2733575"/>
                <a:gd name="connsiteX29" fmla="*/ 1893130 w 2128754"/>
                <a:gd name="connsiteY29" fmla="*/ 582203 h 2733575"/>
                <a:gd name="connsiteX30" fmla="*/ 1923767 w 2128754"/>
                <a:gd name="connsiteY30" fmla="*/ 616274 h 2733575"/>
                <a:gd name="connsiteX31" fmla="*/ 1936973 w 2128754"/>
                <a:gd name="connsiteY31" fmla="*/ 628423 h 2733575"/>
                <a:gd name="connsiteX32" fmla="*/ 1951235 w 2128754"/>
                <a:gd name="connsiteY32" fmla="*/ 625518 h 2733575"/>
                <a:gd name="connsiteX33" fmla="*/ 1954932 w 2128754"/>
                <a:gd name="connsiteY33" fmla="*/ 611255 h 2733575"/>
                <a:gd name="connsiteX34" fmla="*/ 1909769 w 2128754"/>
                <a:gd name="connsiteY34" fmla="*/ 543114 h 2733575"/>
                <a:gd name="connsiteX35" fmla="*/ 1964176 w 2128754"/>
                <a:gd name="connsiteY35" fmla="*/ 588013 h 2733575"/>
                <a:gd name="connsiteX36" fmla="*/ 1977910 w 2128754"/>
                <a:gd name="connsiteY36" fmla="*/ 596201 h 2733575"/>
                <a:gd name="connsiteX37" fmla="*/ 1996662 w 2128754"/>
                <a:gd name="connsiteY37" fmla="*/ 583259 h 2733575"/>
                <a:gd name="connsiteX38" fmla="*/ 1985041 w 2128754"/>
                <a:gd name="connsiteY38" fmla="*/ 557904 h 2733575"/>
                <a:gd name="connsiteX39" fmla="*/ 1955989 w 2128754"/>
                <a:gd name="connsiteY39" fmla="*/ 529644 h 2733575"/>
                <a:gd name="connsiteX40" fmla="*/ 1979231 w 2128754"/>
                <a:gd name="connsiteY40" fmla="*/ 544435 h 2733575"/>
                <a:gd name="connsiteX41" fmla="*/ 1995342 w 2128754"/>
                <a:gd name="connsiteY41" fmla="*/ 535983 h 2733575"/>
                <a:gd name="connsiteX42" fmla="*/ 1976061 w 2128754"/>
                <a:gd name="connsiteY42" fmla="*/ 501384 h 2733575"/>
                <a:gd name="connsiteX43" fmla="*/ 1924295 w 2128754"/>
                <a:gd name="connsiteY43" fmla="*/ 463088 h 2733575"/>
                <a:gd name="connsiteX44" fmla="*/ 1840571 w 2128754"/>
                <a:gd name="connsiteY44" fmla="*/ 420301 h 2733575"/>
                <a:gd name="connsiteX45" fmla="*/ 1821819 w 2128754"/>
                <a:gd name="connsiteY45" fmla="*/ 410793 h 2733575"/>
                <a:gd name="connsiteX46" fmla="*/ 1787748 w 2128754"/>
                <a:gd name="connsiteY46" fmla="*/ 397323 h 2733575"/>
                <a:gd name="connsiteX47" fmla="*/ 1754470 w 2128754"/>
                <a:gd name="connsiteY47" fmla="*/ 391777 h 2733575"/>
                <a:gd name="connsiteX48" fmla="*/ 1692404 w 2128754"/>
                <a:gd name="connsiteY48" fmla="*/ 366158 h 2733575"/>
                <a:gd name="connsiteX49" fmla="*/ 1596530 w 2128754"/>
                <a:gd name="connsiteY49" fmla="*/ 330767 h 2733575"/>
                <a:gd name="connsiteX50" fmla="*/ 1518089 w 2128754"/>
                <a:gd name="connsiteY50" fmla="*/ 303299 h 2733575"/>
                <a:gd name="connsiteX51" fmla="*/ 1419046 w 2128754"/>
                <a:gd name="connsiteY51" fmla="*/ 285075 h 2733575"/>
                <a:gd name="connsiteX52" fmla="*/ 1305741 w 2128754"/>
                <a:gd name="connsiteY52" fmla="*/ 275831 h 2733575"/>
                <a:gd name="connsiteX53" fmla="*/ 1162064 w 2128754"/>
                <a:gd name="connsiteY53" fmla="*/ 266851 h 2733575"/>
                <a:gd name="connsiteX54" fmla="*/ 1117693 w 2128754"/>
                <a:gd name="connsiteY54" fmla="*/ 264210 h 2733575"/>
                <a:gd name="connsiteX55" fmla="*/ 1070680 w 2128754"/>
                <a:gd name="connsiteY55" fmla="*/ 255230 h 2733575"/>
                <a:gd name="connsiteX56" fmla="*/ 952357 w 2128754"/>
                <a:gd name="connsiteY56" fmla="*/ 272134 h 2733575"/>
                <a:gd name="connsiteX57" fmla="*/ 906930 w 2128754"/>
                <a:gd name="connsiteY57" fmla="*/ 287452 h 2733575"/>
                <a:gd name="connsiteX58" fmla="*/ 870218 w 2128754"/>
                <a:gd name="connsiteY58" fmla="*/ 291414 h 2733575"/>
                <a:gd name="connsiteX59" fmla="*/ 835883 w 2128754"/>
                <a:gd name="connsiteY59" fmla="*/ 291414 h 2733575"/>
                <a:gd name="connsiteX60" fmla="*/ 824791 w 2128754"/>
                <a:gd name="connsiteY60" fmla="*/ 288245 h 2733575"/>
                <a:gd name="connsiteX61" fmla="*/ 811585 w 2128754"/>
                <a:gd name="connsiteY61" fmla="*/ 246515 h 2733575"/>
                <a:gd name="connsiteX62" fmla="*/ 810528 w 2128754"/>
                <a:gd name="connsiteY62" fmla="*/ 228555 h 2733575"/>
                <a:gd name="connsiteX63" fmla="*/ 813434 w 2128754"/>
                <a:gd name="connsiteY63" fmla="*/ 176525 h 2733575"/>
                <a:gd name="connsiteX64" fmla="*/ 769327 w 2128754"/>
                <a:gd name="connsiteY64" fmla="*/ 48958 h 2733575"/>
                <a:gd name="connsiteX65" fmla="*/ 699865 w 2128754"/>
                <a:gd name="connsiteY65" fmla="*/ 5643 h 2733575"/>
                <a:gd name="connsiteX66" fmla="*/ 564639 w 2128754"/>
                <a:gd name="connsiteY66" fmla="*/ 24659 h 2733575"/>
                <a:gd name="connsiteX67" fmla="*/ 493592 w 2128754"/>
                <a:gd name="connsiteY67" fmla="*/ 90688 h 2733575"/>
                <a:gd name="connsiteX68" fmla="*/ 485405 w 2128754"/>
                <a:gd name="connsiteY68" fmla="*/ 139813 h 2733575"/>
                <a:gd name="connsiteX69" fmla="*/ 494121 w 2128754"/>
                <a:gd name="connsiteY69" fmla="*/ 164904 h 2733575"/>
                <a:gd name="connsiteX70" fmla="*/ 493064 w 2128754"/>
                <a:gd name="connsiteY70" fmla="*/ 192900 h 2733575"/>
                <a:gd name="connsiteX71" fmla="*/ 499139 w 2128754"/>
                <a:gd name="connsiteY71" fmla="*/ 235422 h 2733575"/>
                <a:gd name="connsiteX72" fmla="*/ 503629 w 2128754"/>
                <a:gd name="connsiteY72" fmla="*/ 284811 h 2733575"/>
                <a:gd name="connsiteX73" fmla="*/ 506270 w 2128754"/>
                <a:gd name="connsiteY73" fmla="*/ 312279 h 2733575"/>
                <a:gd name="connsiteX74" fmla="*/ 530040 w 2128754"/>
                <a:gd name="connsiteY74" fmla="*/ 326541 h 2733575"/>
                <a:gd name="connsiteX75" fmla="*/ 536115 w 2128754"/>
                <a:gd name="connsiteY75" fmla="*/ 341595 h 2733575"/>
                <a:gd name="connsiteX76" fmla="*/ 559092 w 2128754"/>
                <a:gd name="connsiteY76" fmla="*/ 340803 h 2733575"/>
                <a:gd name="connsiteX77" fmla="*/ 540605 w 2128754"/>
                <a:gd name="connsiteY77" fmla="*/ 356650 h 2733575"/>
                <a:gd name="connsiteX78" fmla="*/ 547471 w 2128754"/>
                <a:gd name="connsiteY78" fmla="*/ 392305 h 2733575"/>
                <a:gd name="connsiteX79" fmla="*/ 578637 w 2128754"/>
                <a:gd name="connsiteY79" fmla="*/ 418453 h 2733575"/>
                <a:gd name="connsiteX80" fmla="*/ 602671 w 2128754"/>
                <a:gd name="connsiteY80" fmla="*/ 413434 h 2733575"/>
                <a:gd name="connsiteX81" fmla="*/ 644401 w 2128754"/>
                <a:gd name="connsiteY81" fmla="*/ 404983 h 2733575"/>
                <a:gd name="connsiteX82" fmla="*/ 673718 w 2128754"/>
                <a:gd name="connsiteY82" fmla="*/ 420301 h 2733575"/>
                <a:gd name="connsiteX83" fmla="*/ 689829 w 2128754"/>
                <a:gd name="connsiteY83" fmla="*/ 463880 h 2733575"/>
                <a:gd name="connsiteX84" fmla="*/ 682698 w 2128754"/>
                <a:gd name="connsiteY84" fmla="*/ 481312 h 2733575"/>
                <a:gd name="connsiteX85" fmla="*/ 665794 w 2128754"/>
                <a:gd name="connsiteY85" fmla="*/ 492140 h 2733575"/>
                <a:gd name="connsiteX86" fmla="*/ 544038 w 2128754"/>
                <a:gd name="connsiteY86" fmla="*/ 652457 h 2733575"/>
                <a:gd name="connsiteX87" fmla="*/ 509703 w 2128754"/>
                <a:gd name="connsiteY87" fmla="*/ 717693 h 2733575"/>
                <a:gd name="connsiteX88" fmla="*/ 502836 w 2128754"/>
                <a:gd name="connsiteY88" fmla="*/ 738822 h 2733575"/>
                <a:gd name="connsiteX89" fmla="*/ 499931 w 2128754"/>
                <a:gd name="connsiteY89" fmla="*/ 752028 h 2733575"/>
                <a:gd name="connsiteX90" fmla="*/ 468766 w 2128754"/>
                <a:gd name="connsiteY90" fmla="*/ 806699 h 2733575"/>
                <a:gd name="connsiteX91" fmla="*/ 448429 w 2128754"/>
                <a:gd name="connsiteY91" fmla="*/ 813831 h 2733575"/>
                <a:gd name="connsiteX92" fmla="*/ 358894 w 2128754"/>
                <a:gd name="connsiteY92" fmla="*/ 779760 h 2733575"/>
                <a:gd name="connsiteX93" fmla="*/ 326408 w 2128754"/>
                <a:gd name="connsiteY93" fmla="*/ 759951 h 2733575"/>
                <a:gd name="connsiteX94" fmla="*/ 243213 w 2128754"/>
                <a:gd name="connsiteY94" fmla="*/ 672794 h 2733575"/>
                <a:gd name="connsiteX95" fmla="*/ 237138 w 2128754"/>
                <a:gd name="connsiteY95" fmla="*/ 648231 h 2733575"/>
                <a:gd name="connsiteX96" fmla="*/ 246646 w 2128754"/>
                <a:gd name="connsiteY96" fmla="*/ 570318 h 2733575"/>
                <a:gd name="connsiteX97" fmla="*/ 259852 w 2128754"/>
                <a:gd name="connsiteY97" fmla="*/ 533606 h 2733575"/>
                <a:gd name="connsiteX98" fmla="*/ 264342 w 2128754"/>
                <a:gd name="connsiteY98" fmla="*/ 519344 h 2733575"/>
                <a:gd name="connsiteX99" fmla="*/ 248759 w 2128754"/>
                <a:gd name="connsiteY99" fmla="*/ 510100 h 2733575"/>
                <a:gd name="connsiteX100" fmla="*/ 204124 w 2128754"/>
                <a:gd name="connsiteY100" fmla="*/ 543906 h 2733575"/>
                <a:gd name="connsiteX101" fmla="*/ 200955 w 2128754"/>
                <a:gd name="connsiteY101" fmla="*/ 559225 h 2733575"/>
                <a:gd name="connsiteX102" fmla="*/ 165563 w 2128754"/>
                <a:gd name="connsiteY102" fmla="*/ 508251 h 2733575"/>
                <a:gd name="connsiteX103" fmla="*/ 130700 w 2128754"/>
                <a:gd name="connsiteY103" fmla="*/ 449882 h 2733575"/>
                <a:gd name="connsiteX104" fmla="*/ 105345 w 2128754"/>
                <a:gd name="connsiteY104" fmla="*/ 431394 h 2733575"/>
                <a:gd name="connsiteX105" fmla="*/ 94517 w 2128754"/>
                <a:gd name="connsiteY105" fmla="*/ 450410 h 2733575"/>
                <a:gd name="connsiteX106" fmla="*/ 113005 w 2128754"/>
                <a:gd name="connsiteY106" fmla="*/ 495045 h 2733575"/>
                <a:gd name="connsiteX107" fmla="*/ 80255 w 2128754"/>
                <a:gd name="connsiteY107" fmla="*/ 439053 h 2733575"/>
                <a:gd name="connsiteX108" fmla="*/ 58333 w 2128754"/>
                <a:gd name="connsiteY108" fmla="*/ 437205 h 2733575"/>
                <a:gd name="connsiteX109" fmla="*/ 53843 w 2128754"/>
                <a:gd name="connsiteY109" fmla="*/ 455428 h 2733575"/>
                <a:gd name="connsiteX110" fmla="*/ 61503 w 2128754"/>
                <a:gd name="connsiteY110" fmla="*/ 474180 h 2733575"/>
                <a:gd name="connsiteX111" fmla="*/ 81047 w 2128754"/>
                <a:gd name="connsiteY111" fmla="*/ 513269 h 2733575"/>
                <a:gd name="connsiteX112" fmla="*/ 57541 w 2128754"/>
                <a:gd name="connsiteY112" fmla="*/ 473916 h 2733575"/>
                <a:gd name="connsiteX113" fmla="*/ 37996 w 2128754"/>
                <a:gd name="connsiteY113" fmla="*/ 463352 h 2733575"/>
                <a:gd name="connsiteX114" fmla="*/ 31658 w 2128754"/>
                <a:gd name="connsiteY114" fmla="*/ 484745 h 2733575"/>
                <a:gd name="connsiteX115" fmla="*/ 49882 w 2128754"/>
                <a:gd name="connsiteY115" fmla="*/ 525154 h 2733575"/>
                <a:gd name="connsiteX116" fmla="*/ 76029 w 2128754"/>
                <a:gd name="connsiteY116" fmla="*/ 568997 h 2733575"/>
                <a:gd name="connsiteX117" fmla="*/ 76029 w 2128754"/>
                <a:gd name="connsiteY117" fmla="*/ 581939 h 2733575"/>
                <a:gd name="connsiteX118" fmla="*/ 63351 w 2128754"/>
                <a:gd name="connsiteY118" fmla="*/ 580618 h 2733575"/>
                <a:gd name="connsiteX119" fmla="*/ 25055 w 2128754"/>
                <a:gd name="connsiteY119" fmla="*/ 548396 h 2733575"/>
                <a:gd name="connsiteX120" fmla="*/ 3926 w 2128754"/>
                <a:gd name="connsiteY120" fmla="*/ 546548 h 2733575"/>
                <a:gd name="connsiteX121" fmla="*/ 4454 w 2128754"/>
                <a:gd name="connsiteY121" fmla="*/ 566092 h 2733575"/>
                <a:gd name="connsiteX122" fmla="*/ 71803 w 2128754"/>
                <a:gd name="connsiteY122" fmla="*/ 628951 h 2733575"/>
                <a:gd name="connsiteX123" fmla="*/ 106930 w 2128754"/>
                <a:gd name="connsiteY123" fmla="*/ 675699 h 2733575"/>
                <a:gd name="connsiteX124" fmla="*/ 127267 w 2128754"/>
                <a:gd name="connsiteY124" fmla="*/ 700262 h 2733575"/>
                <a:gd name="connsiteX125" fmla="*/ 203860 w 2128754"/>
                <a:gd name="connsiteY125" fmla="*/ 792701 h 2733575"/>
                <a:gd name="connsiteX126" fmla="*/ 347538 w 2128754"/>
                <a:gd name="connsiteY126" fmla="*/ 959621 h 2733575"/>
                <a:gd name="connsiteX127" fmla="*/ 424659 w 2128754"/>
                <a:gd name="connsiteY127" fmla="*/ 1021688 h 2733575"/>
                <a:gd name="connsiteX128" fmla="*/ 484612 w 2128754"/>
                <a:gd name="connsiteY128" fmla="*/ 1023008 h 2733575"/>
                <a:gd name="connsiteX129" fmla="*/ 490423 w 2128754"/>
                <a:gd name="connsiteY129" fmla="*/ 1018518 h 2733575"/>
                <a:gd name="connsiteX130" fmla="*/ 545887 w 2128754"/>
                <a:gd name="connsiteY130" fmla="*/ 967280 h 2733575"/>
                <a:gd name="connsiteX131" fmla="*/ 621687 w 2128754"/>
                <a:gd name="connsiteY131" fmla="*/ 890688 h 2733575"/>
                <a:gd name="connsiteX132" fmla="*/ 695903 w 2128754"/>
                <a:gd name="connsiteY132" fmla="*/ 810133 h 2733575"/>
                <a:gd name="connsiteX133" fmla="*/ 702506 w 2128754"/>
                <a:gd name="connsiteY133" fmla="*/ 811189 h 2733575"/>
                <a:gd name="connsiteX134" fmla="*/ 717825 w 2128754"/>
                <a:gd name="connsiteY134" fmla="*/ 835488 h 2733575"/>
                <a:gd name="connsiteX135" fmla="*/ 767214 w 2128754"/>
                <a:gd name="connsiteY135" fmla="*/ 925022 h 2733575"/>
                <a:gd name="connsiteX136" fmla="*/ 835619 w 2128754"/>
                <a:gd name="connsiteY136" fmla="*/ 1055230 h 2733575"/>
                <a:gd name="connsiteX137" fmla="*/ 845391 w 2128754"/>
                <a:gd name="connsiteY137" fmla="*/ 1076623 h 2733575"/>
                <a:gd name="connsiteX138" fmla="*/ 859654 w 2128754"/>
                <a:gd name="connsiteY138" fmla="*/ 1163253 h 2733575"/>
                <a:gd name="connsiteX139" fmla="*/ 847504 w 2128754"/>
                <a:gd name="connsiteY139" fmla="*/ 1180156 h 2733575"/>
                <a:gd name="connsiteX140" fmla="*/ 759819 w 2128754"/>
                <a:gd name="connsiteY140" fmla="*/ 1202077 h 2733575"/>
                <a:gd name="connsiteX141" fmla="*/ 648891 w 2128754"/>
                <a:gd name="connsiteY141" fmla="*/ 1242487 h 2733575"/>
                <a:gd name="connsiteX142" fmla="*/ 538492 w 2128754"/>
                <a:gd name="connsiteY142" fmla="*/ 1287650 h 2733575"/>
                <a:gd name="connsiteX143" fmla="*/ 429413 w 2128754"/>
                <a:gd name="connsiteY143" fmla="*/ 1349981 h 2733575"/>
                <a:gd name="connsiteX144" fmla="*/ 387155 w 2128754"/>
                <a:gd name="connsiteY144" fmla="*/ 1467511 h 2733575"/>
                <a:gd name="connsiteX145" fmla="*/ 428884 w 2128754"/>
                <a:gd name="connsiteY145" fmla="*/ 1563649 h 2733575"/>
                <a:gd name="connsiteX146" fmla="*/ 659456 w 2128754"/>
                <a:gd name="connsiteY146" fmla="*/ 1879793 h 2733575"/>
                <a:gd name="connsiteX147" fmla="*/ 680321 w 2128754"/>
                <a:gd name="connsiteY147" fmla="*/ 1909373 h 2733575"/>
                <a:gd name="connsiteX148" fmla="*/ 721522 w 2128754"/>
                <a:gd name="connsiteY148" fmla="*/ 1998380 h 2733575"/>
                <a:gd name="connsiteX149" fmla="*/ 720994 w 2128754"/>
                <a:gd name="connsiteY149" fmla="*/ 2001021 h 2733575"/>
                <a:gd name="connsiteX150" fmla="*/ 717825 w 2128754"/>
                <a:gd name="connsiteY150" fmla="*/ 1998380 h 2733575"/>
                <a:gd name="connsiteX151" fmla="*/ 676359 w 2128754"/>
                <a:gd name="connsiteY151" fmla="*/ 1953745 h 2733575"/>
                <a:gd name="connsiteX152" fmla="*/ 666587 w 2128754"/>
                <a:gd name="connsiteY152" fmla="*/ 1952952 h 2733575"/>
                <a:gd name="connsiteX153" fmla="*/ 666058 w 2128754"/>
                <a:gd name="connsiteY153" fmla="*/ 1962724 h 2733575"/>
                <a:gd name="connsiteX154" fmla="*/ 673982 w 2128754"/>
                <a:gd name="connsiteY154" fmla="*/ 1971176 h 2733575"/>
                <a:gd name="connsiteX155" fmla="*/ 682962 w 2128754"/>
                <a:gd name="connsiteY155" fmla="*/ 1978571 h 2733575"/>
                <a:gd name="connsiteX156" fmla="*/ 707788 w 2128754"/>
                <a:gd name="connsiteY156" fmla="*/ 2020829 h 2733575"/>
                <a:gd name="connsiteX157" fmla="*/ 702770 w 2128754"/>
                <a:gd name="connsiteY157" fmla="*/ 2048297 h 2733575"/>
                <a:gd name="connsiteX158" fmla="*/ 671869 w 2128754"/>
                <a:gd name="connsiteY158" fmla="*/ 2054372 h 2733575"/>
                <a:gd name="connsiteX159" fmla="*/ 614556 w 2128754"/>
                <a:gd name="connsiteY159" fmla="*/ 2038789 h 2733575"/>
                <a:gd name="connsiteX160" fmla="*/ 604520 w 2128754"/>
                <a:gd name="connsiteY160" fmla="*/ 2041958 h 2733575"/>
                <a:gd name="connsiteX161" fmla="*/ 611387 w 2128754"/>
                <a:gd name="connsiteY161" fmla="*/ 2051731 h 2733575"/>
                <a:gd name="connsiteX162" fmla="*/ 690621 w 2128754"/>
                <a:gd name="connsiteY162" fmla="*/ 2074708 h 2733575"/>
                <a:gd name="connsiteX163" fmla="*/ 677415 w 2128754"/>
                <a:gd name="connsiteY163" fmla="*/ 2096630 h 2733575"/>
                <a:gd name="connsiteX164" fmla="*/ 669492 w 2128754"/>
                <a:gd name="connsiteY164" fmla="*/ 2117231 h 2733575"/>
                <a:gd name="connsiteX165" fmla="*/ 635157 w 2128754"/>
                <a:gd name="connsiteY165" fmla="*/ 2169261 h 2733575"/>
                <a:gd name="connsiteX166" fmla="*/ 552754 w 2128754"/>
                <a:gd name="connsiteY166" fmla="*/ 2205709 h 2733575"/>
                <a:gd name="connsiteX167" fmla="*/ 533738 w 2128754"/>
                <a:gd name="connsiteY167" fmla="*/ 2242157 h 2733575"/>
                <a:gd name="connsiteX168" fmla="*/ 563846 w 2128754"/>
                <a:gd name="connsiteY168" fmla="*/ 2267511 h 2733575"/>
                <a:gd name="connsiteX169" fmla="*/ 710429 w 2128754"/>
                <a:gd name="connsiteY169" fmla="*/ 2254042 h 2733575"/>
                <a:gd name="connsiteX170" fmla="*/ 773553 w 2128754"/>
                <a:gd name="connsiteY170" fmla="*/ 2231856 h 2733575"/>
                <a:gd name="connsiteX171" fmla="*/ 921984 w 2128754"/>
                <a:gd name="connsiteY171" fmla="*/ 2178769 h 2733575"/>
                <a:gd name="connsiteX172" fmla="*/ 972430 w 2128754"/>
                <a:gd name="connsiteY172" fmla="*/ 2151566 h 2733575"/>
                <a:gd name="connsiteX173" fmla="*/ 989333 w 2128754"/>
                <a:gd name="connsiteY173" fmla="*/ 2134398 h 2733575"/>
                <a:gd name="connsiteX174" fmla="*/ 987749 w 2128754"/>
                <a:gd name="connsiteY174" fmla="*/ 2115382 h 2733575"/>
                <a:gd name="connsiteX175" fmla="*/ 952093 w 2128754"/>
                <a:gd name="connsiteY175" fmla="*/ 2063616 h 2733575"/>
                <a:gd name="connsiteX176" fmla="*/ 923041 w 2128754"/>
                <a:gd name="connsiteY176" fmla="*/ 2023735 h 2733575"/>
                <a:gd name="connsiteX177" fmla="*/ 889763 w 2128754"/>
                <a:gd name="connsiteY177" fmla="*/ 1990984 h 2733575"/>
                <a:gd name="connsiteX178" fmla="*/ 858861 w 2128754"/>
                <a:gd name="connsiteY178" fmla="*/ 1947142 h 2733575"/>
                <a:gd name="connsiteX179" fmla="*/ 821093 w 2128754"/>
                <a:gd name="connsiteY179" fmla="*/ 1882170 h 2733575"/>
                <a:gd name="connsiteX180" fmla="*/ 759555 w 2128754"/>
                <a:gd name="connsiteY180" fmla="*/ 1770186 h 2733575"/>
                <a:gd name="connsiteX181" fmla="*/ 725748 w 2128754"/>
                <a:gd name="connsiteY181" fmla="*/ 1675105 h 2733575"/>
                <a:gd name="connsiteX182" fmla="*/ 709109 w 2128754"/>
                <a:gd name="connsiteY182" fmla="*/ 1620961 h 2733575"/>
                <a:gd name="connsiteX183" fmla="*/ 643609 w 2128754"/>
                <a:gd name="connsiteY183" fmla="*/ 1517165 h 2733575"/>
                <a:gd name="connsiteX184" fmla="*/ 635949 w 2128754"/>
                <a:gd name="connsiteY184" fmla="*/ 1507128 h 2733575"/>
                <a:gd name="connsiteX185" fmla="*/ 792041 w 2128754"/>
                <a:gd name="connsiteY185" fmla="*/ 1524560 h 2733575"/>
                <a:gd name="connsiteX186" fmla="*/ 990654 w 2128754"/>
                <a:gd name="connsiteY186" fmla="*/ 1507393 h 2733575"/>
                <a:gd name="connsiteX187" fmla="*/ 1002275 w 2128754"/>
                <a:gd name="connsiteY187" fmla="*/ 1512939 h 2733575"/>
                <a:gd name="connsiteX188" fmla="*/ 1039779 w 2128754"/>
                <a:gd name="connsiteY188" fmla="*/ 1572893 h 2733575"/>
                <a:gd name="connsiteX189" fmla="*/ 1190852 w 2128754"/>
                <a:gd name="connsiteY189" fmla="*/ 1758036 h 2733575"/>
                <a:gd name="connsiteX190" fmla="*/ 1274840 w 2128754"/>
                <a:gd name="connsiteY190" fmla="*/ 1858664 h 2733575"/>
                <a:gd name="connsiteX191" fmla="*/ 1320268 w 2128754"/>
                <a:gd name="connsiteY191" fmla="*/ 1932087 h 2733575"/>
                <a:gd name="connsiteX192" fmla="*/ 1398709 w 2128754"/>
                <a:gd name="connsiteY192" fmla="*/ 1997323 h 2733575"/>
                <a:gd name="connsiteX193" fmla="*/ 1443873 w 2128754"/>
                <a:gd name="connsiteY193" fmla="*/ 2022678 h 2733575"/>
                <a:gd name="connsiteX194" fmla="*/ 1702440 w 2128754"/>
                <a:gd name="connsiteY194" fmla="*/ 2235554 h 2733575"/>
                <a:gd name="connsiteX195" fmla="*/ 1842156 w 2128754"/>
                <a:gd name="connsiteY195" fmla="*/ 2380024 h 2733575"/>
                <a:gd name="connsiteX196" fmla="*/ 1847438 w 2128754"/>
                <a:gd name="connsiteY196" fmla="*/ 2389004 h 2733575"/>
                <a:gd name="connsiteX197" fmla="*/ 1845589 w 2128754"/>
                <a:gd name="connsiteY197" fmla="*/ 2389796 h 2733575"/>
                <a:gd name="connsiteX198" fmla="*/ 1818914 w 2128754"/>
                <a:gd name="connsiteY198" fmla="*/ 2401681 h 2733575"/>
                <a:gd name="connsiteX199" fmla="*/ 1828950 w 2128754"/>
                <a:gd name="connsiteY199" fmla="*/ 2426244 h 2733575"/>
                <a:gd name="connsiteX200" fmla="*/ 1847702 w 2128754"/>
                <a:gd name="connsiteY200" fmla="*/ 2447637 h 2733575"/>
                <a:gd name="connsiteX201" fmla="*/ 1852192 w 2128754"/>
                <a:gd name="connsiteY201" fmla="*/ 2453447 h 2733575"/>
                <a:gd name="connsiteX202" fmla="*/ 1872001 w 2128754"/>
                <a:gd name="connsiteY202" fmla="*/ 2491480 h 2733575"/>
                <a:gd name="connsiteX203" fmla="*/ 1882301 w 2128754"/>
                <a:gd name="connsiteY203" fmla="*/ 2536907 h 2733575"/>
                <a:gd name="connsiteX204" fmla="*/ 1910825 w 2128754"/>
                <a:gd name="connsiteY204" fmla="*/ 2545887 h 2733575"/>
                <a:gd name="connsiteX205" fmla="*/ 1916372 w 2128754"/>
                <a:gd name="connsiteY205" fmla="*/ 2544831 h 2733575"/>
                <a:gd name="connsiteX206" fmla="*/ 1922711 w 2128754"/>
                <a:gd name="connsiteY206" fmla="*/ 2571770 h 2733575"/>
                <a:gd name="connsiteX207" fmla="*/ 1931690 w 2128754"/>
                <a:gd name="connsiteY207" fmla="*/ 2609802 h 2733575"/>
                <a:gd name="connsiteX208" fmla="*/ 1919277 w 2128754"/>
                <a:gd name="connsiteY208" fmla="*/ 2660248 h 2733575"/>
                <a:gd name="connsiteX209" fmla="*/ 1909241 w 2128754"/>
                <a:gd name="connsiteY209" fmla="*/ 2693791 h 2733575"/>
                <a:gd name="connsiteX210" fmla="*/ 1925616 w 2128754"/>
                <a:gd name="connsiteY210" fmla="*/ 2734464 h 2733575"/>
                <a:gd name="connsiteX211" fmla="*/ 1949914 w 2128754"/>
                <a:gd name="connsiteY211" fmla="*/ 2734464 h 2733575"/>
                <a:gd name="connsiteX212" fmla="*/ 1965761 w 2128754"/>
                <a:gd name="connsiteY212" fmla="*/ 2728654 h 2733575"/>
                <a:gd name="connsiteX213" fmla="*/ 2012773 w 2128754"/>
                <a:gd name="connsiteY213" fmla="*/ 2682698 h 2733575"/>
                <a:gd name="connsiteX214" fmla="*/ 2044467 w 2128754"/>
                <a:gd name="connsiteY214" fmla="*/ 2620103 h 2733575"/>
                <a:gd name="connsiteX215" fmla="*/ 2072199 w 2128754"/>
                <a:gd name="connsiteY215" fmla="*/ 2538492 h 2733575"/>
                <a:gd name="connsiteX216" fmla="*/ 2104685 w 2128754"/>
                <a:gd name="connsiteY216" fmla="*/ 2409604 h 2733575"/>
                <a:gd name="connsiteX217" fmla="*/ 2128455 w 2128754"/>
                <a:gd name="connsiteY217" fmla="*/ 2306600 h 2733575"/>
                <a:gd name="connsiteX218" fmla="*/ 2029941 w 2128754"/>
                <a:gd name="connsiteY218" fmla="*/ 2268832 h 2733575"/>
                <a:gd name="connsiteX219" fmla="*/ 65200 w 2128754"/>
                <a:gd name="connsiteY219" fmla="*/ 483689 h 2733575"/>
                <a:gd name="connsiteX220" fmla="*/ 67841 w 2128754"/>
                <a:gd name="connsiteY220" fmla="*/ 488179 h 2733575"/>
                <a:gd name="connsiteX221" fmla="*/ 65200 w 2128754"/>
                <a:gd name="connsiteY221" fmla="*/ 483689 h 2733575"/>
                <a:gd name="connsiteX222" fmla="*/ 1847966 w 2128754"/>
                <a:gd name="connsiteY222" fmla="*/ 2414094 h 2733575"/>
                <a:gd name="connsiteX223" fmla="*/ 1835817 w 2128754"/>
                <a:gd name="connsiteY223" fmla="*/ 2408284 h 2733575"/>
                <a:gd name="connsiteX224" fmla="*/ 1837666 w 2128754"/>
                <a:gd name="connsiteY224" fmla="*/ 2406435 h 2733575"/>
                <a:gd name="connsiteX225" fmla="*/ 1849815 w 2128754"/>
                <a:gd name="connsiteY225" fmla="*/ 2413566 h 2733575"/>
                <a:gd name="connsiteX226" fmla="*/ 1847966 w 2128754"/>
                <a:gd name="connsiteY226" fmla="*/ 2414094 h 2733575"/>
                <a:gd name="connsiteX227" fmla="*/ 1891017 w 2128754"/>
                <a:gd name="connsiteY227" fmla="*/ 2500724 h 2733575"/>
                <a:gd name="connsiteX228" fmla="*/ 1901846 w 2128754"/>
                <a:gd name="connsiteY228" fmla="*/ 2530833 h 2733575"/>
                <a:gd name="connsiteX229" fmla="*/ 1891017 w 2128754"/>
                <a:gd name="connsiteY229" fmla="*/ 2500724 h 273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8754" h="2733575">
                  <a:moveTo>
                    <a:pt x="2029941" y="2268832"/>
                  </a:moveTo>
                  <a:cubicBezTo>
                    <a:pt x="2003529" y="2269889"/>
                    <a:pt x="1980816" y="2268040"/>
                    <a:pt x="1955197" y="2263814"/>
                  </a:cubicBezTo>
                  <a:cubicBezTo>
                    <a:pt x="1946481" y="2262229"/>
                    <a:pt x="1939878" y="2258532"/>
                    <a:pt x="1933803" y="2252457"/>
                  </a:cubicBezTo>
                  <a:cubicBezTo>
                    <a:pt x="1907920" y="2226310"/>
                    <a:pt x="1881509" y="2200427"/>
                    <a:pt x="1854833" y="2174808"/>
                  </a:cubicBezTo>
                  <a:cubicBezTo>
                    <a:pt x="1832120" y="2153150"/>
                    <a:pt x="1812311" y="2129116"/>
                    <a:pt x="1794351" y="2103233"/>
                  </a:cubicBezTo>
                  <a:cubicBezTo>
                    <a:pt x="1765299" y="2060975"/>
                    <a:pt x="1734398" y="2020037"/>
                    <a:pt x="1701383" y="1980948"/>
                  </a:cubicBezTo>
                  <a:cubicBezTo>
                    <a:pt x="1658597" y="1930503"/>
                    <a:pt x="1608151" y="1889301"/>
                    <a:pt x="1548990" y="1859192"/>
                  </a:cubicBezTo>
                  <a:cubicBezTo>
                    <a:pt x="1535520" y="1852325"/>
                    <a:pt x="1526540" y="1843081"/>
                    <a:pt x="1519937" y="1828555"/>
                  </a:cubicBezTo>
                  <a:cubicBezTo>
                    <a:pt x="1464474" y="1705742"/>
                    <a:pt x="1396860" y="1589268"/>
                    <a:pt x="1328983" y="1473058"/>
                  </a:cubicBezTo>
                  <a:cubicBezTo>
                    <a:pt x="1324758" y="1465927"/>
                    <a:pt x="1323965" y="1459852"/>
                    <a:pt x="1325550" y="1451929"/>
                  </a:cubicBezTo>
                  <a:cubicBezTo>
                    <a:pt x="1335322" y="1406501"/>
                    <a:pt x="1344830" y="1360810"/>
                    <a:pt x="1346943" y="1314062"/>
                  </a:cubicBezTo>
                  <a:cubicBezTo>
                    <a:pt x="1348792" y="1274180"/>
                    <a:pt x="1341397" y="1236412"/>
                    <a:pt x="1322116" y="1201021"/>
                  </a:cubicBezTo>
                  <a:cubicBezTo>
                    <a:pt x="1304949" y="1169591"/>
                    <a:pt x="1283556" y="1141331"/>
                    <a:pt x="1262955" y="1112543"/>
                  </a:cubicBezTo>
                  <a:cubicBezTo>
                    <a:pt x="1240505" y="1081378"/>
                    <a:pt x="1218320" y="1049948"/>
                    <a:pt x="1203001" y="1014293"/>
                  </a:cubicBezTo>
                  <a:cubicBezTo>
                    <a:pt x="1165233" y="925286"/>
                    <a:pt x="1146745" y="831526"/>
                    <a:pt x="1137765" y="736181"/>
                  </a:cubicBezTo>
                  <a:cubicBezTo>
                    <a:pt x="1129578" y="649816"/>
                    <a:pt x="1136709" y="562659"/>
                    <a:pt x="1138558" y="476029"/>
                  </a:cubicBezTo>
                  <a:cubicBezTo>
                    <a:pt x="1138558" y="471011"/>
                    <a:pt x="1140406" y="468898"/>
                    <a:pt x="1145160" y="468370"/>
                  </a:cubicBezTo>
                  <a:cubicBezTo>
                    <a:pt x="1183457" y="465729"/>
                    <a:pt x="1220961" y="455957"/>
                    <a:pt x="1258729" y="450410"/>
                  </a:cubicBezTo>
                  <a:cubicBezTo>
                    <a:pt x="1294649" y="445392"/>
                    <a:pt x="1330568" y="440902"/>
                    <a:pt x="1363054" y="422678"/>
                  </a:cubicBezTo>
                  <a:cubicBezTo>
                    <a:pt x="1368336" y="419773"/>
                    <a:pt x="1373883" y="419509"/>
                    <a:pt x="1379693" y="419773"/>
                  </a:cubicBezTo>
                  <a:cubicBezTo>
                    <a:pt x="1411651" y="420830"/>
                    <a:pt x="1442552" y="425584"/>
                    <a:pt x="1471869" y="439053"/>
                  </a:cubicBezTo>
                  <a:cubicBezTo>
                    <a:pt x="1508052" y="455693"/>
                    <a:pt x="1546613" y="463880"/>
                    <a:pt x="1586494" y="465729"/>
                  </a:cubicBezTo>
                  <a:cubicBezTo>
                    <a:pt x="1648297" y="468634"/>
                    <a:pt x="1708250" y="476557"/>
                    <a:pt x="1761601" y="511685"/>
                  </a:cubicBezTo>
                  <a:cubicBezTo>
                    <a:pt x="1769789" y="516967"/>
                    <a:pt x="1775863" y="522249"/>
                    <a:pt x="1779297" y="531757"/>
                  </a:cubicBezTo>
                  <a:cubicBezTo>
                    <a:pt x="1789069" y="559225"/>
                    <a:pt x="1806765" y="580618"/>
                    <a:pt x="1832384" y="594880"/>
                  </a:cubicBezTo>
                  <a:cubicBezTo>
                    <a:pt x="1843741" y="601219"/>
                    <a:pt x="1853777" y="608878"/>
                    <a:pt x="1861964" y="618915"/>
                  </a:cubicBezTo>
                  <a:cubicBezTo>
                    <a:pt x="1866190" y="624197"/>
                    <a:pt x="1870680" y="629215"/>
                    <a:pt x="1876755" y="632649"/>
                  </a:cubicBezTo>
                  <a:cubicBezTo>
                    <a:pt x="1889696" y="639780"/>
                    <a:pt x="1900261" y="634497"/>
                    <a:pt x="1901582" y="619971"/>
                  </a:cubicBezTo>
                  <a:cubicBezTo>
                    <a:pt x="1903430" y="602276"/>
                    <a:pt x="1888904" y="583788"/>
                    <a:pt x="1874906" y="572167"/>
                  </a:cubicBezTo>
                  <a:cubicBezTo>
                    <a:pt x="1880716" y="570846"/>
                    <a:pt x="1890224" y="579562"/>
                    <a:pt x="1893130" y="582203"/>
                  </a:cubicBezTo>
                  <a:cubicBezTo>
                    <a:pt x="1904487" y="592503"/>
                    <a:pt x="1913995" y="604653"/>
                    <a:pt x="1923767" y="616274"/>
                  </a:cubicBezTo>
                  <a:cubicBezTo>
                    <a:pt x="1927729" y="620764"/>
                    <a:pt x="1931690" y="625253"/>
                    <a:pt x="1936973" y="628423"/>
                  </a:cubicBezTo>
                  <a:cubicBezTo>
                    <a:pt x="1942519" y="631856"/>
                    <a:pt x="1947273" y="629479"/>
                    <a:pt x="1951235" y="625518"/>
                  </a:cubicBezTo>
                  <a:cubicBezTo>
                    <a:pt x="1955197" y="621556"/>
                    <a:pt x="1957838" y="617330"/>
                    <a:pt x="1954932" y="611255"/>
                  </a:cubicBezTo>
                  <a:cubicBezTo>
                    <a:pt x="1946217" y="593824"/>
                    <a:pt x="1925352" y="556584"/>
                    <a:pt x="1909769" y="543114"/>
                  </a:cubicBezTo>
                  <a:cubicBezTo>
                    <a:pt x="1909769" y="543114"/>
                    <a:pt x="1951499" y="578241"/>
                    <a:pt x="1964176" y="588013"/>
                  </a:cubicBezTo>
                  <a:cubicBezTo>
                    <a:pt x="1968402" y="591447"/>
                    <a:pt x="1972628" y="594616"/>
                    <a:pt x="1977910" y="596201"/>
                  </a:cubicBezTo>
                  <a:cubicBezTo>
                    <a:pt x="1989267" y="599899"/>
                    <a:pt x="1995870" y="595409"/>
                    <a:pt x="1996662" y="583259"/>
                  </a:cubicBezTo>
                  <a:cubicBezTo>
                    <a:pt x="1997455" y="572695"/>
                    <a:pt x="1992172" y="565036"/>
                    <a:pt x="1985041" y="557904"/>
                  </a:cubicBezTo>
                  <a:cubicBezTo>
                    <a:pt x="1979231" y="552358"/>
                    <a:pt x="1961799" y="535719"/>
                    <a:pt x="1955989" y="529644"/>
                  </a:cubicBezTo>
                  <a:cubicBezTo>
                    <a:pt x="1961271" y="528852"/>
                    <a:pt x="1975533" y="543378"/>
                    <a:pt x="1979231" y="544435"/>
                  </a:cubicBezTo>
                  <a:cubicBezTo>
                    <a:pt x="1986626" y="546548"/>
                    <a:pt x="1996134" y="541794"/>
                    <a:pt x="1995342" y="535983"/>
                  </a:cubicBezTo>
                  <a:cubicBezTo>
                    <a:pt x="1993757" y="522249"/>
                    <a:pt x="1985834" y="513005"/>
                    <a:pt x="1976061" y="501384"/>
                  </a:cubicBezTo>
                  <a:cubicBezTo>
                    <a:pt x="1959158" y="481840"/>
                    <a:pt x="1939085" y="469426"/>
                    <a:pt x="1924295" y="463088"/>
                  </a:cubicBezTo>
                  <a:cubicBezTo>
                    <a:pt x="1893130" y="449882"/>
                    <a:pt x="1873057" y="429281"/>
                    <a:pt x="1840571" y="420301"/>
                  </a:cubicBezTo>
                  <a:cubicBezTo>
                    <a:pt x="1833704" y="418453"/>
                    <a:pt x="1827894" y="414491"/>
                    <a:pt x="1821819" y="410793"/>
                  </a:cubicBezTo>
                  <a:cubicBezTo>
                    <a:pt x="1811255" y="404455"/>
                    <a:pt x="1800954" y="396267"/>
                    <a:pt x="1787748" y="397323"/>
                  </a:cubicBezTo>
                  <a:cubicBezTo>
                    <a:pt x="1776128" y="398116"/>
                    <a:pt x="1765035" y="396003"/>
                    <a:pt x="1754470" y="391777"/>
                  </a:cubicBezTo>
                  <a:cubicBezTo>
                    <a:pt x="1733605" y="383590"/>
                    <a:pt x="1712476" y="376194"/>
                    <a:pt x="1692404" y="366158"/>
                  </a:cubicBezTo>
                  <a:cubicBezTo>
                    <a:pt x="1661766" y="350839"/>
                    <a:pt x="1629016" y="341595"/>
                    <a:pt x="1596530" y="330767"/>
                  </a:cubicBezTo>
                  <a:cubicBezTo>
                    <a:pt x="1570383" y="322051"/>
                    <a:pt x="1543972" y="313335"/>
                    <a:pt x="1518089" y="303299"/>
                  </a:cubicBezTo>
                  <a:cubicBezTo>
                    <a:pt x="1486395" y="290886"/>
                    <a:pt x="1452853" y="283226"/>
                    <a:pt x="1419046" y="285075"/>
                  </a:cubicBezTo>
                  <a:cubicBezTo>
                    <a:pt x="1380485" y="287188"/>
                    <a:pt x="1342717" y="285868"/>
                    <a:pt x="1305741" y="275831"/>
                  </a:cubicBezTo>
                  <a:cubicBezTo>
                    <a:pt x="1258201" y="263154"/>
                    <a:pt x="1210660" y="259456"/>
                    <a:pt x="1162064" y="266851"/>
                  </a:cubicBezTo>
                  <a:cubicBezTo>
                    <a:pt x="1147009" y="269228"/>
                    <a:pt x="1132219" y="268172"/>
                    <a:pt x="1117693" y="264210"/>
                  </a:cubicBezTo>
                  <a:cubicBezTo>
                    <a:pt x="1102110" y="259984"/>
                    <a:pt x="1086527" y="256815"/>
                    <a:pt x="1070680" y="255230"/>
                  </a:cubicBezTo>
                  <a:cubicBezTo>
                    <a:pt x="1030007" y="251269"/>
                    <a:pt x="989862" y="250212"/>
                    <a:pt x="952357" y="272134"/>
                  </a:cubicBezTo>
                  <a:cubicBezTo>
                    <a:pt x="938624" y="280057"/>
                    <a:pt x="922777" y="284283"/>
                    <a:pt x="906930" y="287452"/>
                  </a:cubicBezTo>
                  <a:cubicBezTo>
                    <a:pt x="894781" y="289829"/>
                    <a:pt x="882103" y="295111"/>
                    <a:pt x="870218" y="291414"/>
                  </a:cubicBezTo>
                  <a:cubicBezTo>
                    <a:pt x="858333" y="287980"/>
                    <a:pt x="847240" y="287980"/>
                    <a:pt x="835883" y="291414"/>
                  </a:cubicBezTo>
                  <a:cubicBezTo>
                    <a:pt x="831129" y="292999"/>
                    <a:pt x="827696" y="292470"/>
                    <a:pt x="824791" y="288245"/>
                  </a:cubicBezTo>
                  <a:cubicBezTo>
                    <a:pt x="816603" y="275567"/>
                    <a:pt x="809736" y="262626"/>
                    <a:pt x="811585" y="246515"/>
                  </a:cubicBezTo>
                  <a:cubicBezTo>
                    <a:pt x="812377" y="240704"/>
                    <a:pt x="811849" y="234365"/>
                    <a:pt x="810528" y="228555"/>
                  </a:cubicBezTo>
                  <a:cubicBezTo>
                    <a:pt x="807095" y="210595"/>
                    <a:pt x="811849" y="194484"/>
                    <a:pt x="813434" y="176525"/>
                  </a:cubicBezTo>
                  <a:cubicBezTo>
                    <a:pt x="817924" y="117627"/>
                    <a:pt x="792833" y="85934"/>
                    <a:pt x="769327" y="48958"/>
                  </a:cubicBezTo>
                  <a:cubicBezTo>
                    <a:pt x="754272" y="25187"/>
                    <a:pt x="727597" y="13038"/>
                    <a:pt x="699865" y="5643"/>
                  </a:cubicBezTo>
                  <a:cubicBezTo>
                    <a:pt x="652060" y="-7298"/>
                    <a:pt x="606897" y="3266"/>
                    <a:pt x="564639" y="24659"/>
                  </a:cubicBezTo>
                  <a:cubicBezTo>
                    <a:pt x="536379" y="39714"/>
                    <a:pt x="509703" y="59786"/>
                    <a:pt x="493592" y="90688"/>
                  </a:cubicBezTo>
                  <a:cubicBezTo>
                    <a:pt x="486461" y="104422"/>
                    <a:pt x="478538" y="126079"/>
                    <a:pt x="485405" y="139813"/>
                  </a:cubicBezTo>
                  <a:cubicBezTo>
                    <a:pt x="490687" y="150377"/>
                    <a:pt x="495705" y="153283"/>
                    <a:pt x="494121" y="164904"/>
                  </a:cubicBezTo>
                  <a:cubicBezTo>
                    <a:pt x="492800" y="174148"/>
                    <a:pt x="492536" y="183656"/>
                    <a:pt x="493064" y="192900"/>
                  </a:cubicBezTo>
                  <a:cubicBezTo>
                    <a:pt x="494121" y="206633"/>
                    <a:pt x="490951" y="223273"/>
                    <a:pt x="499139" y="235422"/>
                  </a:cubicBezTo>
                  <a:cubicBezTo>
                    <a:pt x="510231" y="251797"/>
                    <a:pt x="511552" y="267115"/>
                    <a:pt x="503629" y="284811"/>
                  </a:cubicBezTo>
                  <a:cubicBezTo>
                    <a:pt x="500459" y="291414"/>
                    <a:pt x="492272" y="304355"/>
                    <a:pt x="506270" y="312279"/>
                  </a:cubicBezTo>
                  <a:cubicBezTo>
                    <a:pt x="515778" y="317561"/>
                    <a:pt x="522117" y="319938"/>
                    <a:pt x="530040" y="326541"/>
                  </a:cubicBezTo>
                  <a:cubicBezTo>
                    <a:pt x="536907" y="332087"/>
                    <a:pt x="534266" y="333936"/>
                    <a:pt x="536115" y="341595"/>
                  </a:cubicBezTo>
                  <a:cubicBezTo>
                    <a:pt x="536907" y="345557"/>
                    <a:pt x="558300" y="336841"/>
                    <a:pt x="559092" y="340803"/>
                  </a:cubicBezTo>
                  <a:cubicBezTo>
                    <a:pt x="559885" y="346085"/>
                    <a:pt x="536379" y="349783"/>
                    <a:pt x="540605" y="356650"/>
                  </a:cubicBezTo>
                  <a:cubicBezTo>
                    <a:pt x="553018" y="376458"/>
                    <a:pt x="546679" y="385967"/>
                    <a:pt x="547471" y="392305"/>
                  </a:cubicBezTo>
                  <a:cubicBezTo>
                    <a:pt x="549584" y="410529"/>
                    <a:pt x="560413" y="418981"/>
                    <a:pt x="578637" y="418453"/>
                  </a:cubicBezTo>
                  <a:cubicBezTo>
                    <a:pt x="586824" y="418188"/>
                    <a:pt x="594748" y="416076"/>
                    <a:pt x="602671" y="413434"/>
                  </a:cubicBezTo>
                  <a:cubicBezTo>
                    <a:pt x="616141" y="408944"/>
                    <a:pt x="629875" y="405775"/>
                    <a:pt x="644401" y="404983"/>
                  </a:cubicBezTo>
                  <a:cubicBezTo>
                    <a:pt x="657607" y="404190"/>
                    <a:pt x="666851" y="409473"/>
                    <a:pt x="673718" y="420301"/>
                  </a:cubicBezTo>
                  <a:cubicBezTo>
                    <a:pt x="682169" y="433771"/>
                    <a:pt x="687188" y="448297"/>
                    <a:pt x="689829" y="463880"/>
                  </a:cubicBezTo>
                  <a:cubicBezTo>
                    <a:pt x="691149" y="471803"/>
                    <a:pt x="689036" y="477086"/>
                    <a:pt x="682698" y="481312"/>
                  </a:cubicBezTo>
                  <a:cubicBezTo>
                    <a:pt x="677151" y="485009"/>
                    <a:pt x="671605" y="488971"/>
                    <a:pt x="665794" y="492140"/>
                  </a:cubicBezTo>
                  <a:cubicBezTo>
                    <a:pt x="601351" y="527531"/>
                    <a:pt x="560149" y="580618"/>
                    <a:pt x="544038" y="652457"/>
                  </a:cubicBezTo>
                  <a:cubicBezTo>
                    <a:pt x="538492" y="677812"/>
                    <a:pt x="530568" y="700790"/>
                    <a:pt x="509703" y="717693"/>
                  </a:cubicBezTo>
                  <a:cubicBezTo>
                    <a:pt x="503100" y="722975"/>
                    <a:pt x="500723" y="730106"/>
                    <a:pt x="502836" y="738822"/>
                  </a:cubicBezTo>
                  <a:cubicBezTo>
                    <a:pt x="503893" y="743576"/>
                    <a:pt x="502308" y="748066"/>
                    <a:pt x="499931" y="752028"/>
                  </a:cubicBezTo>
                  <a:cubicBezTo>
                    <a:pt x="489366" y="770252"/>
                    <a:pt x="478274" y="787947"/>
                    <a:pt x="468766" y="806699"/>
                  </a:cubicBezTo>
                  <a:cubicBezTo>
                    <a:pt x="463483" y="817000"/>
                    <a:pt x="457673" y="817528"/>
                    <a:pt x="448429" y="813831"/>
                  </a:cubicBezTo>
                  <a:cubicBezTo>
                    <a:pt x="418584" y="802210"/>
                    <a:pt x="388739" y="790853"/>
                    <a:pt x="358894" y="779760"/>
                  </a:cubicBezTo>
                  <a:cubicBezTo>
                    <a:pt x="346745" y="775270"/>
                    <a:pt x="335917" y="768667"/>
                    <a:pt x="326408" y="759951"/>
                  </a:cubicBezTo>
                  <a:cubicBezTo>
                    <a:pt x="297092" y="732483"/>
                    <a:pt x="269624" y="703167"/>
                    <a:pt x="243213" y="672794"/>
                  </a:cubicBezTo>
                  <a:cubicBezTo>
                    <a:pt x="237402" y="666191"/>
                    <a:pt x="235025" y="656947"/>
                    <a:pt x="237138" y="648231"/>
                  </a:cubicBezTo>
                  <a:cubicBezTo>
                    <a:pt x="242949" y="622612"/>
                    <a:pt x="248495" y="596993"/>
                    <a:pt x="246646" y="570318"/>
                  </a:cubicBezTo>
                  <a:cubicBezTo>
                    <a:pt x="245854" y="557376"/>
                    <a:pt x="249816" y="544171"/>
                    <a:pt x="259852" y="533606"/>
                  </a:cubicBezTo>
                  <a:cubicBezTo>
                    <a:pt x="263549" y="529644"/>
                    <a:pt x="267247" y="525419"/>
                    <a:pt x="264342" y="519344"/>
                  </a:cubicBezTo>
                  <a:cubicBezTo>
                    <a:pt x="261172" y="513005"/>
                    <a:pt x="255626" y="509572"/>
                    <a:pt x="248759" y="510100"/>
                  </a:cubicBezTo>
                  <a:cubicBezTo>
                    <a:pt x="227366" y="510892"/>
                    <a:pt x="209406" y="520664"/>
                    <a:pt x="204124" y="543906"/>
                  </a:cubicBezTo>
                  <a:cubicBezTo>
                    <a:pt x="203067" y="548925"/>
                    <a:pt x="202011" y="553679"/>
                    <a:pt x="200955" y="559225"/>
                  </a:cubicBezTo>
                  <a:cubicBezTo>
                    <a:pt x="184844" y="545755"/>
                    <a:pt x="177184" y="532021"/>
                    <a:pt x="165563" y="508251"/>
                  </a:cubicBezTo>
                  <a:cubicBezTo>
                    <a:pt x="154471" y="485801"/>
                    <a:pt x="143642" y="467842"/>
                    <a:pt x="130700" y="449882"/>
                  </a:cubicBezTo>
                  <a:cubicBezTo>
                    <a:pt x="125418" y="442487"/>
                    <a:pt x="114589" y="427696"/>
                    <a:pt x="105345" y="431394"/>
                  </a:cubicBezTo>
                  <a:cubicBezTo>
                    <a:pt x="95045" y="435356"/>
                    <a:pt x="92404" y="445920"/>
                    <a:pt x="94517" y="450410"/>
                  </a:cubicBezTo>
                  <a:cubicBezTo>
                    <a:pt x="94781" y="450938"/>
                    <a:pt x="110099" y="486330"/>
                    <a:pt x="113005" y="495045"/>
                  </a:cubicBezTo>
                  <a:cubicBezTo>
                    <a:pt x="109043" y="490556"/>
                    <a:pt x="84745" y="443015"/>
                    <a:pt x="80255" y="439053"/>
                  </a:cubicBezTo>
                  <a:cubicBezTo>
                    <a:pt x="73652" y="432715"/>
                    <a:pt x="65200" y="433507"/>
                    <a:pt x="58333" y="437205"/>
                  </a:cubicBezTo>
                  <a:cubicBezTo>
                    <a:pt x="51730" y="440638"/>
                    <a:pt x="51730" y="448826"/>
                    <a:pt x="53843" y="455428"/>
                  </a:cubicBezTo>
                  <a:cubicBezTo>
                    <a:pt x="55692" y="461767"/>
                    <a:pt x="58861" y="467842"/>
                    <a:pt x="61503" y="474180"/>
                  </a:cubicBezTo>
                  <a:cubicBezTo>
                    <a:pt x="62031" y="476822"/>
                    <a:pt x="79991" y="510892"/>
                    <a:pt x="81047" y="513269"/>
                  </a:cubicBezTo>
                  <a:cubicBezTo>
                    <a:pt x="79991" y="511421"/>
                    <a:pt x="58069" y="474709"/>
                    <a:pt x="57541" y="473916"/>
                  </a:cubicBezTo>
                  <a:cubicBezTo>
                    <a:pt x="53051" y="466785"/>
                    <a:pt x="47769" y="459654"/>
                    <a:pt x="37996" y="463352"/>
                  </a:cubicBezTo>
                  <a:cubicBezTo>
                    <a:pt x="27696" y="467314"/>
                    <a:pt x="30337" y="476822"/>
                    <a:pt x="31658" y="484745"/>
                  </a:cubicBezTo>
                  <a:cubicBezTo>
                    <a:pt x="34035" y="499799"/>
                    <a:pt x="41958" y="512477"/>
                    <a:pt x="49882" y="525154"/>
                  </a:cubicBezTo>
                  <a:cubicBezTo>
                    <a:pt x="58861" y="539681"/>
                    <a:pt x="67577" y="554207"/>
                    <a:pt x="76029" y="568997"/>
                  </a:cubicBezTo>
                  <a:cubicBezTo>
                    <a:pt x="78406" y="572959"/>
                    <a:pt x="80255" y="577977"/>
                    <a:pt x="76029" y="581939"/>
                  </a:cubicBezTo>
                  <a:cubicBezTo>
                    <a:pt x="71803" y="585901"/>
                    <a:pt x="67049" y="583259"/>
                    <a:pt x="63351" y="580618"/>
                  </a:cubicBezTo>
                  <a:cubicBezTo>
                    <a:pt x="57541" y="576657"/>
                    <a:pt x="32186" y="554735"/>
                    <a:pt x="25055" y="548396"/>
                  </a:cubicBezTo>
                  <a:cubicBezTo>
                    <a:pt x="18716" y="542850"/>
                    <a:pt x="11057" y="539945"/>
                    <a:pt x="3926" y="546548"/>
                  </a:cubicBezTo>
                  <a:cubicBezTo>
                    <a:pt x="-2941" y="552886"/>
                    <a:pt x="492" y="558697"/>
                    <a:pt x="4454" y="566092"/>
                  </a:cubicBezTo>
                  <a:cubicBezTo>
                    <a:pt x="6567" y="570054"/>
                    <a:pt x="67577" y="623141"/>
                    <a:pt x="71803" y="628951"/>
                  </a:cubicBezTo>
                  <a:cubicBezTo>
                    <a:pt x="83952" y="646118"/>
                    <a:pt x="95309" y="658268"/>
                    <a:pt x="106930" y="675699"/>
                  </a:cubicBezTo>
                  <a:cubicBezTo>
                    <a:pt x="113005" y="684679"/>
                    <a:pt x="119079" y="693395"/>
                    <a:pt x="127267" y="700262"/>
                  </a:cubicBezTo>
                  <a:cubicBezTo>
                    <a:pt x="158168" y="726673"/>
                    <a:pt x="181938" y="758631"/>
                    <a:pt x="203860" y="792701"/>
                  </a:cubicBezTo>
                  <a:cubicBezTo>
                    <a:pt x="244269" y="854768"/>
                    <a:pt x="294451" y="908383"/>
                    <a:pt x="347538" y="959621"/>
                  </a:cubicBezTo>
                  <a:cubicBezTo>
                    <a:pt x="371572" y="982599"/>
                    <a:pt x="398247" y="1001879"/>
                    <a:pt x="424659" y="1021688"/>
                  </a:cubicBezTo>
                  <a:cubicBezTo>
                    <a:pt x="450014" y="1040968"/>
                    <a:pt x="459522" y="1042289"/>
                    <a:pt x="484612" y="1023008"/>
                  </a:cubicBezTo>
                  <a:cubicBezTo>
                    <a:pt x="486725" y="1021424"/>
                    <a:pt x="488574" y="1020103"/>
                    <a:pt x="490423" y="1018518"/>
                  </a:cubicBezTo>
                  <a:cubicBezTo>
                    <a:pt x="509703" y="1002408"/>
                    <a:pt x="528984" y="986297"/>
                    <a:pt x="545887" y="967280"/>
                  </a:cubicBezTo>
                  <a:cubicBezTo>
                    <a:pt x="569921" y="940605"/>
                    <a:pt x="597917" y="917627"/>
                    <a:pt x="621687" y="890688"/>
                  </a:cubicBezTo>
                  <a:cubicBezTo>
                    <a:pt x="645986" y="863484"/>
                    <a:pt x="676887" y="842091"/>
                    <a:pt x="695903" y="810133"/>
                  </a:cubicBezTo>
                  <a:cubicBezTo>
                    <a:pt x="698809" y="805115"/>
                    <a:pt x="700921" y="808020"/>
                    <a:pt x="702506" y="811189"/>
                  </a:cubicBezTo>
                  <a:cubicBezTo>
                    <a:pt x="706732" y="819905"/>
                    <a:pt x="712278" y="827564"/>
                    <a:pt x="717825" y="835488"/>
                  </a:cubicBezTo>
                  <a:cubicBezTo>
                    <a:pt x="737369" y="863748"/>
                    <a:pt x="753216" y="894121"/>
                    <a:pt x="767214" y="925022"/>
                  </a:cubicBezTo>
                  <a:cubicBezTo>
                    <a:pt x="787815" y="969657"/>
                    <a:pt x="809208" y="1013764"/>
                    <a:pt x="835619" y="1055230"/>
                  </a:cubicBezTo>
                  <a:cubicBezTo>
                    <a:pt x="839053" y="1060777"/>
                    <a:pt x="843543" y="1070285"/>
                    <a:pt x="845391" y="1076623"/>
                  </a:cubicBezTo>
                  <a:cubicBezTo>
                    <a:pt x="853315" y="1104884"/>
                    <a:pt x="857012" y="1133936"/>
                    <a:pt x="859654" y="1163253"/>
                  </a:cubicBezTo>
                  <a:cubicBezTo>
                    <a:pt x="860446" y="1172497"/>
                    <a:pt x="856484" y="1176987"/>
                    <a:pt x="847504" y="1180156"/>
                  </a:cubicBezTo>
                  <a:cubicBezTo>
                    <a:pt x="818716" y="1189928"/>
                    <a:pt x="789135" y="1194946"/>
                    <a:pt x="759819" y="1202077"/>
                  </a:cubicBezTo>
                  <a:cubicBezTo>
                    <a:pt x="721522" y="1211586"/>
                    <a:pt x="685339" y="1227432"/>
                    <a:pt x="648891" y="1242487"/>
                  </a:cubicBezTo>
                  <a:cubicBezTo>
                    <a:pt x="612179" y="1257805"/>
                    <a:pt x="574675" y="1271275"/>
                    <a:pt x="538492" y="1287650"/>
                  </a:cubicBezTo>
                  <a:cubicBezTo>
                    <a:pt x="500195" y="1305082"/>
                    <a:pt x="462427" y="1323306"/>
                    <a:pt x="429413" y="1349981"/>
                  </a:cubicBezTo>
                  <a:cubicBezTo>
                    <a:pt x="391380" y="1380354"/>
                    <a:pt x="377118" y="1419443"/>
                    <a:pt x="387155" y="1467511"/>
                  </a:cubicBezTo>
                  <a:cubicBezTo>
                    <a:pt x="394550" y="1502639"/>
                    <a:pt x="409868" y="1534068"/>
                    <a:pt x="428884" y="1563649"/>
                  </a:cubicBezTo>
                  <a:cubicBezTo>
                    <a:pt x="499931" y="1673256"/>
                    <a:pt x="576788" y="1778637"/>
                    <a:pt x="659456" y="1879793"/>
                  </a:cubicBezTo>
                  <a:cubicBezTo>
                    <a:pt x="667115" y="1889037"/>
                    <a:pt x="674510" y="1898809"/>
                    <a:pt x="680321" y="1909373"/>
                  </a:cubicBezTo>
                  <a:cubicBezTo>
                    <a:pt x="695903" y="1938162"/>
                    <a:pt x="708581" y="1968271"/>
                    <a:pt x="721522" y="1998380"/>
                  </a:cubicBezTo>
                  <a:cubicBezTo>
                    <a:pt x="721786" y="1999172"/>
                    <a:pt x="721258" y="2000228"/>
                    <a:pt x="720994" y="2001021"/>
                  </a:cubicBezTo>
                  <a:cubicBezTo>
                    <a:pt x="718617" y="2001285"/>
                    <a:pt x="718353" y="1999700"/>
                    <a:pt x="717825" y="1998380"/>
                  </a:cubicBezTo>
                  <a:cubicBezTo>
                    <a:pt x="708317" y="1979364"/>
                    <a:pt x="694054" y="1965101"/>
                    <a:pt x="676359" y="1953745"/>
                  </a:cubicBezTo>
                  <a:cubicBezTo>
                    <a:pt x="672925" y="1951632"/>
                    <a:pt x="669756" y="1950575"/>
                    <a:pt x="666587" y="1952952"/>
                  </a:cubicBezTo>
                  <a:cubicBezTo>
                    <a:pt x="663153" y="1955593"/>
                    <a:pt x="664474" y="1959291"/>
                    <a:pt x="666058" y="1962724"/>
                  </a:cubicBezTo>
                  <a:cubicBezTo>
                    <a:pt x="667907" y="1966158"/>
                    <a:pt x="670284" y="1969327"/>
                    <a:pt x="673982" y="1971176"/>
                  </a:cubicBezTo>
                  <a:cubicBezTo>
                    <a:pt x="677679" y="1972761"/>
                    <a:pt x="680849" y="1975402"/>
                    <a:pt x="682962" y="1978571"/>
                  </a:cubicBezTo>
                  <a:cubicBezTo>
                    <a:pt x="691677" y="1992305"/>
                    <a:pt x="701450" y="2005511"/>
                    <a:pt x="707788" y="2020829"/>
                  </a:cubicBezTo>
                  <a:cubicBezTo>
                    <a:pt x="712278" y="2031394"/>
                    <a:pt x="710429" y="2041430"/>
                    <a:pt x="702770" y="2048297"/>
                  </a:cubicBezTo>
                  <a:cubicBezTo>
                    <a:pt x="692206" y="2057805"/>
                    <a:pt x="682962" y="2059390"/>
                    <a:pt x="671869" y="2054372"/>
                  </a:cubicBezTo>
                  <a:cubicBezTo>
                    <a:pt x="653645" y="2046184"/>
                    <a:pt x="634365" y="2041166"/>
                    <a:pt x="614556" y="2038789"/>
                  </a:cubicBezTo>
                  <a:cubicBezTo>
                    <a:pt x="610595" y="2038261"/>
                    <a:pt x="605048" y="2038261"/>
                    <a:pt x="604520" y="2041958"/>
                  </a:cubicBezTo>
                  <a:cubicBezTo>
                    <a:pt x="604256" y="2044599"/>
                    <a:pt x="605576" y="2050938"/>
                    <a:pt x="611387" y="2051731"/>
                  </a:cubicBezTo>
                  <a:cubicBezTo>
                    <a:pt x="638591" y="2055692"/>
                    <a:pt x="660776" y="2076029"/>
                    <a:pt x="690621" y="2074708"/>
                  </a:cubicBezTo>
                  <a:cubicBezTo>
                    <a:pt x="685867" y="2082632"/>
                    <a:pt x="681641" y="2089499"/>
                    <a:pt x="677415" y="2096630"/>
                  </a:cubicBezTo>
                  <a:cubicBezTo>
                    <a:pt x="673454" y="2102969"/>
                    <a:pt x="669756" y="2109836"/>
                    <a:pt x="669492" y="2117231"/>
                  </a:cubicBezTo>
                  <a:cubicBezTo>
                    <a:pt x="668435" y="2141529"/>
                    <a:pt x="653909" y="2157376"/>
                    <a:pt x="635157" y="2169261"/>
                  </a:cubicBezTo>
                  <a:cubicBezTo>
                    <a:pt x="609538" y="2185108"/>
                    <a:pt x="582863" y="2199634"/>
                    <a:pt x="552754" y="2205709"/>
                  </a:cubicBezTo>
                  <a:cubicBezTo>
                    <a:pt x="535322" y="2209406"/>
                    <a:pt x="527927" y="2224989"/>
                    <a:pt x="533738" y="2242157"/>
                  </a:cubicBezTo>
                  <a:cubicBezTo>
                    <a:pt x="538756" y="2256419"/>
                    <a:pt x="548792" y="2265134"/>
                    <a:pt x="563846" y="2267511"/>
                  </a:cubicBezTo>
                  <a:cubicBezTo>
                    <a:pt x="613764" y="2274643"/>
                    <a:pt x="662625" y="2274114"/>
                    <a:pt x="710429" y="2254042"/>
                  </a:cubicBezTo>
                  <a:cubicBezTo>
                    <a:pt x="730766" y="2245326"/>
                    <a:pt x="752159" y="2237667"/>
                    <a:pt x="773553" y="2231856"/>
                  </a:cubicBezTo>
                  <a:cubicBezTo>
                    <a:pt x="824262" y="2217594"/>
                    <a:pt x="871803" y="2194880"/>
                    <a:pt x="921984" y="2178769"/>
                  </a:cubicBezTo>
                  <a:cubicBezTo>
                    <a:pt x="940472" y="2172959"/>
                    <a:pt x="957111" y="2163715"/>
                    <a:pt x="972430" y="2151566"/>
                  </a:cubicBezTo>
                  <a:cubicBezTo>
                    <a:pt x="979033" y="2146283"/>
                    <a:pt x="984843" y="2141265"/>
                    <a:pt x="989333" y="2134398"/>
                  </a:cubicBezTo>
                  <a:cubicBezTo>
                    <a:pt x="994087" y="2127531"/>
                    <a:pt x="993295" y="2121721"/>
                    <a:pt x="987749" y="2115382"/>
                  </a:cubicBezTo>
                  <a:cubicBezTo>
                    <a:pt x="973751" y="2099535"/>
                    <a:pt x="962130" y="2082104"/>
                    <a:pt x="952093" y="2063616"/>
                  </a:cubicBezTo>
                  <a:cubicBezTo>
                    <a:pt x="944170" y="2049089"/>
                    <a:pt x="934662" y="2035356"/>
                    <a:pt x="923041" y="2023735"/>
                  </a:cubicBezTo>
                  <a:cubicBezTo>
                    <a:pt x="912212" y="2012642"/>
                    <a:pt x="903496" y="2000228"/>
                    <a:pt x="889763" y="1990984"/>
                  </a:cubicBezTo>
                  <a:cubicBezTo>
                    <a:pt x="874972" y="1981212"/>
                    <a:pt x="869426" y="1961668"/>
                    <a:pt x="858861" y="1947142"/>
                  </a:cubicBezTo>
                  <a:cubicBezTo>
                    <a:pt x="844071" y="1926805"/>
                    <a:pt x="833771" y="1903827"/>
                    <a:pt x="821093" y="1882170"/>
                  </a:cubicBezTo>
                  <a:cubicBezTo>
                    <a:pt x="799436" y="1845458"/>
                    <a:pt x="778571" y="1808218"/>
                    <a:pt x="759555" y="1770186"/>
                  </a:cubicBezTo>
                  <a:cubicBezTo>
                    <a:pt x="744236" y="1739548"/>
                    <a:pt x="729446" y="1709440"/>
                    <a:pt x="725748" y="1675105"/>
                  </a:cubicBezTo>
                  <a:cubicBezTo>
                    <a:pt x="723635" y="1656353"/>
                    <a:pt x="716504" y="1638393"/>
                    <a:pt x="709109" y="1620961"/>
                  </a:cubicBezTo>
                  <a:cubicBezTo>
                    <a:pt x="692734" y="1583193"/>
                    <a:pt x="670020" y="1548859"/>
                    <a:pt x="643609" y="1517165"/>
                  </a:cubicBezTo>
                  <a:cubicBezTo>
                    <a:pt x="641496" y="1514788"/>
                    <a:pt x="639647" y="1511883"/>
                    <a:pt x="635949" y="1507128"/>
                  </a:cubicBezTo>
                  <a:cubicBezTo>
                    <a:pt x="689036" y="1522711"/>
                    <a:pt x="740274" y="1525881"/>
                    <a:pt x="792041" y="1524560"/>
                  </a:cubicBezTo>
                  <a:cubicBezTo>
                    <a:pt x="858597" y="1522711"/>
                    <a:pt x="924626" y="1516372"/>
                    <a:pt x="990654" y="1507393"/>
                  </a:cubicBezTo>
                  <a:cubicBezTo>
                    <a:pt x="996464" y="1506600"/>
                    <a:pt x="999634" y="1507657"/>
                    <a:pt x="1002275" y="1512939"/>
                  </a:cubicBezTo>
                  <a:cubicBezTo>
                    <a:pt x="1012839" y="1534068"/>
                    <a:pt x="1026045" y="1553613"/>
                    <a:pt x="1039779" y="1572893"/>
                  </a:cubicBezTo>
                  <a:cubicBezTo>
                    <a:pt x="1086527" y="1637601"/>
                    <a:pt x="1139878" y="1696762"/>
                    <a:pt x="1190852" y="1758036"/>
                  </a:cubicBezTo>
                  <a:cubicBezTo>
                    <a:pt x="1218848" y="1791579"/>
                    <a:pt x="1249749" y="1823008"/>
                    <a:pt x="1274840" y="1858664"/>
                  </a:cubicBezTo>
                  <a:cubicBezTo>
                    <a:pt x="1291479" y="1882170"/>
                    <a:pt x="1305213" y="1907525"/>
                    <a:pt x="1320268" y="1932087"/>
                  </a:cubicBezTo>
                  <a:cubicBezTo>
                    <a:pt x="1339020" y="1962460"/>
                    <a:pt x="1362526" y="1987815"/>
                    <a:pt x="1398709" y="1997323"/>
                  </a:cubicBezTo>
                  <a:cubicBezTo>
                    <a:pt x="1416141" y="2001813"/>
                    <a:pt x="1430403" y="2011321"/>
                    <a:pt x="1443873" y="2022678"/>
                  </a:cubicBezTo>
                  <a:cubicBezTo>
                    <a:pt x="1528125" y="2096102"/>
                    <a:pt x="1614226" y="2167148"/>
                    <a:pt x="1702440" y="2235554"/>
                  </a:cubicBezTo>
                  <a:cubicBezTo>
                    <a:pt x="1756055" y="2277019"/>
                    <a:pt x="1802275" y="2325616"/>
                    <a:pt x="1842156" y="2380024"/>
                  </a:cubicBezTo>
                  <a:cubicBezTo>
                    <a:pt x="1844269" y="2382665"/>
                    <a:pt x="1847438" y="2385042"/>
                    <a:pt x="1847438" y="2389004"/>
                  </a:cubicBezTo>
                  <a:cubicBezTo>
                    <a:pt x="1846646" y="2389268"/>
                    <a:pt x="1846118" y="2390060"/>
                    <a:pt x="1845589" y="2389796"/>
                  </a:cubicBezTo>
                  <a:cubicBezTo>
                    <a:pt x="1833704" y="2387683"/>
                    <a:pt x="1822876" y="2392437"/>
                    <a:pt x="1818914" y="2401681"/>
                  </a:cubicBezTo>
                  <a:cubicBezTo>
                    <a:pt x="1815216" y="2409869"/>
                    <a:pt x="1818386" y="2418584"/>
                    <a:pt x="1828950" y="2426244"/>
                  </a:cubicBezTo>
                  <a:cubicBezTo>
                    <a:pt x="1836874" y="2432054"/>
                    <a:pt x="1843477" y="2438657"/>
                    <a:pt x="1847702" y="2447637"/>
                  </a:cubicBezTo>
                  <a:cubicBezTo>
                    <a:pt x="1848759" y="2449750"/>
                    <a:pt x="1850079" y="2452655"/>
                    <a:pt x="1852192" y="2453447"/>
                  </a:cubicBezTo>
                  <a:cubicBezTo>
                    <a:pt x="1869360" y="2460843"/>
                    <a:pt x="1870944" y="2475369"/>
                    <a:pt x="1872001" y="2491480"/>
                  </a:cubicBezTo>
                  <a:cubicBezTo>
                    <a:pt x="1873057" y="2507062"/>
                    <a:pt x="1874378" y="2522909"/>
                    <a:pt x="1882301" y="2536907"/>
                  </a:cubicBezTo>
                  <a:cubicBezTo>
                    <a:pt x="1889168" y="2549321"/>
                    <a:pt x="1898148" y="2551962"/>
                    <a:pt x="1910825" y="2545887"/>
                  </a:cubicBezTo>
                  <a:cubicBezTo>
                    <a:pt x="1912410" y="2545095"/>
                    <a:pt x="1913731" y="2544038"/>
                    <a:pt x="1916372" y="2544831"/>
                  </a:cubicBezTo>
                  <a:cubicBezTo>
                    <a:pt x="1915844" y="2554075"/>
                    <a:pt x="1916108" y="2564375"/>
                    <a:pt x="1922711" y="2571770"/>
                  </a:cubicBezTo>
                  <a:cubicBezTo>
                    <a:pt x="1932747" y="2583127"/>
                    <a:pt x="1933011" y="2596069"/>
                    <a:pt x="1931690" y="2609802"/>
                  </a:cubicBezTo>
                  <a:cubicBezTo>
                    <a:pt x="1930106" y="2627234"/>
                    <a:pt x="1927200" y="2644137"/>
                    <a:pt x="1919277" y="2660248"/>
                  </a:cubicBezTo>
                  <a:cubicBezTo>
                    <a:pt x="1913995" y="2670813"/>
                    <a:pt x="1911882" y="2682434"/>
                    <a:pt x="1909241" y="2693791"/>
                  </a:cubicBezTo>
                  <a:cubicBezTo>
                    <a:pt x="1905279" y="2711222"/>
                    <a:pt x="1910297" y="2724956"/>
                    <a:pt x="1925616" y="2734464"/>
                  </a:cubicBezTo>
                  <a:cubicBezTo>
                    <a:pt x="1934331" y="2734464"/>
                    <a:pt x="1941199" y="2734464"/>
                    <a:pt x="1949914" y="2734464"/>
                  </a:cubicBezTo>
                  <a:cubicBezTo>
                    <a:pt x="1954932" y="2731823"/>
                    <a:pt x="1961535" y="2732351"/>
                    <a:pt x="1965761" y="2728654"/>
                  </a:cubicBezTo>
                  <a:cubicBezTo>
                    <a:pt x="1981872" y="2713863"/>
                    <a:pt x="2000624" y="2701450"/>
                    <a:pt x="2012773" y="2682698"/>
                  </a:cubicBezTo>
                  <a:cubicBezTo>
                    <a:pt x="2025451" y="2662889"/>
                    <a:pt x="2036543" y="2642289"/>
                    <a:pt x="2044467" y="2620103"/>
                  </a:cubicBezTo>
                  <a:cubicBezTo>
                    <a:pt x="2053975" y="2593163"/>
                    <a:pt x="2065596" y="2566752"/>
                    <a:pt x="2072199" y="2538492"/>
                  </a:cubicBezTo>
                  <a:cubicBezTo>
                    <a:pt x="2082235" y="2495177"/>
                    <a:pt x="2093856" y="2452919"/>
                    <a:pt x="2104685" y="2409604"/>
                  </a:cubicBezTo>
                  <a:cubicBezTo>
                    <a:pt x="2114457" y="2369987"/>
                    <a:pt x="2137963" y="2331691"/>
                    <a:pt x="2128455" y="2306600"/>
                  </a:cubicBezTo>
                  <a:cubicBezTo>
                    <a:pt x="2118683" y="2279397"/>
                    <a:pt x="2076689" y="2267247"/>
                    <a:pt x="2029941" y="2268832"/>
                  </a:cubicBezTo>
                  <a:close/>
                  <a:moveTo>
                    <a:pt x="65200" y="483689"/>
                  </a:moveTo>
                  <a:cubicBezTo>
                    <a:pt x="65993" y="485273"/>
                    <a:pt x="67049" y="486858"/>
                    <a:pt x="67841" y="488179"/>
                  </a:cubicBezTo>
                  <a:cubicBezTo>
                    <a:pt x="66785" y="487122"/>
                    <a:pt x="65993" y="485537"/>
                    <a:pt x="65200" y="483689"/>
                  </a:cubicBezTo>
                  <a:close/>
                  <a:moveTo>
                    <a:pt x="1847966" y="2414094"/>
                  </a:moveTo>
                  <a:cubicBezTo>
                    <a:pt x="1843741" y="2412510"/>
                    <a:pt x="1838194" y="2413302"/>
                    <a:pt x="1835817" y="2408284"/>
                  </a:cubicBezTo>
                  <a:cubicBezTo>
                    <a:pt x="1835553" y="2408020"/>
                    <a:pt x="1836874" y="2406435"/>
                    <a:pt x="1837666" y="2406435"/>
                  </a:cubicBezTo>
                  <a:cubicBezTo>
                    <a:pt x="1842948" y="2406171"/>
                    <a:pt x="1846646" y="2409076"/>
                    <a:pt x="1849815" y="2413566"/>
                  </a:cubicBezTo>
                  <a:cubicBezTo>
                    <a:pt x="1848495" y="2413830"/>
                    <a:pt x="1848231" y="2414094"/>
                    <a:pt x="1847966" y="2414094"/>
                  </a:cubicBezTo>
                  <a:close/>
                  <a:moveTo>
                    <a:pt x="1891017" y="2500724"/>
                  </a:moveTo>
                  <a:cubicBezTo>
                    <a:pt x="1897092" y="2508647"/>
                    <a:pt x="1901582" y="2517363"/>
                    <a:pt x="1901846" y="2530833"/>
                  </a:cubicBezTo>
                  <a:cubicBezTo>
                    <a:pt x="1892338" y="2520796"/>
                    <a:pt x="1892602" y="2510232"/>
                    <a:pt x="1891017" y="2500724"/>
                  </a:cubicBezTo>
                  <a:close/>
                </a:path>
              </a:pathLst>
            </a:custGeom>
            <a:grpFill/>
            <a:ln w="26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32">
              <a:extLst>
                <a:ext uri="{FF2B5EF4-FFF2-40B4-BE49-F238E27FC236}">
                  <a16:creationId xmlns:a16="http://schemas.microsoft.com/office/drawing/2014/main" id="{997F8231-64C3-4FD1-B542-A3550BF32360}"/>
                </a:ext>
              </a:extLst>
            </p:cNvPr>
            <p:cNvSpPr/>
            <p:nvPr/>
          </p:nvSpPr>
          <p:spPr>
            <a:xfrm rot="460064" flipH="1">
              <a:off x="2087327" y="1168159"/>
              <a:ext cx="4013443" cy="4499377"/>
            </a:xfrm>
            <a:custGeom>
              <a:avLst/>
              <a:gdLst>
                <a:gd name="connsiteX0" fmla="*/ 3002233 w 3017885"/>
                <a:gd name="connsiteY0" fmla="*/ 604118 h 3383280"/>
                <a:gd name="connsiteX1" fmla="*/ 2957573 w 3017885"/>
                <a:gd name="connsiteY1" fmla="*/ 595321 h 3383280"/>
                <a:gd name="connsiteX2" fmla="*/ 2930507 w 3017885"/>
                <a:gd name="connsiteY2" fmla="*/ 593291 h 3383280"/>
                <a:gd name="connsiteX3" fmla="*/ 2852692 w 3017885"/>
                <a:gd name="connsiteY3" fmla="*/ 682610 h 3383280"/>
                <a:gd name="connsiteX4" fmla="*/ 2849308 w 3017885"/>
                <a:gd name="connsiteY4" fmla="*/ 734036 h 3383280"/>
                <a:gd name="connsiteX5" fmla="*/ 2806002 w 3017885"/>
                <a:gd name="connsiteY5" fmla="*/ 671107 h 3383280"/>
                <a:gd name="connsiteX6" fmla="*/ 2851338 w 3017885"/>
                <a:gd name="connsiteY6" fmla="*/ 815234 h 3383280"/>
                <a:gd name="connsiteX7" fmla="*/ 2824272 w 3017885"/>
                <a:gd name="connsiteY7" fmla="*/ 947182 h 3383280"/>
                <a:gd name="connsiteX8" fmla="*/ 2705857 w 3017885"/>
                <a:gd name="connsiteY8" fmla="*/ 1185365 h 3383280"/>
                <a:gd name="connsiteX9" fmla="*/ 2705857 w 3017885"/>
                <a:gd name="connsiteY9" fmla="*/ 1185365 h 3383280"/>
                <a:gd name="connsiteX10" fmla="*/ 2705857 w 3017885"/>
                <a:gd name="connsiteY10" fmla="*/ 1185365 h 3383280"/>
                <a:gd name="connsiteX11" fmla="*/ 2668641 w 3017885"/>
                <a:gd name="connsiteY11" fmla="*/ 1163035 h 3383280"/>
                <a:gd name="connsiteX12" fmla="*/ 2389182 w 3017885"/>
                <a:gd name="connsiteY12" fmla="*/ 878840 h 3383280"/>
                <a:gd name="connsiteX13" fmla="*/ 2363470 w 3017885"/>
                <a:gd name="connsiteY13" fmla="*/ 845007 h 3383280"/>
                <a:gd name="connsiteX14" fmla="*/ 2327607 w 3017885"/>
                <a:gd name="connsiteY14" fmla="*/ 706293 h 3383280"/>
                <a:gd name="connsiteX15" fmla="*/ 2380386 w 3017885"/>
                <a:gd name="connsiteY15" fmla="*/ 775988 h 3383280"/>
                <a:gd name="connsiteX16" fmla="*/ 2415572 w 3017885"/>
                <a:gd name="connsiteY16" fmla="*/ 784785 h 3383280"/>
                <a:gd name="connsiteX17" fmla="*/ 2477824 w 3017885"/>
                <a:gd name="connsiteY17" fmla="*/ 738772 h 3383280"/>
                <a:gd name="connsiteX18" fmla="*/ 2477824 w 3017885"/>
                <a:gd name="connsiteY18" fmla="*/ 725916 h 3383280"/>
                <a:gd name="connsiteX19" fmla="*/ 2488651 w 3017885"/>
                <a:gd name="connsiteY19" fmla="*/ 726592 h 3383280"/>
                <a:gd name="connsiteX20" fmla="*/ 2495417 w 3017885"/>
                <a:gd name="connsiteY20" fmla="*/ 723886 h 3383280"/>
                <a:gd name="connsiteX21" fmla="*/ 2518424 w 3017885"/>
                <a:gd name="connsiteY21" fmla="*/ 708999 h 3383280"/>
                <a:gd name="connsiteX22" fmla="*/ 2533987 w 3017885"/>
                <a:gd name="connsiteY22" fmla="*/ 697496 h 3383280"/>
                <a:gd name="connsiteX23" fmla="*/ 2542783 w 3017885"/>
                <a:gd name="connsiteY23" fmla="*/ 655543 h 3383280"/>
                <a:gd name="connsiteX24" fmla="*/ 2561730 w 3017885"/>
                <a:gd name="connsiteY24" fmla="*/ 639304 h 3383280"/>
                <a:gd name="connsiteX25" fmla="*/ 2617892 w 3017885"/>
                <a:gd name="connsiteY25" fmla="*/ 590584 h 3383280"/>
                <a:gd name="connsiteX26" fmla="*/ 2642252 w 3017885"/>
                <a:gd name="connsiteY26" fmla="*/ 552015 h 3383280"/>
                <a:gd name="connsiteX27" fmla="*/ 2642928 w 3017885"/>
                <a:gd name="connsiteY27" fmla="*/ 445780 h 3383280"/>
                <a:gd name="connsiteX28" fmla="*/ 2642928 w 3017885"/>
                <a:gd name="connsiteY28" fmla="*/ 445780 h 3383280"/>
                <a:gd name="connsiteX29" fmla="*/ 2575263 w 3017885"/>
                <a:gd name="connsiteY29" fmla="*/ 341575 h 3383280"/>
                <a:gd name="connsiteX30" fmla="*/ 2575263 w 3017885"/>
                <a:gd name="connsiteY30" fmla="*/ 341575 h 3383280"/>
                <a:gd name="connsiteX31" fmla="*/ 2548873 w 3017885"/>
                <a:gd name="connsiteY31" fmla="*/ 316539 h 3383280"/>
                <a:gd name="connsiteX32" fmla="*/ 2525867 w 3017885"/>
                <a:gd name="connsiteY32" fmla="*/ 307066 h 3383280"/>
                <a:gd name="connsiteX33" fmla="*/ 2330990 w 3017885"/>
                <a:gd name="connsiteY33" fmla="*/ 236017 h 3383280"/>
                <a:gd name="connsiteX34" fmla="*/ 2171299 w 3017885"/>
                <a:gd name="connsiteY34" fmla="*/ 257670 h 3383280"/>
                <a:gd name="connsiteX35" fmla="*/ 2012285 w 3017885"/>
                <a:gd name="connsiteY35" fmla="*/ 332778 h 3383280"/>
                <a:gd name="connsiteX36" fmla="*/ 1904697 w 3017885"/>
                <a:gd name="connsiteY36" fmla="*/ 313155 h 3383280"/>
                <a:gd name="connsiteX37" fmla="*/ 1904697 w 3017885"/>
                <a:gd name="connsiteY37" fmla="*/ 313155 h 3383280"/>
                <a:gd name="connsiteX38" fmla="*/ 1782222 w 3017885"/>
                <a:gd name="connsiteY38" fmla="*/ 250903 h 3383280"/>
                <a:gd name="connsiteX39" fmla="*/ 1762599 w 3017885"/>
                <a:gd name="connsiteY39" fmla="*/ 208274 h 3383280"/>
                <a:gd name="connsiteX40" fmla="*/ 1639448 w 3017885"/>
                <a:gd name="connsiteY40" fmla="*/ 164291 h 3383280"/>
                <a:gd name="connsiteX41" fmla="*/ 1705083 w 3017885"/>
                <a:gd name="connsiteY41" fmla="*/ 234663 h 3383280"/>
                <a:gd name="connsiteX42" fmla="*/ 1731473 w 3017885"/>
                <a:gd name="connsiteY42" fmla="*/ 295562 h 3383280"/>
                <a:gd name="connsiteX43" fmla="*/ 1797108 w 3017885"/>
                <a:gd name="connsiteY43" fmla="*/ 376761 h 3383280"/>
                <a:gd name="connsiteX44" fmla="*/ 2019051 w 3017885"/>
                <a:gd name="connsiteY44" fmla="*/ 523596 h 3383280"/>
                <a:gd name="connsiteX45" fmla="*/ 1754479 w 3017885"/>
                <a:gd name="connsiteY45" fmla="*/ 395031 h 3383280"/>
                <a:gd name="connsiteX46" fmla="*/ 1493966 w 3017885"/>
                <a:gd name="connsiteY46" fmla="*/ 286089 h 3383280"/>
                <a:gd name="connsiteX47" fmla="*/ 1044667 w 3017885"/>
                <a:gd name="connsiteY47" fmla="*/ 152788 h 3383280"/>
                <a:gd name="connsiteX48" fmla="*/ 872796 w 3017885"/>
                <a:gd name="connsiteY48" fmla="*/ 116249 h 3383280"/>
                <a:gd name="connsiteX49" fmla="*/ 872796 w 3017885"/>
                <a:gd name="connsiteY49" fmla="*/ 116249 h 3383280"/>
                <a:gd name="connsiteX50" fmla="*/ 872796 w 3017885"/>
                <a:gd name="connsiteY50" fmla="*/ 116249 h 3383280"/>
                <a:gd name="connsiteX51" fmla="*/ 861970 w 3017885"/>
                <a:gd name="connsiteY51" fmla="*/ 102715 h 3383280"/>
                <a:gd name="connsiteX52" fmla="*/ 677243 w 3017885"/>
                <a:gd name="connsiteY52" fmla="*/ 38433 h 3383280"/>
                <a:gd name="connsiteX53" fmla="*/ 619727 w 3017885"/>
                <a:gd name="connsiteY53" fmla="*/ 9337 h 3383280"/>
                <a:gd name="connsiteX54" fmla="*/ 571008 w 3017885"/>
                <a:gd name="connsiteY54" fmla="*/ 24900 h 3383280"/>
                <a:gd name="connsiteX55" fmla="*/ 571008 w 3017885"/>
                <a:gd name="connsiteY55" fmla="*/ 24900 h 3383280"/>
                <a:gd name="connsiteX56" fmla="*/ 559505 w 3017885"/>
                <a:gd name="connsiteY56" fmla="*/ 35727 h 3383280"/>
                <a:gd name="connsiteX57" fmla="*/ 559505 w 3017885"/>
                <a:gd name="connsiteY57" fmla="*/ 35727 h 3383280"/>
                <a:gd name="connsiteX58" fmla="*/ 493192 w 3017885"/>
                <a:gd name="connsiteY58" fmla="*/ 104069 h 3383280"/>
                <a:gd name="connsiteX59" fmla="*/ 493192 w 3017885"/>
                <a:gd name="connsiteY59" fmla="*/ 104069 h 3383280"/>
                <a:gd name="connsiteX60" fmla="*/ 485072 w 3017885"/>
                <a:gd name="connsiteY60" fmla="*/ 139255 h 3383280"/>
                <a:gd name="connsiteX61" fmla="*/ 547325 w 3017885"/>
                <a:gd name="connsiteY61" fmla="*/ 169704 h 3383280"/>
                <a:gd name="connsiteX62" fmla="*/ 612960 w 3017885"/>
                <a:gd name="connsiteY62" fmla="*/ 192034 h 3383280"/>
                <a:gd name="connsiteX63" fmla="*/ 610254 w 3017885"/>
                <a:gd name="connsiteY63" fmla="*/ 220454 h 3383280"/>
                <a:gd name="connsiteX64" fmla="*/ 586571 w 3017885"/>
                <a:gd name="connsiteY64" fmla="*/ 244813 h 3383280"/>
                <a:gd name="connsiteX65" fmla="*/ 612960 w 3017885"/>
                <a:gd name="connsiteY65" fmla="*/ 254286 h 3383280"/>
                <a:gd name="connsiteX66" fmla="*/ 732052 w 3017885"/>
                <a:gd name="connsiteY66" fmla="*/ 236693 h 3383280"/>
                <a:gd name="connsiteX67" fmla="*/ 1008127 w 3017885"/>
                <a:gd name="connsiteY67" fmla="*/ 273909 h 3383280"/>
                <a:gd name="connsiteX68" fmla="*/ 1008127 w 3017885"/>
                <a:gd name="connsiteY68" fmla="*/ 273909 h 3383280"/>
                <a:gd name="connsiteX69" fmla="*/ 1313299 w 3017885"/>
                <a:gd name="connsiteY69" fmla="*/ 379468 h 3383280"/>
                <a:gd name="connsiteX70" fmla="*/ 1410738 w 3017885"/>
                <a:gd name="connsiteY70" fmla="*/ 421420 h 3383280"/>
                <a:gd name="connsiteX71" fmla="*/ 1777485 w 3017885"/>
                <a:gd name="connsiteY71" fmla="*/ 609531 h 3383280"/>
                <a:gd name="connsiteX72" fmla="*/ 1704407 w 3017885"/>
                <a:gd name="connsiteY72" fmla="*/ 711029 h 3383280"/>
                <a:gd name="connsiteX73" fmla="*/ 1612381 w 3017885"/>
                <a:gd name="connsiteY73" fmla="*/ 831474 h 3383280"/>
                <a:gd name="connsiteX74" fmla="*/ 1571105 w 3017885"/>
                <a:gd name="connsiteY74" fmla="*/ 891020 h 3383280"/>
                <a:gd name="connsiteX75" fmla="*/ 1439834 w 3017885"/>
                <a:gd name="connsiteY75" fmla="*/ 1104843 h 3383280"/>
                <a:gd name="connsiteX76" fmla="*/ 1439834 w 3017885"/>
                <a:gd name="connsiteY76" fmla="*/ 1104843 h 3383280"/>
                <a:gd name="connsiteX77" fmla="*/ 1439834 w 3017885"/>
                <a:gd name="connsiteY77" fmla="*/ 1104843 h 3383280"/>
                <a:gd name="connsiteX78" fmla="*/ 1388408 w 3017885"/>
                <a:gd name="connsiteY78" fmla="*/ 1175215 h 3383280"/>
                <a:gd name="connsiteX79" fmla="*/ 1388408 w 3017885"/>
                <a:gd name="connsiteY79" fmla="*/ 1175215 h 3383280"/>
                <a:gd name="connsiteX80" fmla="*/ 1388408 w 3017885"/>
                <a:gd name="connsiteY80" fmla="*/ 1175215 h 3383280"/>
                <a:gd name="connsiteX81" fmla="*/ 1390438 w 3017885"/>
                <a:gd name="connsiteY81" fmla="*/ 1183335 h 3383280"/>
                <a:gd name="connsiteX82" fmla="*/ 1374875 w 3017885"/>
                <a:gd name="connsiteY82" fmla="*/ 1200252 h 3383280"/>
                <a:gd name="connsiteX83" fmla="*/ 1324126 w 3017885"/>
                <a:gd name="connsiteY83" fmla="*/ 1236791 h 3383280"/>
                <a:gd name="connsiteX84" fmla="*/ 1203681 w 3017885"/>
                <a:gd name="connsiteY84" fmla="*/ 1327463 h 3383280"/>
                <a:gd name="connsiteX85" fmla="*/ 1085266 w 3017885"/>
                <a:gd name="connsiteY85" fmla="*/ 1497304 h 3383280"/>
                <a:gd name="connsiteX86" fmla="*/ 1005421 w 3017885"/>
                <a:gd name="connsiteY86" fmla="*/ 1774056 h 3383280"/>
                <a:gd name="connsiteX87" fmla="*/ 1005421 w 3017885"/>
                <a:gd name="connsiteY87" fmla="*/ 1774056 h 3383280"/>
                <a:gd name="connsiteX88" fmla="*/ 1005421 w 3017885"/>
                <a:gd name="connsiteY88" fmla="*/ 1774056 h 3383280"/>
                <a:gd name="connsiteX89" fmla="*/ 952642 w 3017885"/>
                <a:gd name="connsiteY89" fmla="*/ 1830218 h 3383280"/>
                <a:gd name="connsiteX90" fmla="*/ 794981 w 3017885"/>
                <a:gd name="connsiteY90" fmla="*/ 2026448 h 3383280"/>
                <a:gd name="connsiteX91" fmla="*/ 734759 w 3017885"/>
                <a:gd name="connsiteY91" fmla="*/ 2065695 h 3383280"/>
                <a:gd name="connsiteX92" fmla="*/ 650853 w 3017885"/>
                <a:gd name="connsiteY92" fmla="*/ 2144187 h 3383280"/>
                <a:gd name="connsiteX93" fmla="*/ 610930 w 3017885"/>
                <a:gd name="connsiteY93" fmla="*/ 2171930 h 3383280"/>
                <a:gd name="connsiteX94" fmla="*/ 566271 w 3017885"/>
                <a:gd name="connsiteY94" fmla="*/ 2206439 h 3383280"/>
                <a:gd name="connsiteX95" fmla="*/ 430263 w 3017885"/>
                <a:gd name="connsiteY95" fmla="*/ 2381693 h 3383280"/>
                <a:gd name="connsiteX96" fmla="*/ 333502 w 3017885"/>
                <a:gd name="connsiteY96" fmla="*/ 2566420 h 3383280"/>
                <a:gd name="connsiteX97" fmla="*/ 174487 w 3017885"/>
                <a:gd name="connsiteY97" fmla="*/ 2816106 h 3383280"/>
                <a:gd name="connsiteX98" fmla="*/ 128475 w 3017885"/>
                <a:gd name="connsiteY98" fmla="*/ 2819489 h 3383280"/>
                <a:gd name="connsiteX99" fmla="*/ 29006 w 3017885"/>
                <a:gd name="connsiteY99" fmla="*/ 2834376 h 3383280"/>
                <a:gd name="connsiteX100" fmla="*/ 17503 w 3017885"/>
                <a:gd name="connsiteY100" fmla="*/ 2836406 h 3383280"/>
                <a:gd name="connsiteX101" fmla="*/ 1940 w 3017885"/>
                <a:gd name="connsiteY101" fmla="*/ 2841142 h 3383280"/>
                <a:gd name="connsiteX102" fmla="*/ 31713 w 3017885"/>
                <a:gd name="connsiteY102" fmla="*/ 3159171 h 3383280"/>
                <a:gd name="connsiteX103" fmla="*/ 60809 w 3017885"/>
                <a:gd name="connsiteY103" fmla="*/ 3276909 h 3383280"/>
                <a:gd name="connsiteX104" fmla="*/ 60809 w 3017885"/>
                <a:gd name="connsiteY104" fmla="*/ 3276909 h 3383280"/>
                <a:gd name="connsiteX105" fmla="*/ 123738 w 3017885"/>
                <a:gd name="connsiteY105" fmla="*/ 3372317 h 3383280"/>
                <a:gd name="connsiteX106" fmla="*/ 189374 w 3017885"/>
                <a:gd name="connsiteY106" fmla="*/ 3368934 h 3383280"/>
                <a:gd name="connsiteX107" fmla="*/ 189374 w 3017885"/>
                <a:gd name="connsiteY107" fmla="*/ 3368934 h 3383280"/>
                <a:gd name="connsiteX108" fmla="*/ 189374 w 3017885"/>
                <a:gd name="connsiteY108" fmla="*/ 3368934 h 3383280"/>
                <a:gd name="connsiteX109" fmla="*/ 189374 w 3017885"/>
                <a:gd name="connsiteY109" fmla="*/ 3368934 h 3383280"/>
                <a:gd name="connsiteX110" fmla="*/ 189374 w 3017885"/>
                <a:gd name="connsiteY110" fmla="*/ 3368934 h 3383280"/>
                <a:gd name="connsiteX111" fmla="*/ 229297 w 3017885"/>
                <a:gd name="connsiteY111" fmla="*/ 3186237 h 3383280"/>
                <a:gd name="connsiteX112" fmla="*/ 242830 w 3017885"/>
                <a:gd name="connsiteY112" fmla="*/ 3132781 h 3383280"/>
                <a:gd name="connsiteX113" fmla="*/ 374778 w 3017885"/>
                <a:gd name="connsiteY113" fmla="*/ 2987977 h 3383280"/>
                <a:gd name="connsiteX114" fmla="*/ 374778 w 3017885"/>
                <a:gd name="connsiteY114" fmla="*/ 2987977 h 3383280"/>
                <a:gd name="connsiteX115" fmla="*/ 388311 w 3017885"/>
                <a:gd name="connsiteY115" fmla="*/ 2990683 h 3383280"/>
                <a:gd name="connsiteX116" fmla="*/ 367334 w 3017885"/>
                <a:gd name="connsiteY116" fmla="*/ 2945348 h 3383280"/>
                <a:gd name="connsiteX117" fmla="*/ 346358 w 3017885"/>
                <a:gd name="connsiteY117" fmla="*/ 2874975 h 3383280"/>
                <a:gd name="connsiteX118" fmla="*/ 439060 w 3017885"/>
                <a:gd name="connsiteY118" fmla="*/ 2734231 h 3383280"/>
                <a:gd name="connsiteX119" fmla="*/ 439060 w 3017885"/>
                <a:gd name="connsiteY119" fmla="*/ 2734231 h 3383280"/>
                <a:gd name="connsiteX120" fmla="*/ 558828 w 3017885"/>
                <a:gd name="connsiteY120" fmla="*/ 2578600 h 3383280"/>
                <a:gd name="connsiteX121" fmla="*/ 808514 w 3017885"/>
                <a:gd name="connsiteY121" fmla="*/ 2329591 h 3383280"/>
                <a:gd name="connsiteX122" fmla="*/ 953995 w 3017885"/>
                <a:gd name="connsiteY122" fmla="*/ 2247715 h 3383280"/>
                <a:gd name="connsiteX123" fmla="*/ 1151579 w 3017885"/>
                <a:gd name="connsiteY123" fmla="*/ 2091407 h 3383280"/>
                <a:gd name="connsiteX124" fmla="*/ 1151579 w 3017885"/>
                <a:gd name="connsiteY124" fmla="*/ 2091407 h 3383280"/>
                <a:gd name="connsiteX125" fmla="*/ 1151579 w 3017885"/>
                <a:gd name="connsiteY125" fmla="*/ 2091407 h 3383280"/>
                <a:gd name="connsiteX126" fmla="*/ 1443894 w 3017885"/>
                <a:gd name="connsiteY126" fmla="*/ 1784206 h 3383280"/>
                <a:gd name="connsiteX127" fmla="*/ 1519003 w 3017885"/>
                <a:gd name="connsiteY127" fmla="*/ 1746990 h 3383280"/>
                <a:gd name="connsiteX128" fmla="*/ 1916877 w 3017885"/>
                <a:gd name="connsiteY128" fmla="*/ 1736840 h 3383280"/>
                <a:gd name="connsiteX129" fmla="*/ 1916877 w 3017885"/>
                <a:gd name="connsiteY129" fmla="*/ 1736840 h 3383280"/>
                <a:gd name="connsiteX130" fmla="*/ 1916877 w 3017885"/>
                <a:gd name="connsiteY130" fmla="*/ 1736840 h 3383280"/>
                <a:gd name="connsiteX131" fmla="*/ 1916877 w 3017885"/>
                <a:gd name="connsiteY131" fmla="*/ 1736840 h 3383280"/>
                <a:gd name="connsiteX132" fmla="*/ 1916877 w 3017885"/>
                <a:gd name="connsiteY132" fmla="*/ 1736840 h 3383280"/>
                <a:gd name="connsiteX133" fmla="*/ 1916877 w 3017885"/>
                <a:gd name="connsiteY133" fmla="*/ 1736840 h 3383280"/>
                <a:gd name="connsiteX134" fmla="*/ 2014992 w 3017885"/>
                <a:gd name="connsiteY134" fmla="*/ 1736840 h 3383280"/>
                <a:gd name="connsiteX135" fmla="*/ 2033938 w 3017885"/>
                <a:gd name="connsiteY135" fmla="*/ 1772702 h 3383280"/>
                <a:gd name="connsiteX136" fmla="*/ 1876277 w 3017885"/>
                <a:gd name="connsiteY136" fmla="*/ 2129300 h 3383280"/>
                <a:gd name="connsiteX137" fmla="*/ 1803875 w 3017885"/>
                <a:gd name="connsiteY137" fmla="*/ 2301171 h 3383280"/>
                <a:gd name="connsiteX138" fmla="*/ 1803875 w 3017885"/>
                <a:gd name="connsiteY138" fmla="*/ 2301171 h 3383280"/>
                <a:gd name="connsiteX139" fmla="*/ 1635388 w 3017885"/>
                <a:gd name="connsiteY139" fmla="*/ 2355980 h 3383280"/>
                <a:gd name="connsiteX140" fmla="*/ 1635388 w 3017885"/>
                <a:gd name="connsiteY140" fmla="*/ 2355980 h 3383280"/>
                <a:gd name="connsiteX141" fmla="*/ 1635388 w 3017885"/>
                <a:gd name="connsiteY141" fmla="*/ 2355980 h 3383280"/>
                <a:gd name="connsiteX142" fmla="*/ 1598172 w 3017885"/>
                <a:gd name="connsiteY142" fmla="*/ 2383046 h 3383280"/>
                <a:gd name="connsiteX143" fmla="*/ 1651627 w 3017885"/>
                <a:gd name="connsiteY143" fmla="*/ 2462892 h 3383280"/>
                <a:gd name="connsiteX144" fmla="*/ 1656364 w 3017885"/>
                <a:gd name="connsiteY144" fmla="*/ 2458832 h 3383280"/>
                <a:gd name="connsiteX145" fmla="*/ 1657041 w 3017885"/>
                <a:gd name="connsiteY145" fmla="*/ 2458832 h 3383280"/>
                <a:gd name="connsiteX146" fmla="*/ 1651627 w 3017885"/>
                <a:gd name="connsiteY146" fmla="*/ 2462215 h 3383280"/>
                <a:gd name="connsiteX147" fmla="*/ 1718616 w 3017885"/>
                <a:gd name="connsiteY147" fmla="*/ 2561683 h 3383280"/>
                <a:gd name="connsiteX148" fmla="*/ 1718616 w 3017885"/>
                <a:gd name="connsiteY148" fmla="*/ 2561683 h 3383280"/>
                <a:gd name="connsiteX149" fmla="*/ 1795078 w 3017885"/>
                <a:gd name="connsiteY149" fmla="*/ 2660475 h 3383280"/>
                <a:gd name="connsiteX150" fmla="*/ 1956799 w 3017885"/>
                <a:gd name="connsiteY150" fmla="*/ 2828286 h 3383280"/>
                <a:gd name="connsiteX151" fmla="*/ 1956799 w 3017885"/>
                <a:gd name="connsiteY151" fmla="*/ 2828286 h 3383280"/>
                <a:gd name="connsiteX152" fmla="*/ 1956799 w 3017885"/>
                <a:gd name="connsiteY152" fmla="*/ 2828286 h 3383280"/>
                <a:gd name="connsiteX153" fmla="*/ 1981835 w 3017885"/>
                <a:gd name="connsiteY153" fmla="*/ 2828286 h 3383280"/>
                <a:gd name="connsiteX154" fmla="*/ 1942589 w 3017885"/>
                <a:gd name="connsiteY154" fmla="*/ 2642882 h 3383280"/>
                <a:gd name="connsiteX155" fmla="*/ 1930410 w 3017885"/>
                <a:gd name="connsiteY155" fmla="*/ 2555594 h 3383280"/>
                <a:gd name="connsiteX156" fmla="*/ 1930410 w 3017885"/>
                <a:gd name="connsiteY156" fmla="*/ 2555594 h 3383280"/>
                <a:gd name="connsiteX157" fmla="*/ 2006872 w 3017885"/>
                <a:gd name="connsiteY157" fmla="*/ 2380340 h 3383280"/>
                <a:gd name="connsiteX158" fmla="*/ 2006872 w 3017885"/>
                <a:gd name="connsiteY158" fmla="*/ 2380340 h 3383280"/>
                <a:gd name="connsiteX159" fmla="*/ 2006872 w 3017885"/>
                <a:gd name="connsiteY159" fmla="*/ 2380340 h 3383280"/>
                <a:gd name="connsiteX160" fmla="*/ 2004165 w 3017885"/>
                <a:gd name="connsiteY160" fmla="*/ 2344477 h 3383280"/>
                <a:gd name="connsiteX161" fmla="*/ 1985219 w 3017885"/>
                <a:gd name="connsiteY161" fmla="*/ 2277488 h 3383280"/>
                <a:gd name="connsiteX162" fmla="*/ 2006872 w 3017885"/>
                <a:gd name="connsiteY162" fmla="*/ 2218619 h 3383280"/>
                <a:gd name="connsiteX163" fmla="*/ 2006872 w 3017885"/>
                <a:gd name="connsiteY163" fmla="*/ 2218619 h 3383280"/>
                <a:gd name="connsiteX164" fmla="*/ 2006872 w 3017885"/>
                <a:gd name="connsiteY164" fmla="*/ 2218619 h 3383280"/>
                <a:gd name="connsiteX165" fmla="*/ 2270091 w 3017885"/>
                <a:gd name="connsiteY165" fmla="*/ 1875554 h 3383280"/>
                <a:gd name="connsiteX166" fmla="*/ 2349936 w 3017885"/>
                <a:gd name="connsiteY166" fmla="*/ 1759169 h 3383280"/>
                <a:gd name="connsiteX167" fmla="*/ 2274151 w 3017885"/>
                <a:gd name="connsiteY167" fmla="*/ 1507453 h 3383280"/>
                <a:gd name="connsiteX168" fmla="*/ 2274151 w 3017885"/>
                <a:gd name="connsiteY168" fmla="*/ 1507453 h 3383280"/>
                <a:gd name="connsiteX169" fmla="*/ 2274151 w 3017885"/>
                <a:gd name="connsiteY169" fmla="*/ 1507453 h 3383280"/>
                <a:gd name="connsiteX170" fmla="*/ 1945296 w 3017885"/>
                <a:gd name="connsiteY170" fmla="*/ 1388362 h 3383280"/>
                <a:gd name="connsiteX171" fmla="*/ 1732149 w 3017885"/>
                <a:gd name="connsiteY171" fmla="*/ 1349792 h 3383280"/>
                <a:gd name="connsiteX172" fmla="*/ 1784252 w 3017885"/>
                <a:gd name="connsiteY172" fmla="*/ 1299720 h 3383280"/>
                <a:gd name="connsiteX173" fmla="*/ 1879660 w 3017885"/>
                <a:gd name="connsiteY173" fmla="*/ 1227318 h 3383280"/>
                <a:gd name="connsiteX174" fmla="*/ 1879660 w 3017885"/>
                <a:gd name="connsiteY174" fmla="*/ 1227318 h 3383280"/>
                <a:gd name="connsiteX175" fmla="*/ 1914170 w 3017885"/>
                <a:gd name="connsiteY175" fmla="*/ 1197545 h 3383280"/>
                <a:gd name="connsiteX176" fmla="*/ 1914170 w 3017885"/>
                <a:gd name="connsiteY176" fmla="*/ 1197545 h 3383280"/>
                <a:gd name="connsiteX177" fmla="*/ 2063711 w 3017885"/>
                <a:gd name="connsiteY177" fmla="*/ 1167095 h 3383280"/>
                <a:gd name="connsiteX178" fmla="*/ 2063711 w 3017885"/>
                <a:gd name="connsiteY178" fmla="*/ 1167095 h 3383280"/>
                <a:gd name="connsiteX179" fmla="*/ 2063711 w 3017885"/>
                <a:gd name="connsiteY179" fmla="*/ 1167095 h 3383280"/>
                <a:gd name="connsiteX180" fmla="*/ 2155736 w 3017885"/>
                <a:gd name="connsiteY180" fmla="*/ 1083867 h 3383280"/>
                <a:gd name="connsiteX181" fmla="*/ 2230845 w 3017885"/>
                <a:gd name="connsiteY181" fmla="*/ 1037854 h 3383280"/>
                <a:gd name="connsiteX182" fmla="*/ 2364146 w 3017885"/>
                <a:gd name="connsiteY182" fmla="*/ 1141383 h 3383280"/>
                <a:gd name="connsiteX183" fmla="*/ 2697738 w 3017885"/>
                <a:gd name="connsiteY183" fmla="*/ 1371446 h 3383280"/>
                <a:gd name="connsiteX184" fmla="*/ 2697738 w 3017885"/>
                <a:gd name="connsiteY184" fmla="*/ 1371446 h 3383280"/>
                <a:gd name="connsiteX185" fmla="*/ 2697738 w 3017885"/>
                <a:gd name="connsiteY185" fmla="*/ 1371446 h 3383280"/>
                <a:gd name="connsiteX186" fmla="*/ 2827655 w 3017885"/>
                <a:gd name="connsiteY186" fmla="*/ 1326786 h 3383280"/>
                <a:gd name="connsiteX187" fmla="*/ 2931184 w 3017885"/>
                <a:gd name="connsiteY187" fmla="*/ 997255 h 3383280"/>
                <a:gd name="connsiteX188" fmla="*/ 2931184 w 3017885"/>
                <a:gd name="connsiteY188" fmla="*/ 997255 h 3383280"/>
                <a:gd name="connsiteX189" fmla="*/ 2931184 w 3017885"/>
                <a:gd name="connsiteY189" fmla="*/ 997255 h 3383280"/>
                <a:gd name="connsiteX190" fmla="*/ 2969753 w 3017885"/>
                <a:gd name="connsiteY190" fmla="*/ 824031 h 3383280"/>
                <a:gd name="connsiteX191" fmla="*/ 3015766 w 3017885"/>
                <a:gd name="connsiteY191" fmla="*/ 692083 h 3383280"/>
                <a:gd name="connsiteX192" fmla="*/ 3023209 w 3017885"/>
                <a:gd name="connsiteY192" fmla="*/ 632537 h 3383280"/>
                <a:gd name="connsiteX193" fmla="*/ 3002233 w 3017885"/>
                <a:gd name="connsiteY193" fmla="*/ 604118 h 3383280"/>
                <a:gd name="connsiteX194" fmla="*/ 1985219 w 3017885"/>
                <a:gd name="connsiteY194" fmla="*/ 1663084 h 3383280"/>
                <a:gd name="connsiteX195" fmla="*/ 1985219 w 3017885"/>
                <a:gd name="connsiteY195" fmla="*/ 1663084 h 3383280"/>
                <a:gd name="connsiteX196" fmla="*/ 1985219 w 3017885"/>
                <a:gd name="connsiteY196" fmla="*/ 1663084 h 3383280"/>
                <a:gd name="connsiteX197" fmla="*/ 1985219 w 3017885"/>
                <a:gd name="connsiteY197" fmla="*/ 1663084 h 3383280"/>
                <a:gd name="connsiteX198" fmla="*/ 1985219 w 3017885"/>
                <a:gd name="connsiteY198" fmla="*/ 1663084 h 3383280"/>
                <a:gd name="connsiteX199" fmla="*/ 2294451 w 3017885"/>
                <a:gd name="connsiteY199" fmla="*/ 413977 h 3383280"/>
                <a:gd name="connsiteX200" fmla="*/ 2366853 w 3017885"/>
                <a:gd name="connsiteY200" fmla="*/ 330749 h 3383280"/>
                <a:gd name="connsiteX201" fmla="*/ 2432488 w 3017885"/>
                <a:gd name="connsiteY201" fmla="*/ 325335 h 3383280"/>
                <a:gd name="connsiteX202" fmla="*/ 2387152 w 3017885"/>
                <a:gd name="connsiteY202" fmla="*/ 349695 h 3383280"/>
                <a:gd name="connsiteX203" fmla="*/ 2294451 w 3017885"/>
                <a:gd name="connsiteY203" fmla="*/ 413977 h 338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3017885" h="3383280">
                  <a:moveTo>
                    <a:pt x="3002233" y="604118"/>
                  </a:moveTo>
                  <a:cubicBezTo>
                    <a:pt x="2989376" y="604794"/>
                    <a:pt x="2970430" y="594644"/>
                    <a:pt x="2957573" y="595321"/>
                  </a:cubicBezTo>
                  <a:cubicBezTo>
                    <a:pt x="2957573" y="595321"/>
                    <a:pt x="2930507" y="593291"/>
                    <a:pt x="2930507" y="593291"/>
                  </a:cubicBezTo>
                  <a:cubicBezTo>
                    <a:pt x="2880435" y="577728"/>
                    <a:pt x="2856752" y="665017"/>
                    <a:pt x="2852692" y="682610"/>
                  </a:cubicBezTo>
                  <a:cubicBezTo>
                    <a:pt x="2852692" y="682610"/>
                    <a:pt x="2852692" y="726592"/>
                    <a:pt x="2849308" y="734036"/>
                  </a:cubicBezTo>
                  <a:cubicBezTo>
                    <a:pt x="2826979" y="719149"/>
                    <a:pt x="2844572" y="681256"/>
                    <a:pt x="2806002" y="671107"/>
                  </a:cubicBezTo>
                  <a:cubicBezTo>
                    <a:pt x="2800589" y="731329"/>
                    <a:pt x="2806002" y="776665"/>
                    <a:pt x="2851338" y="815234"/>
                  </a:cubicBezTo>
                  <a:cubicBezTo>
                    <a:pt x="2872991" y="836211"/>
                    <a:pt x="2831715" y="925529"/>
                    <a:pt x="2824272" y="947182"/>
                  </a:cubicBezTo>
                  <a:cubicBezTo>
                    <a:pt x="2793823" y="1037177"/>
                    <a:pt x="2762697" y="1102813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688264" y="1186718"/>
                    <a:pt x="2679468" y="1173185"/>
                    <a:pt x="2668641" y="1163035"/>
                  </a:cubicBezTo>
                  <a:cubicBezTo>
                    <a:pt x="2569173" y="1071687"/>
                    <a:pt x="2469704" y="990488"/>
                    <a:pt x="2389182" y="878840"/>
                  </a:cubicBezTo>
                  <a:lnTo>
                    <a:pt x="2363470" y="845007"/>
                  </a:lnTo>
                  <a:cubicBezTo>
                    <a:pt x="2307307" y="743509"/>
                    <a:pt x="2199042" y="713059"/>
                    <a:pt x="2327607" y="706293"/>
                  </a:cubicBezTo>
                  <a:cubicBezTo>
                    <a:pt x="2328960" y="706293"/>
                    <a:pt x="2358733" y="756365"/>
                    <a:pt x="2380386" y="775988"/>
                  </a:cubicBezTo>
                  <a:cubicBezTo>
                    <a:pt x="2387829" y="782078"/>
                    <a:pt x="2412189" y="785461"/>
                    <a:pt x="2415572" y="784785"/>
                  </a:cubicBezTo>
                  <a:cubicBezTo>
                    <a:pt x="2431135" y="782755"/>
                    <a:pt x="2464291" y="736065"/>
                    <a:pt x="2477824" y="738772"/>
                  </a:cubicBezTo>
                  <a:cubicBezTo>
                    <a:pt x="2488651" y="740125"/>
                    <a:pt x="2477148" y="729976"/>
                    <a:pt x="2477824" y="725916"/>
                  </a:cubicBezTo>
                  <a:cubicBezTo>
                    <a:pt x="2479854" y="721856"/>
                    <a:pt x="2484591" y="725239"/>
                    <a:pt x="2488651" y="726592"/>
                  </a:cubicBezTo>
                  <a:cubicBezTo>
                    <a:pt x="2494741" y="729299"/>
                    <a:pt x="2496094" y="726592"/>
                    <a:pt x="2495417" y="723886"/>
                  </a:cubicBezTo>
                  <a:cubicBezTo>
                    <a:pt x="2498801" y="715089"/>
                    <a:pt x="2506920" y="708999"/>
                    <a:pt x="2518424" y="708999"/>
                  </a:cubicBezTo>
                  <a:cubicBezTo>
                    <a:pt x="2525867" y="708999"/>
                    <a:pt x="2531280" y="704939"/>
                    <a:pt x="2533987" y="697496"/>
                  </a:cubicBezTo>
                  <a:cubicBezTo>
                    <a:pt x="2536017" y="683286"/>
                    <a:pt x="2533987" y="668400"/>
                    <a:pt x="2542783" y="655543"/>
                  </a:cubicBezTo>
                  <a:cubicBezTo>
                    <a:pt x="2547520" y="647424"/>
                    <a:pt x="2556993" y="640657"/>
                    <a:pt x="2561730" y="639304"/>
                  </a:cubicBezTo>
                  <a:cubicBezTo>
                    <a:pt x="2594886" y="628477"/>
                    <a:pt x="2612479" y="597351"/>
                    <a:pt x="2617892" y="590584"/>
                  </a:cubicBezTo>
                  <a:cubicBezTo>
                    <a:pt x="2623982" y="583141"/>
                    <a:pt x="2640898" y="556075"/>
                    <a:pt x="2642252" y="552015"/>
                  </a:cubicBezTo>
                  <a:cubicBezTo>
                    <a:pt x="2661875" y="522242"/>
                    <a:pt x="2642928" y="445780"/>
                    <a:pt x="2642928" y="445780"/>
                  </a:cubicBezTo>
                  <a:cubicBezTo>
                    <a:pt x="2642928" y="445780"/>
                    <a:pt x="2642928" y="445780"/>
                    <a:pt x="2642928" y="445780"/>
                  </a:cubicBezTo>
                  <a:cubicBezTo>
                    <a:pt x="2622629" y="409241"/>
                    <a:pt x="2621952" y="360521"/>
                    <a:pt x="2575263" y="341575"/>
                  </a:cubicBezTo>
                  <a:lnTo>
                    <a:pt x="2575263" y="341575"/>
                  </a:lnTo>
                  <a:cubicBezTo>
                    <a:pt x="2552933" y="323982"/>
                    <a:pt x="2571203" y="334132"/>
                    <a:pt x="2548873" y="316539"/>
                  </a:cubicBezTo>
                  <a:cubicBezTo>
                    <a:pt x="2540753" y="309096"/>
                    <a:pt x="2525867" y="307066"/>
                    <a:pt x="2525867" y="307066"/>
                  </a:cubicBezTo>
                  <a:cubicBezTo>
                    <a:pt x="2510980" y="210980"/>
                    <a:pt x="2424369" y="157525"/>
                    <a:pt x="2330990" y="236017"/>
                  </a:cubicBezTo>
                  <a:cubicBezTo>
                    <a:pt x="2287007" y="272556"/>
                    <a:pt x="2220695" y="232633"/>
                    <a:pt x="2171299" y="257670"/>
                  </a:cubicBezTo>
                  <a:cubicBezTo>
                    <a:pt x="2109724" y="270526"/>
                    <a:pt x="2076567" y="330749"/>
                    <a:pt x="2012285" y="332778"/>
                  </a:cubicBezTo>
                  <a:cubicBezTo>
                    <a:pt x="1976422" y="333455"/>
                    <a:pt x="1904697" y="313155"/>
                    <a:pt x="1904697" y="313155"/>
                  </a:cubicBezTo>
                  <a:cubicBezTo>
                    <a:pt x="1904697" y="313155"/>
                    <a:pt x="1904697" y="313155"/>
                    <a:pt x="1904697" y="313155"/>
                  </a:cubicBezTo>
                  <a:cubicBezTo>
                    <a:pt x="1871541" y="300299"/>
                    <a:pt x="1797108" y="283383"/>
                    <a:pt x="1782222" y="250903"/>
                  </a:cubicBezTo>
                  <a:cubicBezTo>
                    <a:pt x="1782222" y="250903"/>
                    <a:pt x="1762599" y="208274"/>
                    <a:pt x="1762599" y="208274"/>
                  </a:cubicBezTo>
                  <a:cubicBezTo>
                    <a:pt x="1727413" y="154141"/>
                    <a:pt x="1663130" y="169028"/>
                    <a:pt x="1639448" y="164291"/>
                  </a:cubicBezTo>
                  <a:cubicBezTo>
                    <a:pt x="1684783" y="189327"/>
                    <a:pt x="1686813" y="208274"/>
                    <a:pt x="1705083" y="234663"/>
                  </a:cubicBezTo>
                  <a:cubicBezTo>
                    <a:pt x="1713880" y="254963"/>
                    <a:pt x="1724706" y="271879"/>
                    <a:pt x="1731473" y="295562"/>
                  </a:cubicBezTo>
                  <a:cubicBezTo>
                    <a:pt x="1743653" y="314509"/>
                    <a:pt x="1776809" y="354431"/>
                    <a:pt x="1797108" y="376761"/>
                  </a:cubicBezTo>
                  <a:cubicBezTo>
                    <a:pt x="1865451" y="426157"/>
                    <a:pt x="2044088" y="491793"/>
                    <a:pt x="2019051" y="523596"/>
                  </a:cubicBezTo>
                  <a:cubicBezTo>
                    <a:pt x="1976422" y="488409"/>
                    <a:pt x="1754479" y="395031"/>
                    <a:pt x="1754479" y="395031"/>
                  </a:cubicBezTo>
                  <a:cubicBezTo>
                    <a:pt x="1667867" y="358491"/>
                    <a:pt x="1580578" y="322629"/>
                    <a:pt x="1493966" y="286089"/>
                  </a:cubicBezTo>
                  <a:cubicBezTo>
                    <a:pt x="1345779" y="237370"/>
                    <a:pt x="1197591" y="187974"/>
                    <a:pt x="1044667" y="152788"/>
                  </a:cubicBezTo>
                  <a:cubicBezTo>
                    <a:pt x="991888" y="135872"/>
                    <a:pt x="875503" y="119632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69413" y="111512"/>
                    <a:pt x="865353" y="107452"/>
                    <a:pt x="861970" y="102715"/>
                  </a:cubicBezTo>
                  <a:cubicBezTo>
                    <a:pt x="793628" y="100685"/>
                    <a:pt x="733405" y="75649"/>
                    <a:pt x="677243" y="38433"/>
                  </a:cubicBezTo>
                  <a:cubicBezTo>
                    <a:pt x="658296" y="28960"/>
                    <a:pt x="639350" y="19487"/>
                    <a:pt x="619727" y="9337"/>
                  </a:cubicBezTo>
                  <a:cubicBezTo>
                    <a:pt x="598751" y="-1490"/>
                    <a:pt x="578451" y="-9609"/>
                    <a:pt x="571008" y="24900"/>
                  </a:cubicBezTo>
                  <a:cubicBezTo>
                    <a:pt x="571008" y="24900"/>
                    <a:pt x="571008" y="24900"/>
                    <a:pt x="571008" y="24900"/>
                  </a:cubicBezTo>
                  <a:cubicBezTo>
                    <a:pt x="566948" y="28283"/>
                    <a:pt x="562888" y="31667"/>
                    <a:pt x="559505" y="35727"/>
                  </a:cubicBezTo>
                  <a:cubicBezTo>
                    <a:pt x="559505" y="35727"/>
                    <a:pt x="559505" y="35727"/>
                    <a:pt x="559505" y="35727"/>
                  </a:cubicBezTo>
                  <a:cubicBezTo>
                    <a:pt x="503342" y="24900"/>
                    <a:pt x="499959" y="66176"/>
                    <a:pt x="493192" y="104069"/>
                  </a:cubicBezTo>
                  <a:lnTo>
                    <a:pt x="493192" y="104069"/>
                  </a:lnTo>
                  <a:cubicBezTo>
                    <a:pt x="459360" y="108129"/>
                    <a:pt x="464096" y="124368"/>
                    <a:pt x="485072" y="139255"/>
                  </a:cubicBezTo>
                  <a:cubicBezTo>
                    <a:pt x="504019" y="152111"/>
                    <a:pt x="526348" y="159555"/>
                    <a:pt x="547325" y="169704"/>
                  </a:cubicBezTo>
                  <a:cubicBezTo>
                    <a:pt x="568978" y="177148"/>
                    <a:pt x="591308" y="183914"/>
                    <a:pt x="612960" y="192034"/>
                  </a:cubicBezTo>
                  <a:cubicBezTo>
                    <a:pt x="644087" y="204214"/>
                    <a:pt x="614990" y="210980"/>
                    <a:pt x="610254" y="220454"/>
                  </a:cubicBezTo>
                  <a:cubicBezTo>
                    <a:pt x="597397" y="223837"/>
                    <a:pt x="583864" y="229250"/>
                    <a:pt x="586571" y="244813"/>
                  </a:cubicBezTo>
                  <a:cubicBezTo>
                    <a:pt x="589278" y="259023"/>
                    <a:pt x="603487" y="254963"/>
                    <a:pt x="612960" y="254286"/>
                  </a:cubicBezTo>
                  <a:cubicBezTo>
                    <a:pt x="652883" y="249550"/>
                    <a:pt x="694159" y="255640"/>
                    <a:pt x="732052" y="236693"/>
                  </a:cubicBezTo>
                  <a:cubicBezTo>
                    <a:pt x="847083" y="204214"/>
                    <a:pt x="916779" y="256993"/>
                    <a:pt x="1008127" y="273909"/>
                  </a:cubicBezTo>
                  <a:lnTo>
                    <a:pt x="1008127" y="273909"/>
                  </a:lnTo>
                  <a:cubicBezTo>
                    <a:pt x="1108273" y="313832"/>
                    <a:pt x="1209771" y="349695"/>
                    <a:pt x="1313299" y="379468"/>
                  </a:cubicBezTo>
                  <a:cubicBezTo>
                    <a:pt x="1315329" y="384204"/>
                    <a:pt x="1383672" y="404504"/>
                    <a:pt x="1410738" y="421420"/>
                  </a:cubicBezTo>
                  <a:cubicBezTo>
                    <a:pt x="1498026" y="478260"/>
                    <a:pt x="1782222" y="578405"/>
                    <a:pt x="1777485" y="609531"/>
                  </a:cubicBezTo>
                  <a:cubicBezTo>
                    <a:pt x="1746359" y="681933"/>
                    <a:pt x="1708466" y="706293"/>
                    <a:pt x="1704407" y="711029"/>
                  </a:cubicBezTo>
                  <a:cubicBezTo>
                    <a:pt x="1673280" y="750952"/>
                    <a:pt x="1623208" y="775988"/>
                    <a:pt x="1612381" y="831474"/>
                  </a:cubicBezTo>
                  <a:cubicBezTo>
                    <a:pt x="1612381" y="831474"/>
                    <a:pt x="1581932" y="869367"/>
                    <a:pt x="1571105" y="891020"/>
                  </a:cubicBezTo>
                  <a:cubicBezTo>
                    <a:pt x="1531183" y="964775"/>
                    <a:pt x="1489230" y="1037177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18858" y="1125819"/>
                    <a:pt x="1376228" y="1130556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9762" y="1177922"/>
                    <a:pt x="1390438" y="1180628"/>
                    <a:pt x="1390438" y="1183335"/>
                  </a:cubicBezTo>
                  <a:cubicBezTo>
                    <a:pt x="1385025" y="1189425"/>
                    <a:pt x="1376228" y="1197545"/>
                    <a:pt x="1374875" y="1200252"/>
                  </a:cubicBezTo>
                  <a:cubicBezTo>
                    <a:pt x="1364049" y="1222581"/>
                    <a:pt x="1349162" y="1207018"/>
                    <a:pt x="1324126" y="1236791"/>
                  </a:cubicBezTo>
                  <a:cubicBezTo>
                    <a:pt x="1293000" y="1278744"/>
                    <a:pt x="1251047" y="1307163"/>
                    <a:pt x="1203681" y="1327463"/>
                  </a:cubicBezTo>
                  <a:cubicBezTo>
                    <a:pt x="1130602" y="1360619"/>
                    <a:pt x="1102859" y="1425578"/>
                    <a:pt x="1085266" y="1497304"/>
                  </a:cubicBezTo>
                  <a:cubicBezTo>
                    <a:pt x="1067673" y="1560909"/>
                    <a:pt x="1065643" y="1701654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987828" y="1793002"/>
                    <a:pt x="970911" y="1811949"/>
                    <a:pt x="952642" y="1830218"/>
                  </a:cubicBezTo>
                  <a:cubicBezTo>
                    <a:pt x="893096" y="1889764"/>
                    <a:pt x="859263" y="1970286"/>
                    <a:pt x="794981" y="2026448"/>
                  </a:cubicBezTo>
                  <a:cubicBezTo>
                    <a:pt x="776035" y="2040658"/>
                    <a:pt x="759118" y="2056898"/>
                    <a:pt x="734759" y="2065695"/>
                  </a:cubicBezTo>
                  <a:cubicBezTo>
                    <a:pt x="696866" y="2079228"/>
                    <a:pt x="667770" y="2105617"/>
                    <a:pt x="650853" y="2144187"/>
                  </a:cubicBezTo>
                  <a:cubicBezTo>
                    <a:pt x="637320" y="2153660"/>
                    <a:pt x="624464" y="2163133"/>
                    <a:pt x="610930" y="2171930"/>
                  </a:cubicBezTo>
                  <a:cubicBezTo>
                    <a:pt x="589954" y="2187493"/>
                    <a:pt x="583188" y="2190876"/>
                    <a:pt x="566271" y="2206439"/>
                  </a:cubicBezTo>
                  <a:cubicBezTo>
                    <a:pt x="516199" y="2252452"/>
                    <a:pt x="462066" y="2314704"/>
                    <a:pt x="430263" y="2381693"/>
                  </a:cubicBezTo>
                  <a:cubicBezTo>
                    <a:pt x="395754" y="2443945"/>
                    <a:pt x="368011" y="2504168"/>
                    <a:pt x="333502" y="2566420"/>
                  </a:cubicBezTo>
                  <a:cubicBezTo>
                    <a:pt x="303052" y="2635439"/>
                    <a:pt x="213733" y="2811370"/>
                    <a:pt x="174487" y="2816106"/>
                  </a:cubicBezTo>
                  <a:cubicBezTo>
                    <a:pt x="174487" y="2816106"/>
                    <a:pt x="160278" y="2815429"/>
                    <a:pt x="128475" y="2819489"/>
                  </a:cubicBezTo>
                  <a:cubicBezTo>
                    <a:pt x="94642" y="2824226"/>
                    <a:pt x="58103" y="2807986"/>
                    <a:pt x="29006" y="2834376"/>
                  </a:cubicBezTo>
                  <a:cubicBezTo>
                    <a:pt x="29006" y="2834376"/>
                    <a:pt x="17503" y="2836406"/>
                    <a:pt x="17503" y="2836406"/>
                  </a:cubicBezTo>
                  <a:cubicBezTo>
                    <a:pt x="9383" y="2837759"/>
                    <a:pt x="3970" y="2835052"/>
                    <a:pt x="1940" y="2841142"/>
                  </a:cubicBezTo>
                  <a:cubicBezTo>
                    <a:pt x="-8886" y="2959557"/>
                    <a:pt x="29006" y="3048199"/>
                    <a:pt x="31713" y="3159171"/>
                  </a:cubicBezTo>
                  <a:cubicBezTo>
                    <a:pt x="33066" y="3167967"/>
                    <a:pt x="43216" y="3249166"/>
                    <a:pt x="60809" y="3276909"/>
                  </a:cubicBezTo>
                  <a:cubicBezTo>
                    <a:pt x="60809" y="3276909"/>
                    <a:pt x="60809" y="3276909"/>
                    <a:pt x="60809" y="3276909"/>
                  </a:cubicBezTo>
                  <a:cubicBezTo>
                    <a:pt x="81786" y="3320215"/>
                    <a:pt x="112235" y="3356078"/>
                    <a:pt x="123738" y="3372317"/>
                  </a:cubicBezTo>
                  <a:cubicBezTo>
                    <a:pt x="136595" y="3387204"/>
                    <a:pt x="168397" y="3389910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219823" y="3312095"/>
                    <a:pt x="196817" y="3243076"/>
                    <a:pt x="229297" y="3186237"/>
                  </a:cubicBezTo>
                  <a:cubicBezTo>
                    <a:pt x="250950" y="3172704"/>
                    <a:pt x="250950" y="3153757"/>
                    <a:pt x="242830" y="3132781"/>
                  </a:cubicBezTo>
                  <a:cubicBezTo>
                    <a:pt x="263129" y="3018426"/>
                    <a:pt x="273279" y="3007600"/>
                    <a:pt x="374778" y="2987977"/>
                  </a:cubicBezTo>
                  <a:cubicBezTo>
                    <a:pt x="374778" y="2987977"/>
                    <a:pt x="374778" y="2987977"/>
                    <a:pt x="374778" y="2987977"/>
                  </a:cubicBezTo>
                  <a:cubicBezTo>
                    <a:pt x="379514" y="2988653"/>
                    <a:pt x="383574" y="2990007"/>
                    <a:pt x="388311" y="2990683"/>
                  </a:cubicBezTo>
                  <a:cubicBezTo>
                    <a:pt x="396431" y="2991360"/>
                    <a:pt x="384927" y="2947377"/>
                    <a:pt x="367334" y="2945348"/>
                  </a:cubicBezTo>
                  <a:cubicBezTo>
                    <a:pt x="296285" y="2938581"/>
                    <a:pt x="331472" y="2906778"/>
                    <a:pt x="346358" y="2874975"/>
                  </a:cubicBezTo>
                  <a:cubicBezTo>
                    <a:pt x="369364" y="2822873"/>
                    <a:pt x="409287" y="2781597"/>
                    <a:pt x="439060" y="2734231"/>
                  </a:cubicBezTo>
                  <a:lnTo>
                    <a:pt x="439060" y="2734231"/>
                  </a:lnTo>
                  <a:cubicBezTo>
                    <a:pt x="478983" y="2682805"/>
                    <a:pt x="518905" y="2630702"/>
                    <a:pt x="558828" y="2578600"/>
                  </a:cubicBezTo>
                  <a:cubicBezTo>
                    <a:pt x="558828" y="2578600"/>
                    <a:pt x="707016" y="2394549"/>
                    <a:pt x="808514" y="2329591"/>
                  </a:cubicBezTo>
                  <a:cubicBezTo>
                    <a:pt x="862647" y="2313351"/>
                    <a:pt x="917456" y="2276135"/>
                    <a:pt x="953995" y="2247715"/>
                  </a:cubicBezTo>
                  <a:cubicBezTo>
                    <a:pt x="1031810" y="2211176"/>
                    <a:pt x="1098123" y="2159073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258490" y="1998029"/>
                    <a:pt x="1364725" y="1903974"/>
                    <a:pt x="1443894" y="1784206"/>
                  </a:cubicBezTo>
                  <a:cubicBezTo>
                    <a:pt x="1462840" y="1755786"/>
                    <a:pt x="1483817" y="1746313"/>
                    <a:pt x="1519003" y="1746990"/>
                  </a:cubicBezTo>
                  <a:cubicBezTo>
                    <a:pt x="1651627" y="1751050"/>
                    <a:pt x="1784929" y="1759169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16877" y="1736840"/>
                    <a:pt x="1916877" y="1736840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49356" y="1736840"/>
                    <a:pt x="1981835" y="1736840"/>
                    <a:pt x="2014992" y="1736840"/>
                  </a:cubicBezTo>
                  <a:cubicBezTo>
                    <a:pt x="2044764" y="1736840"/>
                    <a:pt x="2049501" y="1749696"/>
                    <a:pt x="2033938" y="1772702"/>
                  </a:cubicBezTo>
                  <a:cubicBezTo>
                    <a:pt x="1959506" y="1882321"/>
                    <a:pt x="1939206" y="2014945"/>
                    <a:pt x="1876277" y="2129300"/>
                  </a:cubicBezTo>
                  <a:cubicBezTo>
                    <a:pt x="1847858" y="2186139"/>
                    <a:pt x="1807258" y="2235535"/>
                    <a:pt x="1803875" y="2301171"/>
                  </a:cubicBezTo>
                  <a:cubicBezTo>
                    <a:pt x="1803875" y="2301171"/>
                    <a:pt x="1803875" y="2301171"/>
                    <a:pt x="1803875" y="2301171"/>
                  </a:cubicBezTo>
                  <a:cubicBezTo>
                    <a:pt x="1745682" y="2314027"/>
                    <a:pt x="1697640" y="2355303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2004" y="2355303"/>
                    <a:pt x="1595465" y="2362747"/>
                    <a:pt x="1598172" y="2383046"/>
                  </a:cubicBezTo>
                  <a:cubicBezTo>
                    <a:pt x="1599525" y="2395903"/>
                    <a:pt x="1634711" y="2448682"/>
                    <a:pt x="1651627" y="2462892"/>
                  </a:cubicBezTo>
                  <a:cubicBezTo>
                    <a:pt x="1651627" y="2462892"/>
                    <a:pt x="1656364" y="2458832"/>
                    <a:pt x="1656364" y="2458832"/>
                  </a:cubicBezTo>
                  <a:cubicBezTo>
                    <a:pt x="1656364" y="2458832"/>
                    <a:pt x="1657041" y="2458832"/>
                    <a:pt x="1657041" y="2458832"/>
                  </a:cubicBezTo>
                  <a:cubicBezTo>
                    <a:pt x="1655011" y="2460185"/>
                    <a:pt x="1653657" y="2461538"/>
                    <a:pt x="1651627" y="2462215"/>
                  </a:cubicBezTo>
                  <a:cubicBezTo>
                    <a:pt x="1659747" y="2504844"/>
                    <a:pt x="1688843" y="2533264"/>
                    <a:pt x="1718616" y="2561683"/>
                  </a:cubicBezTo>
                  <a:cubicBezTo>
                    <a:pt x="1718616" y="2561683"/>
                    <a:pt x="1718616" y="2561683"/>
                    <a:pt x="1718616" y="2561683"/>
                  </a:cubicBezTo>
                  <a:cubicBezTo>
                    <a:pt x="1744329" y="2594840"/>
                    <a:pt x="1769365" y="2627319"/>
                    <a:pt x="1795078" y="2660475"/>
                  </a:cubicBezTo>
                  <a:cubicBezTo>
                    <a:pt x="1837031" y="2728141"/>
                    <a:pt x="1874247" y="279986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64919" y="2828286"/>
                    <a:pt x="1973716" y="2828286"/>
                    <a:pt x="1981835" y="2828286"/>
                  </a:cubicBezTo>
                  <a:cubicBezTo>
                    <a:pt x="1987249" y="2762650"/>
                    <a:pt x="1952739" y="2705135"/>
                    <a:pt x="1942589" y="2642882"/>
                  </a:cubicBezTo>
                  <a:cubicBezTo>
                    <a:pt x="1949356" y="2612433"/>
                    <a:pt x="1940560" y="2584013"/>
                    <a:pt x="1930410" y="2555594"/>
                  </a:cubicBezTo>
                  <a:cubicBezTo>
                    <a:pt x="1930410" y="2555594"/>
                    <a:pt x="1930410" y="2555594"/>
                    <a:pt x="1930410" y="2555594"/>
                  </a:cubicBezTo>
                  <a:cubicBezTo>
                    <a:pt x="1927703" y="2484545"/>
                    <a:pt x="1941236" y="2420939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25142" y="2366807"/>
                    <a:pt x="2029201" y="2347860"/>
                    <a:pt x="2004165" y="2344477"/>
                  </a:cubicBezTo>
                  <a:cubicBezTo>
                    <a:pt x="1938529" y="2336357"/>
                    <a:pt x="1967626" y="2306584"/>
                    <a:pt x="1985219" y="2277488"/>
                  </a:cubicBezTo>
                  <a:cubicBezTo>
                    <a:pt x="1996045" y="2259218"/>
                    <a:pt x="2009578" y="2242302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97544" y="2106294"/>
                    <a:pt x="2193629" y="1998706"/>
                    <a:pt x="2270091" y="1875554"/>
                  </a:cubicBezTo>
                  <a:cubicBezTo>
                    <a:pt x="2284977" y="1828865"/>
                    <a:pt x="2322870" y="1797739"/>
                    <a:pt x="2349936" y="1759169"/>
                  </a:cubicBezTo>
                  <a:cubicBezTo>
                    <a:pt x="2437225" y="1633311"/>
                    <a:pt x="2416249" y="1561586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68738" y="1500687"/>
                    <a:pt x="2054914" y="1406632"/>
                    <a:pt x="1945296" y="1388362"/>
                  </a:cubicBezTo>
                  <a:cubicBezTo>
                    <a:pt x="1874247" y="1376859"/>
                    <a:pt x="1799815" y="1380919"/>
                    <a:pt x="1732149" y="1349792"/>
                  </a:cubicBezTo>
                  <a:cubicBezTo>
                    <a:pt x="1733503" y="1315960"/>
                    <a:pt x="1763276" y="1312576"/>
                    <a:pt x="1784252" y="1299720"/>
                  </a:cubicBezTo>
                  <a:cubicBezTo>
                    <a:pt x="1818085" y="1278744"/>
                    <a:pt x="1864097" y="1272654"/>
                    <a:pt x="1879660" y="1227318"/>
                  </a:cubicBezTo>
                  <a:cubicBezTo>
                    <a:pt x="1879660" y="1227318"/>
                    <a:pt x="1879660" y="1227318"/>
                    <a:pt x="1879660" y="1227318"/>
                  </a:cubicBezTo>
                  <a:cubicBezTo>
                    <a:pt x="1891164" y="1217845"/>
                    <a:pt x="1902667" y="1207695"/>
                    <a:pt x="1914170" y="1197545"/>
                  </a:cubicBezTo>
                  <a:cubicBezTo>
                    <a:pt x="1914170" y="1197545"/>
                    <a:pt x="1914170" y="1197545"/>
                    <a:pt x="1914170" y="1197545"/>
                  </a:cubicBezTo>
                  <a:cubicBezTo>
                    <a:pt x="1962889" y="1181305"/>
                    <a:pt x="2016345" y="1188748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111753" y="1158299"/>
                    <a:pt x="2138143" y="1125819"/>
                    <a:pt x="2155736" y="1083867"/>
                  </a:cubicBezTo>
                  <a:cubicBezTo>
                    <a:pt x="2169946" y="1050034"/>
                    <a:pt x="2190246" y="1028381"/>
                    <a:pt x="2230845" y="1037854"/>
                  </a:cubicBezTo>
                  <a:cubicBezTo>
                    <a:pt x="2280917" y="1065597"/>
                    <a:pt x="2324223" y="1100783"/>
                    <a:pt x="2364146" y="1141383"/>
                  </a:cubicBezTo>
                  <a:cubicBezTo>
                    <a:pt x="2459555" y="1240851"/>
                    <a:pt x="2573233" y="1313930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758637" y="1407308"/>
                    <a:pt x="2795853" y="1394452"/>
                    <a:pt x="2827655" y="1326786"/>
                  </a:cubicBezTo>
                  <a:cubicBezTo>
                    <a:pt x="2837129" y="1271977"/>
                    <a:pt x="2919004" y="1056124"/>
                    <a:pt x="2931184" y="997255"/>
                  </a:cubicBezTo>
                  <a:lnTo>
                    <a:pt x="2931184" y="997255"/>
                  </a:lnTo>
                  <a:lnTo>
                    <a:pt x="2931184" y="997255"/>
                  </a:lnTo>
                  <a:cubicBezTo>
                    <a:pt x="2946070" y="942446"/>
                    <a:pt x="2969753" y="824031"/>
                    <a:pt x="2969753" y="824031"/>
                  </a:cubicBezTo>
                  <a:cubicBezTo>
                    <a:pt x="2979226" y="790198"/>
                    <a:pt x="3013059" y="728622"/>
                    <a:pt x="3015766" y="692083"/>
                  </a:cubicBezTo>
                  <a:cubicBezTo>
                    <a:pt x="3022532" y="664340"/>
                    <a:pt x="3023209" y="646070"/>
                    <a:pt x="3023209" y="632537"/>
                  </a:cubicBezTo>
                  <a:cubicBezTo>
                    <a:pt x="3023886" y="616974"/>
                    <a:pt x="3002233" y="604118"/>
                    <a:pt x="3002233" y="604118"/>
                  </a:cubicBezTo>
                  <a:close/>
                  <a:moveTo>
                    <a:pt x="1985219" y="1663084"/>
                  </a:moveTo>
                  <a:cubicBezTo>
                    <a:pt x="1985219" y="1663084"/>
                    <a:pt x="1985219" y="1663084"/>
                    <a:pt x="1985219" y="1663084"/>
                  </a:cubicBezTo>
                  <a:cubicBezTo>
                    <a:pt x="1985219" y="1663084"/>
                    <a:pt x="1984542" y="1663084"/>
                    <a:pt x="1985219" y="1663084"/>
                  </a:cubicBezTo>
                  <a:cubicBezTo>
                    <a:pt x="1984542" y="1663084"/>
                    <a:pt x="1984542" y="1663084"/>
                    <a:pt x="1985219" y="1663084"/>
                  </a:cubicBezTo>
                  <a:cubicBezTo>
                    <a:pt x="1984542" y="1663084"/>
                    <a:pt x="1985219" y="1663084"/>
                    <a:pt x="1985219" y="1663084"/>
                  </a:cubicBezTo>
                  <a:close/>
                  <a:moveTo>
                    <a:pt x="2294451" y="413977"/>
                  </a:moveTo>
                  <a:cubicBezTo>
                    <a:pt x="2280241" y="426157"/>
                    <a:pt x="2341816" y="341575"/>
                    <a:pt x="2366853" y="330749"/>
                  </a:cubicBezTo>
                  <a:cubicBezTo>
                    <a:pt x="2391889" y="319922"/>
                    <a:pt x="2424369" y="307742"/>
                    <a:pt x="2432488" y="325335"/>
                  </a:cubicBezTo>
                  <a:cubicBezTo>
                    <a:pt x="2439932" y="342252"/>
                    <a:pt x="2412189" y="338868"/>
                    <a:pt x="2387152" y="349695"/>
                  </a:cubicBezTo>
                  <a:cubicBezTo>
                    <a:pt x="2362116" y="359845"/>
                    <a:pt x="2343846" y="370671"/>
                    <a:pt x="2294451" y="413977"/>
                  </a:cubicBezTo>
                  <a:close/>
                </a:path>
              </a:pathLst>
            </a:custGeom>
            <a:grpFill/>
            <a:ln w="6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2A827C-87CC-4158-A4C5-DF9EF3DB7937}"/>
                </a:ext>
              </a:extLst>
            </p:cNvPr>
            <p:cNvSpPr/>
            <p:nvPr/>
          </p:nvSpPr>
          <p:spPr>
            <a:xfrm>
              <a:off x="2379393" y="5741784"/>
              <a:ext cx="5164030" cy="501155"/>
            </a:xfrm>
            <a:prstGeom prst="ellipse">
              <a:avLst/>
            </a:prstGeom>
            <a:grpFill/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451260" y="1917049"/>
            <a:ext cx="559776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4800" b="1">
                <a:solidFill>
                  <a:schemeClr val="accent4"/>
                </a:solidFill>
                <a:latin typeface="+mj-lt"/>
                <a:cs typeface="Arial"/>
              </a:rPr>
              <a:t>Development Plan</a:t>
            </a:r>
            <a:endParaRPr lang="ko-KR" altLang="en-US" sz="4800" b="1">
              <a:solidFill>
                <a:schemeClr val="accent4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6753986" y="2487851"/>
            <a:ext cx="4777096" cy="37965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endParaRPr lang="en-US" altLang="ko-KR" sz="1850">
              <a:solidFill>
                <a:schemeClr val="accent1">
                  <a:lumMod val="50000"/>
                </a:schemeClr>
              </a:solidFill>
              <a:cs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20D5FB-35C9-4AC0-BE0C-92291B493374}"/>
              </a:ext>
            </a:extLst>
          </p:cNvPr>
          <p:cNvGrpSpPr/>
          <p:nvPr/>
        </p:nvGrpSpPr>
        <p:grpSpPr>
          <a:xfrm>
            <a:off x="6185184" y="1802051"/>
            <a:ext cx="167980" cy="1055579"/>
            <a:chOff x="6583680" y="2944791"/>
            <a:chExt cx="167980" cy="10555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1155C4-0332-4DBE-99E5-A86A26574EBC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2D33E-0741-469C-BBB7-605D491D2CF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A47F10C-65BA-4B06-A5EF-03EF0093633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53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1F771-27D4-9C43-800C-66BF91C0A31C}"/>
              </a:ext>
            </a:extLst>
          </p:cNvPr>
          <p:cNvSpPr txBox="1"/>
          <p:nvPr/>
        </p:nvSpPr>
        <p:spPr>
          <a:xfrm>
            <a:off x="4792133" y="453813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5C1AA-D8AC-1345-9FB1-C685AF9ADB47}"/>
              </a:ext>
            </a:extLst>
          </p:cNvPr>
          <p:cNvSpPr txBox="1"/>
          <p:nvPr/>
        </p:nvSpPr>
        <p:spPr>
          <a:xfrm>
            <a:off x="11531600" y="3877733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818D74D-25E6-A741-B2AC-C8BC9BAD7BEC}"/>
              </a:ext>
            </a:extLst>
          </p:cNvPr>
          <p:cNvSpPr/>
          <p:nvPr/>
        </p:nvSpPr>
        <p:spPr>
          <a:xfrm rot="16200000">
            <a:off x="8622441" y="3290146"/>
            <a:ext cx="3200401" cy="3291838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97130C-A145-DC40-A148-19CD188D59C4}"/>
              </a:ext>
            </a:extLst>
          </p:cNvPr>
          <p:cNvSpPr/>
          <p:nvPr/>
        </p:nvSpPr>
        <p:spPr>
          <a:xfrm>
            <a:off x="10143067" y="5843769"/>
            <a:ext cx="1725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>
                <a:solidFill>
                  <a:srgbClr val="FF0000"/>
                </a:solidFill>
              </a:rPr>
              <a:t>SnapFit</a:t>
            </a:r>
            <a:endParaRPr lang="en-US" sz="280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16E8561-DB28-AC49-BE32-DFDFF9C04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88" y="4568798"/>
            <a:ext cx="1898704" cy="1898704"/>
          </a:xfrm>
          <a:prstGeom prst="rect">
            <a:avLst/>
          </a:prstGeom>
        </p:spPr>
      </p:pic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E50E52AA-3367-4817-8AEE-F45C90BC1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176" y="1712206"/>
            <a:ext cx="6219825" cy="3648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02456E-1F34-48E5-B2FF-2F2F85849AED}"/>
              </a:ext>
            </a:extLst>
          </p:cNvPr>
          <p:cNvSpPr txBox="1"/>
          <p:nvPr/>
        </p:nvSpPr>
        <p:spPr>
          <a:xfrm>
            <a:off x="4052711" y="1168400"/>
            <a:ext cx="2686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Cyclomatic Complexity</a:t>
            </a:r>
          </a:p>
        </p:txBody>
      </p:sp>
    </p:spTree>
    <p:extLst>
      <p:ext uri="{BB962C8B-B14F-4D97-AF65-F5344CB8AC3E}">
        <p14:creationId xmlns:p14="http://schemas.microsoft.com/office/powerpoint/2010/main" val="2217555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1F771-27D4-9C43-800C-66BF91C0A31C}"/>
              </a:ext>
            </a:extLst>
          </p:cNvPr>
          <p:cNvSpPr txBox="1"/>
          <p:nvPr/>
        </p:nvSpPr>
        <p:spPr>
          <a:xfrm>
            <a:off x="4792133" y="453813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5C1AA-D8AC-1345-9FB1-C685AF9ADB47}"/>
              </a:ext>
            </a:extLst>
          </p:cNvPr>
          <p:cNvSpPr txBox="1"/>
          <p:nvPr/>
        </p:nvSpPr>
        <p:spPr>
          <a:xfrm>
            <a:off x="11531600" y="3877733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818D74D-25E6-A741-B2AC-C8BC9BAD7BEC}"/>
              </a:ext>
            </a:extLst>
          </p:cNvPr>
          <p:cNvSpPr/>
          <p:nvPr/>
        </p:nvSpPr>
        <p:spPr>
          <a:xfrm rot="16200000">
            <a:off x="8622441" y="3290146"/>
            <a:ext cx="3200401" cy="3291838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97130C-A145-DC40-A148-19CD188D59C4}"/>
              </a:ext>
            </a:extLst>
          </p:cNvPr>
          <p:cNvSpPr/>
          <p:nvPr/>
        </p:nvSpPr>
        <p:spPr>
          <a:xfrm>
            <a:off x="10143067" y="5843769"/>
            <a:ext cx="1725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>
                <a:solidFill>
                  <a:srgbClr val="FF0000"/>
                </a:solidFill>
              </a:rPr>
              <a:t>SnapFit</a:t>
            </a:r>
            <a:endParaRPr lang="en-US" sz="280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16E8561-DB28-AC49-BE32-DFDFF9C04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88" y="4568798"/>
            <a:ext cx="1898704" cy="1898704"/>
          </a:xfrm>
          <a:prstGeom prst="rect">
            <a:avLst/>
          </a:prstGeom>
        </p:spPr>
      </p:pic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24B7694-85AA-4BEA-A535-97B93D4ED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1129589"/>
            <a:ext cx="8374742" cy="471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14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1F771-27D4-9C43-800C-66BF91C0A31C}"/>
              </a:ext>
            </a:extLst>
          </p:cNvPr>
          <p:cNvSpPr txBox="1"/>
          <p:nvPr/>
        </p:nvSpPr>
        <p:spPr>
          <a:xfrm>
            <a:off x="4792133" y="453813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5C1AA-D8AC-1345-9FB1-C685AF9ADB47}"/>
              </a:ext>
            </a:extLst>
          </p:cNvPr>
          <p:cNvSpPr txBox="1"/>
          <p:nvPr/>
        </p:nvSpPr>
        <p:spPr>
          <a:xfrm>
            <a:off x="11531600" y="3877733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818D74D-25E6-A741-B2AC-C8BC9BAD7BEC}"/>
              </a:ext>
            </a:extLst>
          </p:cNvPr>
          <p:cNvSpPr/>
          <p:nvPr/>
        </p:nvSpPr>
        <p:spPr>
          <a:xfrm rot="16200000">
            <a:off x="8622441" y="3290146"/>
            <a:ext cx="3200401" cy="3291838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97130C-A145-DC40-A148-19CD188D59C4}"/>
              </a:ext>
            </a:extLst>
          </p:cNvPr>
          <p:cNvSpPr/>
          <p:nvPr/>
        </p:nvSpPr>
        <p:spPr>
          <a:xfrm>
            <a:off x="10143067" y="5843769"/>
            <a:ext cx="1725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>
                <a:solidFill>
                  <a:srgbClr val="FF0000"/>
                </a:solidFill>
              </a:rPr>
              <a:t>SnapFit</a:t>
            </a:r>
            <a:endParaRPr lang="en-US" sz="280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16E8561-DB28-AC49-BE32-DFDFF9C04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88" y="4568798"/>
            <a:ext cx="1898704" cy="1898704"/>
          </a:xfrm>
          <a:prstGeom prst="rect">
            <a:avLst/>
          </a:prstGeom>
        </p:spPr>
      </p:pic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C9E44D48-6C8C-4121-85BF-B2B2B12F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662804"/>
            <a:ext cx="7148285" cy="351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26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1F771-27D4-9C43-800C-66BF91C0A31C}"/>
              </a:ext>
            </a:extLst>
          </p:cNvPr>
          <p:cNvSpPr txBox="1"/>
          <p:nvPr/>
        </p:nvSpPr>
        <p:spPr>
          <a:xfrm>
            <a:off x="4792133" y="453813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5C1AA-D8AC-1345-9FB1-C685AF9ADB47}"/>
              </a:ext>
            </a:extLst>
          </p:cNvPr>
          <p:cNvSpPr txBox="1"/>
          <p:nvPr/>
        </p:nvSpPr>
        <p:spPr>
          <a:xfrm>
            <a:off x="11531600" y="3877733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818D74D-25E6-A741-B2AC-C8BC9BAD7BEC}"/>
              </a:ext>
            </a:extLst>
          </p:cNvPr>
          <p:cNvSpPr/>
          <p:nvPr/>
        </p:nvSpPr>
        <p:spPr>
          <a:xfrm rot="16200000">
            <a:off x="8622441" y="3290146"/>
            <a:ext cx="3200401" cy="3291838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97130C-A145-DC40-A148-19CD188D59C4}"/>
              </a:ext>
            </a:extLst>
          </p:cNvPr>
          <p:cNvSpPr/>
          <p:nvPr/>
        </p:nvSpPr>
        <p:spPr>
          <a:xfrm>
            <a:off x="10143067" y="5843769"/>
            <a:ext cx="1725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>
                <a:solidFill>
                  <a:srgbClr val="FF0000"/>
                </a:solidFill>
              </a:rPr>
              <a:t>SnapFit</a:t>
            </a:r>
            <a:endParaRPr lang="en-US" sz="280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16E8561-DB28-AC49-BE32-DFDFF9C04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88" y="4568798"/>
            <a:ext cx="1898704" cy="1898704"/>
          </a:xfrm>
          <a:prstGeom prst="rect">
            <a:avLst/>
          </a:prstGeom>
        </p:spPr>
      </p:pic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B467786F-305D-4394-BE25-2A2AA8626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58" y="1212468"/>
            <a:ext cx="8563427" cy="43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79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AC57C8-5A72-4A44-828C-98C888F87E6B}"/>
              </a:ext>
            </a:extLst>
          </p:cNvPr>
          <p:cNvGrpSpPr/>
          <p:nvPr/>
        </p:nvGrpSpPr>
        <p:grpSpPr>
          <a:xfrm>
            <a:off x="734488" y="147679"/>
            <a:ext cx="8199619" cy="6250898"/>
            <a:chOff x="1375085" y="978743"/>
            <a:chExt cx="6168338" cy="5264196"/>
          </a:xfrm>
          <a:blipFill dpi="0" rotWithShape="1">
            <a:blip r:embed="rId2">
              <a:alphaModFix amt="44000"/>
            </a:blip>
            <a:srcRect/>
            <a:tile tx="0" ty="0" sx="100000" sy="100000" flip="none" algn="tl"/>
          </a:blipFill>
        </p:grpSpPr>
        <p:sp>
          <p:nvSpPr>
            <p:cNvPr id="4" name="Graphic 3">
              <a:extLst>
                <a:ext uri="{FF2B5EF4-FFF2-40B4-BE49-F238E27FC236}">
                  <a16:creationId xmlns:a16="http://schemas.microsoft.com/office/drawing/2014/main" id="{49AAB831-DF06-4692-9963-4A040543B2AB}"/>
                </a:ext>
              </a:extLst>
            </p:cNvPr>
            <p:cNvSpPr/>
            <p:nvPr/>
          </p:nvSpPr>
          <p:spPr>
            <a:xfrm>
              <a:off x="1375085" y="978743"/>
              <a:ext cx="3798875" cy="4878208"/>
            </a:xfrm>
            <a:custGeom>
              <a:avLst/>
              <a:gdLst>
                <a:gd name="connsiteX0" fmla="*/ 2029941 w 2128754"/>
                <a:gd name="connsiteY0" fmla="*/ 2268832 h 2733575"/>
                <a:gd name="connsiteX1" fmla="*/ 1955197 w 2128754"/>
                <a:gd name="connsiteY1" fmla="*/ 2263814 h 2733575"/>
                <a:gd name="connsiteX2" fmla="*/ 1933803 w 2128754"/>
                <a:gd name="connsiteY2" fmla="*/ 2252457 h 2733575"/>
                <a:gd name="connsiteX3" fmla="*/ 1854833 w 2128754"/>
                <a:gd name="connsiteY3" fmla="*/ 2174808 h 2733575"/>
                <a:gd name="connsiteX4" fmla="*/ 1794351 w 2128754"/>
                <a:gd name="connsiteY4" fmla="*/ 2103233 h 2733575"/>
                <a:gd name="connsiteX5" fmla="*/ 1701383 w 2128754"/>
                <a:gd name="connsiteY5" fmla="*/ 1980948 h 2733575"/>
                <a:gd name="connsiteX6" fmla="*/ 1548990 w 2128754"/>
                <a:gd name="connsiteY6" fmla="*/ 1859192 h 2733575"/>
                <a:gd name="connsiteX7" fmla="*/ 1519937 w 2128754"/>
                <a:gd name="connsiteY7" fmla="*/ 1828555 h 2733575"/>
                <a:gd name="connsiteX8" fmla="*/ 1328983 w 2128754"/>
                <a:gd name="connsiteY8" fmla="*/ 1473058 h 2733575"/>
                <a:gd name="connsiteX9" fmla="*/ 1325550 w 2128754"/>
                <a:gd name="connsiteY9" fmla="*/ 1451929 h 2733575"/>
                <a:gd name="connsiteX10" fmla="*/ 1346943 w 2128754"/>
                <a:gd name="connsiteY10" fmla="*/ 1314062 h 2733575"/>
                <a:gd name="connsiteX11" fmla="*/ 1322116 w 2128754"/>
                <a:gd name="connsiteY11" fmla="*/ 1201021 h 2733575"/>
                <a:gd name="connsiteX12" fmla="*/ 1262955 w 2128754"/>
                <a:gd name="connsiteY12" fmla="*/ 1112543 h 2733575"/>
                <a:gd name="connsiteX13" fmla="*/ 1203001 w 2128754"/>
                <a:gd name="connsiteY13" fmla="*/ 1014293 h 2733575"/>
                <a:gd name="connsiteX14" fmla="*/ 1137765 w 2128754"/>
                <a:gd name="connsiteY14" fmla="*/ 736181 h 2733575"/>
                <a:gd name="connsiteX15" fmla="*/ 1138558 w 2128754"/>
                <a:gd name="connsiteY15" fmla="*/ 476029 h 2733575"/>
                <a:gd name="connsiteX16" fmla="*/ 1145160 w 2128754"/>
                <a:gd name="connsiteY16" fmla="*/ 468370 h 2733575"/>
                <a:gd name="connsiteX17" fmla="*/ 1258729 w 2128754"/>
                <a:gd name="connsiteY17" fmla="*/ 450410 h 2733575"/>
                <a:gd name="connsiteX18" fmla="*/ 1363054 w 2128754"/>
                <a:gd name="connsiteY18" fmla="*/ 422678 h 2733575"/>
                <a:gd name="connsiteX19" fmla="*/ 1379693 w 2128754"/>
                <a:gd name="connsiteY19" fmla="*/ 419773 h 2733575"/>
                <a:gd name="connsiteX20" fmla="*/ 1471869 w 2128754"/>
                <a:gd name="connsiteY20" fmla="*/ 439053 h 2733575"/>
                <a:gd name="connsiteX21" fmla="*/ 1586494 w 2128754"/>
                <a:gd name="connsiteY21" fmla="*/ 465729 h 2733575"/>
                <a:gd name="connsiteX22" fmla="*/ 1761601 w 2128754"/>
                <a:gd name="connsiteY22" fmla="*/ 511685 h 2733575"/>
                <a:gd name="connsiteX23" fmla="*/ 1779297 w 2128754"/>
                <a:gd name="connsiteY23" fmla="*/ 531757 h 2733575"/>
                <a:gd name="connsiteX24" fmla="*/ 1832384 w 2128754"/>
                <a:gd name="connsiteY24" fmla="*/ 594880 h 2733575"/>
                <a:gd name="connsiteX25" fmla="*/ 1861964 w 2128754"/>
                <a:gd name="connsiteY25" fmla="*/ 618915 h 2733575"/>
                <a:gd name="connsiteX26" fmla="*/ 1876755 w 2128754"/>
                <a:gd name="connsiteY26" fmla="*/ 632649 h 2733575"/>
                <a:gd name="connsiteX27" fmla="*/ 1901582 w 2128754"/>
                <a:gd name="connsiteY27" fmla="*/ 619971 h 2733575"/>
                <a:gd name="connsiteX28" fmla="*/ 1874906 w 2128754"/>
                <a:gd name="connsiteY28" fmla="*/ 572167 h 2733575"/>
                <a:gd name="connsiteX29" fmla="*/ 1893130 w 2128754"/>
                <a:gd name="connsiteY29" fmla="*/ 582203 h 2733575"/>
                <a:gd name="connsiteX30" fmla="*/ 1923767 w 2128754"/>
                <a:gd name="connsiteY30" fmla="*/ 616274 h 2733575"/>
                <a:gd name="connsiteX31" fmla="*/ 1936973 w 2128754"/>
                <a:gd name="connsiteY31" fmla="*/ 628423 h 2733575"/>
                <a:gd name="connsiteX32" fmla="*/ 1951235 w 2128754"/>
                <a:gd name="connsiteY32" fmla="*/ 625518 h 2733575"/>
                <a:gd name="connsiteX33" fmla="*/ 1954932 w 2128754"/>
                <a:gd name="connsiteY33" fmla="*/ 611255 h 2733575"/>
                <a:gd name="connsiteX34" fmla="*/ 1909769 w 2128754"/>
                <a:gd name="connsiteY34" fmla="*/ 543114 h 2733575"/>
                <a:gd name="connsiteX35" fmla="*/ 1964176 w 2128754"/>
                <a:gd name="connsiteY35" fmla="*/ 588013 h 2733575"/>
                <a:gd name="connsiteX36" fmla="*/ 1977910 w 2128754"/>
                <a:gd name="connsiteY36" fmla="*/ 596201 h 2733575"/>
                <a:gd name="connsiteX37" fmla="*/ 1996662 w 2128754"/>
                <a:gd name="connsiteY37" fmla="*/ 583259 h 2733575"/>
                <a:gd name="connsiteX38" fmla="*/ 1985041 w 2128754"/>
                <a:gd name="connsiteY38" fmla="*/ 557904 h 2733575"/>
                <a:gd name="connsiteX39" fmla="*/ 1955989 w 2128754"/>
                <a:gd name="connsiteY39" fmla="*/ 529644 h 2733575"/>
                <a:gd name="connsiteX40" fmla="*/ 1979231 w 2128754"/>
                <a:gd name="connsiteY40" fmla="*/ 544435 h 2733575"/>
                <a:gd name="connsiteX41" fmla="*/ 1995342 w 2128754"/>
                <a:gd name="connsiteY41" fmla="*/ 535983 h 2733575"/>
                <a:gd name="connsiteX42" fmla="*/ 1976061 w 2128754"/>
                <a:gd name="connsiteY42" fmla="*/ 501384 h 2733575"/>
                <a:gd name="connsiteX43" fmla="*/ 1924295 w 2128754"/>
                <a:gd name="connsiteY43" fmla="*/ 463088 h 2733575"/>
                <a:gd name="connsiteX44" fmla="*/ 1840571 w 2128754"/>
                <a:gd name="connsiteY44" fmla="*/ 420301 h 2733575"/>
                <a:gd name="connsiteX45" fmla="*/ 1821819 w 2128754"/>
                <a:gd name="connsiteY45" fmla="*/ 410793 h 2733575"/>
                <a:gd name="connsiteX46" fmla="*/ 1787748 w 2128754"/>
                <a:gd name="connsiteY46" fmla="*/ 397323 h 2733575"/>
                <a:gd name="connsiteX47" fmla="*/ 1754470 w 2128754"/>
                <a:gd name="connsiteY47" fmla="*/ 391777 h 2733575"/>
                <a:gd name="connsiteX48" fmla="*/ 1692404 w 2128754"/>
                <a:gd name="connsiteY48" fmla="*/ 366158 h 2733575"/>
                <a:gd name="connsiteX49" fmla="*/ 1596530 w 2128754"/>
                <a:gd name="connsiteY49" fmla="*/ 330767 h 2733575"/>
                <a:gd name="connsiteX50" fmla="*/ 1518089 w 2128754"/>
                <a:gd name="connsiteY50" fmla="*/ 303299 h 2733575"/>
                <a:gd name="connsiteX51" fmla="*/ 1419046 w 2128754"/>
                <a:gd name="connsiteY51" fmla="*/ 285075 h 2733575"/>
                <a:gd name="connsiteX52" fmla="*/ 1305741 w 2128754"/>
                <a:gd name="connsiteY52" fmla="*/ 275831 h 2733575"/>
                <a:gd name="connsiteX53" fmla="*/ 1162064 w 2128754"/>
                <a:gd name="connsiteY53" fmla="*/ 266851 h 2733575"/>
                <a:gd name="connsiteX54" fmla="*/ 1117693 w 2128754"/>
                <a:gd name="connsiteY54" fmla="*/ 264210 h 2733575"/>
                <a:gd name="connsiteX55" fmla="*/ 1070680 w 2128754"/>
                <a:gd name="connsiteY55" fmla="*/ 255230 h 2733575"/>
                <a:gd name="connsiteX56" fmla="*/ 952357 w 2128754"/>
                <a:gd name="connsiteY56" fmla="*/ 272134 h 2733575"/>
                <a:gd name="connsiteX57" fmla="*/ 906930 w 2128754"/>
                <a:gd name="connsiteY57" fmla="*/ 287452 h 2733575"/>
                <a:gd name="connsiteX58" fmla="*/ 870218 w 2128754"/>
                <a:gd name="connsiteY58" fmla="*/ 291414 h 2733575"/>
                <a:gd name="connsiteX59" fmla="*/ 835883 w 2128754"/>
                <a:gd name="connsiteY59" fmla="*/ 291414 h 2733575"/>
                <a:gd name="connsiteX60" fmla="*/ 824791 w 2128754"/>
                <a:gd name="connsiteY60" fmla="*/ 288245 h 2733575"/>
                <a:gd name="connsiteX61" fmla="*/ 811585 w 2128754"/>
                <a:gd name="connsiteY61" fmla="*/ 246515 h 2733575"/>
                <a:gd name="connsiteX62" fmla="*/ 810528 w 2128754"/>
                <a:gd name="connsiteY62" fmla="*/ 228555 h 2733575"/>
                <a:gd name="connsiteX63" fmla="*/ 813434 w 2128754"/>
                <a:gd name="connsiteY63" fmla="*/ 176525 h 2733575"/>
                <a:gd name="connsiteX64" fmla="*/ 769327 w 2128754"/>
                <a:gd name="connsiteY64" fmla="*/ 48958 h 2733575"/>
                <a:gd name="connsiteX65" fmla="*/ 699865 w 2128754"/>
                <a:gd name="connsiteY65" fmla="*/ 5643 h 2733575"/>
                <a:gd name="connsiteX66" fmla="*/ 564639 w 2128754"/>
                <a:gd name="connsiteY66" fmla="*/ 24659 h 2733575"/>
                <a:gd name="connsiteX67" fmla="*/ 493592 w 2128754"/>
                <a:gd name="connsiteY67" fmla="*/ 90688 h 2733575"/>
                <a:gd name="connsiteX68" fmla="*/ 485405 w 2128754"/>
                <a:gd name="connsiteY68" fmla="*/ 139813 h 2733575"/>
                <a:gd name="connsiteX69" fmla="*/ 494121 w 2128754"/>
                <a:gd name="connsiteY69" fmla="*/ 164904 h 2733575"/>
                <a:gd name="connsiteX70" fmla="*/ 493064 w 2128754"/>
                <a:gd name="connsiteY70" fmla="*/ 192900 h 2733575"/>
                <a:gd name="connsiteX71" fmla="*/ 499139 w 2128754"/>
                <a:gd name="connsiteY71" fmla="*/ 235422 h 2733575"/>
                <a:gd name="connsiteX72" fmla="*/ 503629 w 2128754"/>
                <a:gd name="connsiteY72" fmla="*/ 284811 h 2733575"/>
                <a:gd name="connsiteX73" fmla="*/ 506270 w 2128754"/>
                <a:gd name="connsiteY73" fmla="*/ 312279 h 2733575"/>
                <a:gd name="connsiteX74" fmla="*/ 530040 w 2128754"/>
                <a:gd name="connsiteY74" fmla="*/ 326541 h 2733575"/>
                <a:gd name="connsiteX75" fmla="*/ 536115 w 2128754"/>
                <a:gd name="connsiteY75" fmla="*/ 341595 h 2733575"/>
                <a:gd name="connsiteX76" fmla="*/ 559092 w 2128754"/>
                <a:gd name="connsiteY76" fmla="*/ 340803 h 2733575"/>
                <a:gd name="connsiteX77" fmla="*/ 540605 w 2128754"/>
                <a:gd name="connsiteY77" fmla="*/ 356650 h 2733575"/>
                <a:gd name="connsiteX78" fmla="*/ 547471 w 2128754"/>
                <a:gd name="connsiteY78" fmla="*/ 392305 h 2733575"/>
                <a:gd name="connsiteX79" fmla="*/ 578637 w 2128754"/>
                <a:gd name="connsiteY79" fmla="*/ 418453 h 2733575"/>
                <a:gd name="connsiteX80" fmla="*/ 602671 w 2128754"/>
                <a:gd name="connsiteY80" fmla="*/ 413434 h 2733575"/>
                <a:gd name="connsiteX81" fmla="*/ 644401 w 2128754"/>
                <a:gd name="connsiteY81" fmla="*/ 404983 h 2733575"/>
                <a:gd name="connsiteX82" fmla="*/ 673718 w 2128754"/>
                <a:gd name="connsiteY82" fmla="*/ 420301 h 2733575"/>
                <a:gd name="connsiteX83" fmla="*/ 689829 w 2128754"/>
                <a:gd name="connsiteY83" fmla="*/ 463880 h 2733575"/>
                <a:gd name="connsiteX84" fmla="*/ 682698 w 2128754"/>
                <a:gd name="connsiteY84" fmla="*/ 481312 h 2733575"/>
                <a:gd name="connsiteX85" fmla="*/ 665794 w 2128754"/>
                <a:gd name="connsiteY85" fmla="*/ 492140 h 2733575"/>
                <a:gd name="connsiteX86" fmla="*/ 544038 w 2128754"/>
                <a:gd name="connsiteY86" fmla="*/ 652457 h 2733575"/>
                <a:gd name="connsiteX87" fmla="*/ 509703 w 2128754"/>
                <a:gd name="connsiteY87" fmla="*/ 717693 h 2733575"/>
                <a:gd name="connsiteX88" fmla="*/ 502836 w 2128754"/>
                <a:gd name="connsiteY88" fmla="*/ 738822 h 2733575"/>
                <a:gd name="connsiteX89" fmla="*/ 499931 w 2128754"/>
                <a:gd name="connsiteY89" fmla="*/ 752028 h 2733575"/>
                <a:gd name="connsiteX90" fmla="*/ 468766 w 2128754"/>
                <a:gd name="connsiteY90" fmla="*/ 806699 h 2733575"/>
                <a:gd name="connsiteX91" fmla="*/ 448429 w 2128754"/>
                <a:gd name="connsiteY91" fmla="*/ 813831 h 2733575"/>
                <a:gd name="connsiteX92" fmla="*/ 358894 w 2128754"/>
                <a:gd name="connsiteY92" fmla="*/ 779760 h 2733575"/>
                <a:gd name="connsiteX93" fmla="*/ 326408 w 2128754"/>
                <a:gd name="connsiteY93" fmla="*/ 759951 h 2733575"/>
                <a:gd name="connsiteX94" fmla="*/ 243213 w 2128754"/>
                <a:gd name="connsiteY94" fmla="*/ 672794 h 2733575"/>
                <a:gd name="connsiteX95" fmla="*/ 237138 w 2128754"/>
                <a:gd name="connsiteY95" fmla="*/ 648231 h 2733575"/>
                <a:gd name="connsiteX96" fmla="*/ 246646 w 2128754"/>
                <a:gd name="connsiteY96" fmla="*/ 570318 h 2733575"/>
                <a:gd name="connsiteX97" fmla="*/ 259852 w 2128754"/>
                <a:gd name="connsiteY97" fmla="*/ 533606 h 2733575"/>
                <a:gd name="connsiteX98" fmla="*/ 264342 w 2128754"/>
                <a:gd name="connsiteY98" fmla="*/ 519344 h 2733575"/>
                <a:gd name="connsiteX99" fmla="*/ 248759 w 2128754"/>
                <a:gd name="connsiteY99" fmla="*/ 510100 h 2733575"/>
                <a:gd name="connsiteX100" fmla="*/ 204124 w 2128754"/>
                <a:gd name="connsiteY100" fmla="*/ 543906 h 2733575"/>
                <a:gd name="connsiteX101" fmla="*/ 200955 w 2128754"/>
                <a:gd name="connsiteY101" fmla="*/ 559225 h 2733575"/>
                <a:gd name="connsiteX102" fmla="*/ 165563 w 2128754"/>
                <a:gd name="connsiteY102" fmla="*/ 508251 h 2733575"/>
                <a:gd name="connsiteX103" fmla="*/ 130700 w 2128754"/>
                <a:gd name="connsiteY103" fmla="*/ 449882 h 2733575"/>
                <a:gd name="connsiteX104" fmla="*/ 105345 w 2128754"/>
                <a:gd name="connsiteY104" fmla="*/ 431394 h 2733575"/>
                <a:gd name="connsiteX105" fmla="*/ 94517 w 2128754"/>
                <a:gd name="connsiteY105" fmla="*/ 450410 h 2733575"/>
                <a:gd name="connsiteX106" fmla="*/ 113005 w 2128754"/>
                <a:gd name="connsiteY106" fmla="*/ 495045 h 2733575"/>
                <a:gd name="connsiteX107" fmla="*/ 80255 w 2128754"/>
                <a:gd name="connsiteY107" fmla="*/ 439053 h 2733575"/>
                <a:gd name="connsiteX108" fmla="*/ 58333 w 2128754"/>
                <a:gd name="connsiteY108" fmla="*/ 437205 h 2733575"/>
                <a:gd name="connsiteX109" fmla="*/ 53843 w 2128754"/>
                <a:gd name="connsiteY109" fmla="*/ 455428 h 2733575"/>
                <a:gd name="connsiteX110" fmla="*/ 61503 w 2128754"/>
                <a:gd name="connsiteY110" fmla="*/ 474180 h 2733575"/>
                <a:gd name="connsiteX111" fmla="*/ 81047 w 2128754"/>
                <a:gd name="connsiteY111" fmla="*/ 513269 h 2733575"/>
                <a:gd name="connsiteX112" fmla="*/ 57541 w 2128754"/>
                <a:gd name="connsiteY112" fmla="*/ 473916 h 2733575"/>
                <a:gd name="connsiteX113" fmla="*/ 37996 w 2128754"/>
                <a:gd name="connsiteY113" fmla="*/ 463352 h 2733575"/>
                <a:gd name="connsiteX114" fmla="*/ 31658 w 2128754"/>
                <a:gd name="connsiteY114" fmla="*/ 484745 h 2733575"/>
                <a:gd name="connsiteX115" fmla="*/ 49882 w 2128754"/>
                <a:gd name="connsiteY115" fmla="*/ 525154 h 2733575"/>
                <a:gd name="connsiteX116" fmla="*/ 76029 w 2128754"/>
                <a:gd name="connsiteY116" fmla="*/ 568997 h 2733575"/>
                <a:gd name="connsiteX117" fmla="*/ 76029 w 2128754"/>
                <a:gd name="connsiteY117" fmla="*/ 581939 h 2733575"/>
                <a:gd name="connsiteX118" fmla="*/ 63351 w 2128754"/>
                <a:gd name="connsiteY118" fmla="*/ 580618 h 2733575"/>
                <a:gd name="connsiteX119" fmla="*/ 25055 w 2128754"/>
                <a:gd name="connsiteY119" fmla="*/ 548396 h 2733575"/>
                <a:gd name="connsiteX120" fmla="*/ 3926 w 2128754"/>
                <a:gd name="connsiteY120" fmla="*/ 546548 h 2733575"/>
                <a:gd name="connsiteX121" fmla="*/ 4454 w 2128754"/>
                <a:gd name="connsiteY121" fmla="*/ 566092 h 2733575"/>
                <a:gd name="connsiteX122" fmla="*/ 71803 w 2128754"/>
                <a:gd name="connsiteY122" fmla="*/ 628951 h 2733575"/>
                <a:gd name="connsiteX123" fmla="*/ 106930 w 2128754"/>
                <a:gd name="connsiteY123" fmla="*/ 675699 h 2733575"/>
                <a:gd name="connsiteX124" fmla="*/ 127267 w 2128754"/>
                <a:gd name="connsiteY124" fmla="*/ 700262 h 2733575"/>
                <a:gd name="connsiteX125" fmla="*/ 203860 w 2128754"/>
                <a:gd name="connsiteY125" fmla="*/ 792701 h 2733575"/>
                <a:gd name="connsiteX126" fmla="*/ 347538 w 2128754"/>
                <a:gd name="connsiteY126" fmla="*/ 959621 h 2733575"/>
                <a:gd name="connsiteX127" fmla="*/ 424659 w 2128754"/>
                <a:gd name="connsiteY127" fmla="*/ 1021688 h 2733575"/>
                <a:gd name="connsiteX128" fmla="*/ 484612 w 2128754"/>
                <a:gd name="connsiteY128" fmla="*/ 1023008 h 2733575"/>
                <a:gd name="connsiteX129" fmla="*/ 490423 w 2128754"/>
                <a:gd name="connsiteY129" fmla="*/ 1018518 h 2733575"/>
                <a:gd name="connsiteX130" fmla="*/ 545887 w 2128754"/>
                <a:gd name="connsiteY130" fmla="*/ 967280 h 2733575"/>
                <a:gd name="connsiteX131" fmla="*/ 621687 w 2128754"/>
                <a:gd name="connsiteY131" fmla="*/ 890688 h 2733575"/>
                <a:gd name="connsiteX132" fmla="*/ 695903 w 2128754"/>
                <a:gd name="connsiteY132" fmla="*/ 810133 h 2733575"/>
                <a:gd name="connsiteX133" fmla="*/ 702506 w 2128754"/>
                <a:gd name="connsiteY133" fmla="*/ 811189 h 2733575"/>
                <a:gd name="connsiteX134" fmla="*/ 717825 w 2128754"/>
                <a:gd name="connsiteY134" fmla="*/ 835488 h 2733575"/>
                <a:gd name="connsiteX135" fmla="*/ 767214 w 2128754"/>
                <a:gd name="connsiteY135" fmla="*/ 925022 h 2733575"/>
                <a:gd name="connsiteX136" fmla="*/ 835619 w 2128754"/>
                <a:gd name="connsiteY136" fmla="*/ 1055230 h 2733575"/>
                <a:gd name="connsiteX137" fmla="*/ 845391 w 2128754"/>
                <a:gd name="connsiteY137" fmla="*/ 1076623 h 2733575"/>
                <a:gd name="connsiteX138" fmla="*/ 859654 w 2128754"/>
                <a:gd name="connsiteY138" fmla="*/ 1163253 h 2733575"/>
                <a:gd name="connsiteX139" fmla="*/ 847504 w 2128754"/>
                <a:gd name="connsiteY139" fmla="*/ 1180156 h 2733575"/>
                <a:gd name="connsiteX140" fmla="*/ 759819 w 2128754"/>
                <a:gd name="connsiteY140" fmla="*/ 1202077 h 2733575"/>
                <a:gd name="connsiteX141" fmla="*/ 648891 w 2128754"/>
                <a:gd name="connsiteY141" fmla="*/ 1242487 h 2733575"/>
                <a:gd name="connsiteX142" fmla="*/ 538492 w 2128754"/>
                <a:gd name="connsiteY142" fmla="*/ 1287650 h 2733575"/>
                <a:gd name="connsiteX143" fmla="*/ 429413 w 2128754"/>
                <a:gd name="connsiteY143" fmla="*/ 1349981 h 2733575"/>
                <a:gd name="connsiteX144" fmla="*/ 387155 w 2128754"/>
                <a:gd name="connsiteY144" fmla="*/ 1467511 h 2733575"/>
                <a:gd name="connsiteX145" fmla="*/ 428884 w 2128754"/>
                <a:gd name="connsiteY145" fmla="*/ 1563649 h 2733575"/>
                <a:gd name="connsiteX146" fmla="*/ 659456 w 2128754"/>
                <a:gd name="connsiteY146" fmla="*/ 1879793 h 2733575"/>
                <a:gd name="connsiteX147" fmla="*/ 680321 w 2128754"/>
                <a:gd name="connsiteY147" fmla="*/ 1909373 h 2733575"/>
                <a:gd name="connsiteX148" fmla="*/ 721522 w 2128754"/>
                <a:gd name="connsiteY148" fmla="*/ 1998380 h 2733575"/>
                <a:gd name="connsiteX149" fmla="*/ 720994 w 2128754"/>
                <a:gd name="connsiteY149" fmla="*/ 2001021 h 2733575"/>
                <a:gd name="connsiteX150" fmla="*/ 717825 w 2128754"/>
                <a:gd name="connsiteY150" fmla="*/ 1998380 h 2733575"/>
                <a:gd name="connsiteX151" fmla="*/ 676359 w 2128754"/>
                <a:gd name="connsiteY151" fmla="*/ 1953745 h 2733575"/>
                <a:gd name="connsiteX152" fmla="*/ 666587 w 2128754"/>
                <a:gd name="connsiteY152" fmla="*/ 1952952 h 2733575"/>
                <a:gd name="connsiteX153" fmla="*/ 666058 w 2128754"/>
                <a:gd name="connsiteY153" fmla="*/ 1962724 h 2733575"/>
                <a:gd name="connsiteX154" fmla="*/ 673982 w 2128754"/>
                <a:gd name="connsiteY154" fmla="*/ 1971176 h 2733575"/>
                <a:gd name="connsiteX155" fmla="*/ 682962 w 2128754"/>
                <a:gd name="connsiteY155" fmla="*/ 1978571 h 2733575"/>
                <a:gd name="connsiteX156" fmla="*/ 707788 w 2128754"/>
                <a:gd name="connsiteY156" fmla="*/ 2020829 h 2733575"/>
                <a:gd name="connsiteX157" fmla="*/ 702770 w 2128754"/>
                <a:gd name="connsiteY157" fmla="*/ 2048297 h 2733575"/>
                <a:gd name="connsiteX158" fmla="*/ 671869 w 2128754"/>
                <a:gd name="connsiteY158" fmla="*/ 2054372 h 2733575"/>
                <a:gd name="connsiteX159" fmla="*/ 614556 w 2128754"/>
                <a:gd name="connsiteY159" fmla="*/ 2038789 h 2733575"/>
                <a:gd name="connsiteX160" fmla="*/ 604520 w 2128754"/>
                <a:gd name="connsiteY160" fmla="*/ 2041958 h 2733575"/>
                <a:gd name="connsiteX161" fmla="*/ 611387 w 2128754"/>
                <a:gd name="connsiteY161" fmla="*/ 2051731 h 2733575"/>
                <a:gd name="connsiteX162" fmla="*/ 690621 w 2128754"/>
                <a:gd name="connsiteY162" fmla="*/ 2074708 h 2733575"/>
                <a:gd name="connsiteX163" fmla="*/ 677415 w 2128754"/>
                <a:gd name="connsiteY163" fmla="*/ 2096630 h 2733575"/>
                <a:gd name="connsiteX164" fmla="*/ 669492 w 2128754"/>
                <a:gd name="connsiteY164" fmla="*/ 2117231 h 2733575"/>
                <a:gd name="connsiteX165" fmla="*/ 635157 w 2128754"/>
                <a:gd name="connsiteY165" fmla="*/ 2169261 h 2733575"/>
                <a:gd name="connsiteX166" fmla="*/ 552754 w 2128754"/>
                <a:gd name="connsiteY166" fmla="*/ 2205709 h 2733575"/>
                <a:gd name="connsiteX167" fmla="*/ 533738 w 2128754"/>
                <a:gd name="connsiteY167" fmla="*/ 2242157 h 2733575"/>
                <a:gd name="connsiteX168" fmla="*/ 563846 w 2128754"/>
                <a:gd name="connsiteY168" fmla="*/ 2267511 h 2733575"/>
                <a:gd name="connsiteX169" fmla="*/ 710429 w 2128754"/>
                <a:gd name="connsiteY169" fmla="*/ 2254042 h 2733575"/>
                <a:gd name="connsiteX170" fmla="*/ 773553 w 2128754"/>
                <a:gd name="connsiteY170" fmla="*/ 2231856 h 2733575"/>
                <a:gd name="connsiteX171" fmla="*/ 921984 w 2128754"/>
                <a:gd name="connsiteY171" fmla="*/ 2178769 h 2733575"/>
                <a:gd name="connsiteX172" fmla="*/ 972430 w 2128754"/>
                <a:gd name="connsiteY172" fmla="*/ 2151566 h 2733575"/>
                <a:gd name="connsiteX173" fmla="*/ 989333 w 2128754"/>
                <a:gd name="connsiteY173" fmla="*/ 2134398 h 2733575"/>
                <a:gd name="connsiteX174" fmla="*/ 987749 w 2128754"/>
                <a:gd name="connsiteY174" fmla="*/ 2115382 h 2733575"/>
                <a:gd name="connsiteX175" fmla="*/ 952093 w 2128754"/>
                <a:gd name="connsiteY175" fmla="*/ 2063616 h 2733575"/>
                <a:gd name="connsiteX176" fmla="*/ 923041 w 2128754"/>
                <a:gd name="connsiteY176" fmla="*/ 2023735 h 2733575"/>
                <a:gd name="connsiteX177" fmla="*/ 889763 w 2128754"/>
                <a:gd name="connsiteY177" fmla="*/ 1990984 h 2733575"/>
                <a:gd name="connsiteX178" fmla="*/ 858861 w 2128754"/>
                <a:gd name="connsiteY178" fmla="*/ 1947142 h 2733575"/>
                <a:gd name="connsiteX179" fmla="*/ 821093 w 2128754"/>
                <a:gd name="connsiteY179" fmla="*/ 1882170 h 2733575"/>
                <a:gd name="connsiteX180" fmla="*/ 759555 w 2128754"/>
                <a:gd name="connsiteY180" fmla="*/ 1770186 h 2733575"/>
                <a:gd name="connsiteX181" fmla="*/ 725748 w 2128754"/>
                <a:gd name="connsiteY181" fmla="*/ 1675105 h 2733575"/>
                <a:gd name="connsiteX182" fmla="*/ 709109 w 2128754"/>
                <a:gd name="connsiteY182" fmla="*/ 1620961 h 2733575"/>
                <a:gd name="connsiteX183" fmla="*/ 643609 w 2128754"/>
                <a:gd name="connsiteY183" fmla="*/ 1517165 h 2733575"/>
                <a:gd name="connsiteX184" fmla="*/ 635949 w 2128754"/>
                <a:gd name="connsiteY184" fmla="*/ 1507128 h 2733575"/>
                <a:gd name="connsiteX185" fmla="*/ 792041 w 2128754"/>
                <a:gd name="connsiteY185" fmla="*/ 1524560 h 2733575"/>
                <a:gd name="connsiteX186" fmla="*/ 990654 w 2128754"/>
                <a:gd name="connsiteY186" fmla="*/ 1507393 h 2733575"/>
                <a:gd name="connsiteX187" fmla="*/ 1002275 w 2128754"/>
                <a:gd name="connsiteY187" fmla="*/ 1512939 h 2733575"/>
                <a:gd name="connsiteX188" fmla="*/ 1039779 w 2128754"/>
                <a:gd name="connsiteY188" fmla="*/ 1572893 h 2733575"/>
                <a:gd name="connsiteX189" fmla="*/ 1190852 w 2128754"/>
                <a:gd name="connsiteY189" fmla="*/ 1758036 h 2733575"/>
                <a:gd name="connsiteX190" fmla="*/ 1274840 w 2128754"/>
                <a:gd name="connsiteY190" fmla="*/ 1858664 h 2733575"/>
                <a:gd name="connsiteX191" fmla="*/ 1320268 w 2128754"/>
                <a:gd name="connsiteY191" fmla="*/ 1932087 h 2733575"/>
                <a:gd name="connsiteX192" fmla="*/ 1398709 w 2128754"/>
                <a:gd name="connsiteY192" fmla="*/ 1997323 h 2733575"/>
                <a:gd name="connsiteX193" fmla="*/ 1443873 w 2128754"/>
                <a:gd name="connsiteY193" fmla="*/ 2022678 h 2733575"/>
                <a:gd name="connsiteX194" fmla="*/ 1702440 w 2128754"/>
                <a:gd name="connsiteY194" fmla="*/ 2235554 h 2733575"/>
                <a:gd name="connsiteX195" fmla="*/ 1842156 w 2128754"/>
                <a:gd name="connsiteY195" fmla="*/ 2380024 h 2733575"/>
                <a:gd name="connsiteX196" fmla="*/ 1847438 w 2128754"/>
                <a:gd name="connsiteY196" fmla="*/ 2389004 h 2733575"/>
                <a:gd name="connsiteX197" fmla="*/ 1845589 w 2128754"/>
                <a:gd name="connsiteY197" fmla="*/ 2389796 h 2733575"/>
                <a:gd name="connsiteX198" fmla="*/ 1818914 w 2128754"/>
                <a:gd name="connsiteY198" fmla="*/ 2401681 h 2733575"/>
                <a:gd name="connsiteX199" fmla="*/ 1828950 w 2128754"/>
                <a:gd name="connsiteY199" fmla="*/ 2426244 h 2733575"/>
                <a:gd name="connsiteX200" fmla="*/ 1847702 w 2128754"/>
                <a:gd name="connsiteY200" fmla="*/ 2447637 h 2733575"/>
                <a:gd name="connsiteX201" fmla="*/ 1852192 w 2128754"/>
                <a:gd name="connsiteY201" fmla="*/ 2453447 h 2733575"/>
                <a:gd name="connsiteX202" fmla="*/ 1872001 w 2128754"/>
                <a:gd name="connsiteY202" fmla="*/ 2491480 h 2733575"/>
                <a:gd name="connsiteX203" fmla="*/ 1882301 w 2128754"/>
                <a:gd name="connsiteY203" fmla="*/ 2536907 h 2733575"/>
                <a:gd name="connsiteX204" fmla="*/ 1910825 w 2128754"/>
                <a:gd name="connsiteY204" fmla="*/ 2545887 h 2733575"/>
                <a:gd name="connsiteX205" fmla="*/ 1916372 w 2128754"/>
                <a:gd name="connsiteY205" fmla="*/ 2544831 h 2733575"/>
                <a:gd name="connsiteX206" fmla="*/ 1922711 w 2128754"/>
                <a:gd name="connsiteY206" fmla="*/ 2571770 h 2733575"/>
                <a:gd name="connsiteX207" fmla="*/ 1931690 w 2128754"/>
                <a:gd name="connsiteY207" fmla="*/ 2609802 h 2733575"/>
                <a:gd name="connsiteX208" fmla="*/ 1919277 w 2128754"/>
                <a:gd name="connsiteY208" fmla="*/ 2660248 h 2733575"/>
                <a:gd name="connsiteX209" fmla="*/ 1909241 w 2128754"/>
                <a:gd name="connsiteY209" fmla="*/ 2693791 h 2733575"/>
                <a:gd name="connsiteX210" fmla="*/ 1925616 w 2128754"/>
                <a:gd name="connsiteY210" fmla="*/ 2734464 h 2733575"/>
                <a:gd name="connsiteX211" fmla="*/ 1949914 w 2128754"/>
                <a:gd name="connsiteY211" fmla="*/ 2734464 h 2733575"/>
                <a:gd name="connsiteX212" fmla="*/ 1965761 w 2128754"/>
                <a:gd name="connsiteY212" fmla="*/ 2728654 h 2733575"/>
                <a:gd name="connsiteX213" fmla="*/ 2012773 w 2128754"/>
                <a:gd name="connsiteY213" fmla="*/ 2682698 h 2733575"/>
                <a:gd name="connsiteX214" fmla="*/ 2044467 w 2128754"/>
                <a:gd name="connsiteY214" fmla="*/ 2620103 h 2733575"/>
                <a:gd name="connsiteX215" fmla="*/ 2072199 w 2128754"/>
                <a:gd name="connsiteY215" fmla="*/ 2538492 h 2733575"/>
                <a:gd name="connsiteX216" fmla="*/ 2104685 w 2128754"/>
                <a:gd name="connsiteY216" fmla="*/ 2409604 h 2733575"/>
                <a:gd name="connsiteX217" fmla="*/ 2128455 w 2128754"/>
                <a:gd name="connsiteY217" fmla="*/ 2306600 h 2733575"/>
                <a:gd name="connsiteX218" fmla="*/ 2029941 w 2128754"/>
                <a:gd name="connsiteY218" fmla="*/ 2268832 h 2733575"/>
                <a:gd name="connsiteX219" fmla="*/ 65200 w 2128754"/>
                <a:gd name="connsiteY219" fmla="*/ 483689 h 2733575"/>
                <a:gd name="connsiteX220" fmla="*/ 67841 w 2128754"/>
                <a:gd name="connsiteY220" fmla="*/ 488179 h 2733575"/>
                <a:gd name="connsiteX221" fmla="*/ 65200 w 2128754"/>
                <a:gd name="connsiteY221" fmla="*/ 483689 h 2733575"/>
                <a:gd name="connsiteX222" fmla="*/ 1847966 w 2128754"/>
                <a:gd name="connsiteY222" fmla="*/ 2414094 h 2733575"/>
                <a:gd name="connsiteX223" fmla="*/ 1835817 w 2128754"/>
                <a:gd name="connsiteY223" fmla="*/ 2408284 h 2733575"/>
                <a:gd name="connsiteX224" fmla="*/ 1837666 w 2128754"/>
                <a:gd name="connsiteY224" fmla="*/ 2406435 h 2733575"/>
                <a:gd name="connsiteX225" fmla="*/ 1849815 w 2128754"/>
                <a:gd name="connsiteY225" fmla="*/ 2413566 h 2733575"/>
                <a:gd name="connsiteX226" fmla="*/ 1847966 w 2128754"/>
                <a:gd name="connsiteY226" fmla="*/ 2414094 h 2733575"/>
                <a:gd name="connsiteX227" fmla="*/ 1891017 w 2128754"/>
                <a:gd name="connsiteY227" fmla="*/ 2500724 h 2733575"/>
                <a:gd name="connsiteX228" fmla="*/ 1901846 w 2128754"/>
                <a:gd name="connsiteY228" fmla="*/ 2530833 h 2733575"/>
                <a:gd name="connsiteX229" fmla="*/ 1891017 w 2128754"/>
                <a:gd name="connsiteY229" fmla="*/ 2500724 h 273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8754" h="2733575">
                  <a:moveTo>
                    <a:pt x="2029941" y="2268832"/>
                  </a:moveTo>
                  <a:cubicBezTo>
                    <a:pt x="2003529" y="2269889"/>
                    <a:pt x="1980816" y="2268040"/>
                    <a:pt x="1955197" y="2263814"/>
                  </a:cubicBezTo>
                  <a:cubicBezTo>
                    <a:pt x="1946481" y="2262229"/>
                    <a:pt x="1939878" y="2258532"/>
                    <a:pt x="1933803" y="2252457"/>
                  </a:cubicBezTo>
                  <a:cubicBezTo>
                    <a:pt x="1907920" y="2226310"/>
                    <a:pt x="1881509" y="2200427"/>
                    <a:pt x="1854833" y="2174808"/>
                  </a:cubicBezTo>
                  <a:cubicBezTo>
                    <a:pt x="1832120" y="2153150"/>
                    <a:pt x="1812311" y="2129116"/>
                    <a:pt x="1794351" y="2103233"/>
                  </a:cubicBezTo>
                  <a:cubicBezTo>
                    <a:pt x="1765299" y="2060975"/>
                    <a:pt x="1734398" y="2020037"/>
                    <a:pt x="1701383" y="1980948"/>
                  </a:cubicBezTo>
                  <a:cubicBezTo>
                    <a:pt x="1658597" y="1930503"/>
                    <a:pt x="1608151" y="1889301"/>
                    <a:pt x="1548990" y="1859192"/>
                  </a:cubicBezTo>
                  <a:cubicBezTo>
                    <a:pt x="1535520" y="1852325"/>
                    <a:pt x="1526540" y="1843081"/>
                    <a:pt x="1519937" y="1828555"/>
                  </a:cubicBezTo>
                  <a:cubicBezTo>
                    <a:pt x="1464474" y="1705742"/>
                    <a:pt x="1396860" y="1589268"/>
                    <a:pt x="1328983" y="1473058"/>
                  </a:cubicBezTo>
                  <a:cubicBezTo>
                    <a:pt x="1324758" y="1465927"/>
                    <a:pt x="1323965" y="1459852"/>
                    <a:pt x="1325550" y="1451929"/>
                  </a:cubicBezTo>
                  <a:cubicBezTo>
                    <a:pt x="1335322" y="1406501"/>
                    <a:pt x="1344830" y="1360810"/>
                    <a:pt x="1346943" y="1314062"/>
                  </a:cubicBezTo>
                  <a:cubicBezTo>
                    <a:pt x="1348792" y="1274180"/>
                    <a:pt x="1341397" y="1236412"/>
                    <a:pt x="1322116" y="1201021"/>
                  </a:cubicBezTo>
                  <a:cubicBezTo>
                    <a:pt x="1304949" y="1169591"/>
                    <a:pt x="1283556" y="1141331"/>
                    <a:pt x="1262955" y="1112543"/>
                  </a:cubicBezTo>
                  <a:cubicBezTo>
                    <a:pt x="1240505" y="1081378"/>
                    <a:pt x="1218320" y="1049948"/>
                    <a:pt x="1203001" y="1014293"/>
                  </a:cubicBezTo>
                  <a:cubicBezTo>
                    <a:pt x="1165233" y="925286"/>
                    <a:pt x="1146745" y="831526"/>
                    <a:pt x="1137765" y="736181"/>
                  </a:cubicBezTo>
                  <a:cubicBezTo>
                    <a:pt x="1129578" y="649816"/>
                    <a:pt x="1136709" y="562659"/>
                    <a:pt x="1138558" y="476029"/>
                  </a:cubicBezTo>
                  <a:cubicBezTo>
                    <a:pt x="1138558" y="471011"/>
                    <a:pt x="1140406" y="468898"/>
                    <a:pt x="1145160" y="468370"/>
                  </a:cubicBezTo>
                  <a:cubicBezTo>
                    <a:pt x="1183457" y="465729"/>
                    <a:pt x="1220961" y="455957"/>
                    <a:pt x="1258729" y="450410"/>
                  </a:cubicBezTo>
                  <a:cubicBezTo>
                    <a:pt x="1294649" y="445392"/>
                    <a:pt x="1330568" y="440902"/>
                    <a:pt x="1363054" y="422678"/>
                  </a:cubicBezTo>
                  <a:cubicBezTo>
                    <a:pt x="1368336" y="419773"/>
                    <a:pt x="1373883" y="419509"/>
                    <a:pt x="1379693" y="419773"/>
                  </a:cubicBezTo>
                  <a:cubicBezTo>
                    <a:pt x="1411651" y="420830"/>
                    <a:pt x="1442552" y="425584"/>
                    <a:pt x="1471869" y="439053"/>
                  </a:cubicBezTo>
                  <a:cubicBezTo>
                    <a:pt x="1508052" y="455693"/>
                    <a:pt x="1546613" y="463880"/>
                    <a:pt x="1586494" y="465729"/>
                  </a:cubicBezTo>
                  <a:cubicBezTo>
                    <a:pt x="1648297" y="468634"/>
                    <a:pt x="1708250" y="476557"/>
                    <a:pt x="1761601" y="511685"/>
                  </a:cubicBezTo>
                  <a:cubicBezTo>
                    <a:pt x="1769789" y="516967"/>
                    <a:pt x="1775863" y="522249"/>
                    <a:pt x="1779297" y="531757"/>
                  </a:cubicBezTo>
                  <a:cubicBezTo>
                    <a:pt x="1789069" y="559225"/>
                    <a:pt x="1806765" y="580618"/>
                    <a:pt x="1832384" y="594880"/>
                  </a:cubicBezTo>
                  <a:cubicBezTo>
                    <a:pt x="1843741" y="601219"/>
                    <a:pt x="1853777" y="608878"/>
                    <a:pt x="1861964" y="618915"/>
                  </a:cubicBezTo>
                  <a:cubicBezTo>
                    <a:pt x="1866190" y="624197"/>
                    <a:pt x="1870680" y="629215"/>
                    <a:pt x="1876755" y="632649"/>
                  </a:cubicBezTo>
                  <a:cubicBezTo>
                    <a:pt x="1889696" y="639780"/>
                    <a:pt x="1900261" y="634497"/>
                    <a:pt x="1901582" y="619971"/>
                  </a:cubicBezTo>
                  <a:cubicBezTo>
                    <a:pt x="1903430" y="602276"/>
                    <a:pt x="1888904" y="583788"/>
                    <a:pt x="1874906" y="572167"/>
                  </a:cubicBezTo>
                  <a:cubicBezTo>
                    <a:pt x="1880716" y="570846"/>
                    <a:pt x="1890224" y="579562"/>
                    <a:pt x="1893130" y="582203"/>
                  </a:cubicBezTo>
                  <a:cubicBezTo>
                    <a:pt x="1904487" y="592503"/>
                    <a:pt x="1913995" y="604653"/>
                    <a:pt x="1923767" y="616274"/>
                  </a:cubicBezTo>
                  <a:cubicBezTo>
                    <a:pt x="1927729" y="620764"/>
                    <a:pt x="1931690" y="625253"/>
                    <a:pt x="1936973" y="628423"/>
                  </a:cubicBezTo>
                  <a:cubicBezTo>
                    <a:pt x="1942519" y="631856"/>
                    <a:pt x="1947273" y="629479"/>
                    <a:pt x="1951235" y="625518"/>
                  </a:cubicBezTo>
                  <a:cubicBezTo>
                    <a:pt x="1955197" y="621556"/>
                    <a:pt x="1957838" y="617330"/>
                    <a:pt x="1954932" y="611255"/>
                  </a:cubicBezTo>
                  <a:cubicBezTo>
                    <a:pt x="1946217" y="593824"/>
                    <a:pt x="1925352" y="556584"/>
                    <a:pt x="1909769" y="543114"/>
                  </a:cubicBezTo>
                  <a:cubicBezTo>
                    <a:pt x="1909769" y="543114"/>
                    <a:pt x="1951499" y="578241"/>
                    <a:pt x="1964176" y="588013"/>
                  </a:cubicBezTo>
                  <a:cubicBezTo>
                    <a:pt x="1968402" y="591447"/>
                    <a:pt x="1972628" y="594616"/>
                    <a:pt x="1977910" y="596201"/>
                  </a:cubicBezTo>
                  <a:cubicBezTo>
                    <a:pt x="1989267" y="599899"/>
                    <a:pt x="1995870" y="595409"/>
                    <a:pt x="1996662" y="583259"/>
                  </a:cubicBezTo>
                  <a:cubicBezTo>
                    <a:pt x="1997455" y="572695"/>
                    <a:pt x="1992172" y="565036"/>
                    <a:pt x="1985041" y="557904"/>
                  </a:cubicBezTo>
                  <a:cubicBezTo>
                    <a:pt x="1979231" y="552358"/>
                    <a:pt x="1961799" y="535719"/>
                    <a:pt x="1955989" y="529644"/>
                  </a:cubicBezTo>
                  <a:cubicBezTo>
                    <a:pt x="1961271" y="528852"/>
                    <a:pt x="1975533" y="543378"/>
                    <a:pt x="1979231" y="544435"/>
                  </a:cubicBezTo>
                  <a:cubicBezTo>
                    <a:pt x="1986626" y="546548"/>
                    <a:pt x="1996134" y="541794"/>
                    <a:pt x="1995342" y="535983"/>
                  </a:cubicBezTo>
                  <a:cubicBezTo>
                    <a:pt x="1993757" y="522249"/>
                    <a:pt x="1985834" y="513005"/>
                    <a:pt x="1976061" y="501384"/>
                  </a:cubicBezTo>
                  <a:cubicBezTo>
                    <a:pt x="1959158" y="481840"/>
                    <a:pt x="1939085" y="469426"/>
                    <a:pt x="1924295" y="463088"/>
                  </a:cubicBezTo>
                  <a:cubicBezTo>
                    <a:pt x="1893130" y="449882"/>
                    <a:pt x="1873057" y="429281"/>
                    <a:pt x="1840571" y="420301"/>
                  </a:cubicBezTo>
                  <a:cubicBezTo>
                    <a:pt x="1833704" y="418453"/>
                    <a:pt x="1827894" y="414491"/>
                    <a:pt x="1821819" y="410793"/>
                  </a:cubicBezTo>
                  <a:cubicBezTo>
                    <a:pt x="1811255" y="404455"/>
                    <a:pt x="1800954" y="396267"/>
                    <a:pt x="1787748" y="397323"/>
                  </a:cubicBezTo>
                  <a:cubicBezTo>
                    <a:pt x="1776128" y="398116"/>
                    <a:pt x="1765035" y="396003"/>
                    <a:pt x="1754470" y="391777"/>
                  </a:cubicBezTo>
                  <a:cubicBezTo>
                    <a:pt x="1733605" y="383590"/>
                    <a:pt x="1712476" y="376194"/>
                    <a:pt x="1692404" y="366158"/>
                  </a:cubicBezTo>
                  <a:cubicBezTo>
                    <a:pt x="1661766" y="350839"/>
                    <a:pt x="1629016" y="341595"/>
                    <a:pt x="1596530" y="330767"/>
                  </a:cubicBezTo>
                  <a:cubicBezTo>
                    <a:pt x="1570383" y="322051"/>
                    <a:pt x="1543972" y="313335"/>
                    <a:pt x="1518089" y="303299"/>
                  </a:cubicBezTo>
                  <a:cubicBezTo>
                    <a:pt x="1486395" y="290886"/>
                    <a:pt x="1452853" y="283226"/>
                    <a:pt x="1419046" y="285075"/>
                  </a:cubicBezTo>
                  <a:cubicBezTo>
                    <a:pt x="1380485" y="287188"/>
                    <a:pt x="1342717" y="285868"/>
                    <a:pt x="1305741" y="275831"/>
                  </a:cubicBezTo>
                  <a:cubicBezTo>
                    <a:pt x="1258201" y="263154"/>
                    <a:pt x="1210660" y="259456"/>
                    <a:pt x="1162064" y="266851"/>
                  </a:cubicBezTo>
                  <a:cubicBezTo>
                    <a:pt x="1147009" y="269228"/>
                    <a:pt x="1132219" y="268172"/>
                    <a:pt x="1117693" y="264210"/>
                  </a:cubicBezTo>
                  <a:cubicBezTo>
                    <a:pt x="1102110" y="259984"/>
                    <a:pt x="1086527" y="256815"/>
                    <a:pt x="1070680" y="255230"/>
                  </a:cubicBezTo>
                  <a:cubicBezTo>
                    <a:pt x="1030007" y="251269"/>
                    <a:pt x="989862" y="250212"/>
                    <a:pt x="952357" y="272134"/>
                  </a:cubicBezTo>
                  <a:cubicBezTo>
                    <a:pt x="938624" y="280057"/>
                    <a:pt x="922777" y="284283"/>
                    <a:pt x="906930" y="287452"/>
                  </a:cubicBezTo>
                  <a:cubicBezTo>
                    <a:pt x="894781" y="289829"/>
                    <a:pt x="882103" y="295111"/>
                    <a:pt x="870218" y="291414"/>
                  </a:cubicBezTo>
                  <a:cubicBezTo>
                    <a:pt x="858333" y="287980"/>
                    <a:pt x="847240" y="287980"/>
                    <a:pt x="835883" y="291414"/>
                  </a:cubicBezTo>
                  <a:cubicBezTo>
                    <a:pt x="831129" y="292999"/>
                    <a:pt x="827696" y="292470"/>
                    <a:pt x="824791" y="288245"/>
                  </a:cubicBezTo>
                  <a:cubicBezTo>
                    <a:pt x="816603" y="275567"/>
                    <a:pt x="809736" y="262626"/>
                    <a:pt x="811585" y="246515"/>
                  </a:cubicBezTo>
                  <a:cubicBezTo>
                    <a:pt x="812377" y="240704"/>
                    <a:pt x="811849" y="234365"/>
                    <a:pt x="810528" y="228555"/>
                  </a:cubicBezTo>
                  <a:cubicBezTo>
                    <a:pt x="807095" y="210595"/>
                    <a:pt x="811849" y="194484"/>
                    <a:pt x="813434" y="176525"/>
                  </a:cubicBezTo>
                  <a:cubicBezTo>
                    <a:pt x="817924" y="117627"/>
                    <a:pt x="792833" y="85934"/>
                    <a:pt x="769327" y="48958"/>
                  </a:cubicBezTo>
                  <a:cubicBezTo>
                    <a:pt x="754272" y="25187"/>
                    <a:pt x="727597" y="13038"/>
                    <a:pt x="699865" y="5643"/>
                  </a:cubicBezTo>
                  <a:cubicBezTo>
                    <a:pt x="652060" y="-7298"/>
                    <a:pt x="606897" y="3266"/>
                    <a:pt x="564639" y="24659"/>
                  </a:cubicBezTo>
                  <a:cubicBezTo>
                    <a:pt x="536379" y="39714"/>
                    <a:pt x="509703" y="59786"/>
                    <a:pt x="493592" y="90688"/>
                  </a:cubicBezTo>
                  <a:cubicBezTo>
                    <a:pt x="486461" y="104422"/>
                    <a:pt x="478538" y="126079"/>
                    <a:pt x="485405" y="139813"/>
                  </a:cubicBezTo>
                  <a:cubicBezTo>
                    <a:pt x="490687" y="150377"/>
                    <a:pt x="495705" y="153283"/>
                    <a:pt x="494121" y="164904"/>
                  </a:cubicBezTo>
                  <a:cubicBezTo>
                    <a:pt x="492800" y="174148"/>
                    <a:pt x="492536" y="183656"/>
                    <a:pt x="493064" y="192900"/>
                  </a:cubicBezTo>
                  <a:cubicBezTo>
                    <a:pt x="494121" y="206633"/>
                    <a:pt x="490951" y="223273"/>
                    <a:pt x="499139" y="235422"/>
                  </a:cubicBezTo>
                  <a:cubicBezTo>
                    <a:pt x="510231" y="251797"/>
                    <a:pt x="511552" y="267115"/>
                    <a:pt x="503629" y="284811"/>
                  </a:cubicBezTo>
                  <a:cubicBezTo>
                    <a:pt x="500459" y="291414"/>
                    <a:pt x="492272" y="304355"/>
                    <a:pt x="506270" y="312279"/>
                  </a:cubicBezTo>
                  <a:cubicBezTo>
                    <a:pt x="515778" y="317561"/>
                    <a:pt x="522117" y="319938"/>
                    <a:pt x="530040" y="326541"/>
                  </a:cubicBezTo>
                  <a:cubicBezTo>
                    <a:pt x="536907" y="332087"/>
                    <a:pt x="534266" y="333936"/>
                    <a:pt x="536115" y="341595"/>
                  </a:cubicBezTo>
                  <a:cubicBezTo>
                    <a:pt x="536907" y="345557"/>
                    <a:pt x="558300" y="336841"/>
                    <a:pt x="559092" y="340803"/>
                  </a:cubicBezTo>
                  <a:cubicBezTo>
                    <a:pt x="559885" y="346085"/>
                    <a:pt x="536379" y="349783"/>
                    <a:pt x="540605" y="356650"/>
                  </a:cubicBezTo>
                  <a:cubicBezTo>
                    <a:pt x="553018" y="376458"/>
                    <a:pt x="546679" y="385967"/>
                    <a:pt x="547471" y="392305"/>
                  </a:cubicBezTo>
                  <a:cubicBezTo>
                    <a:pt x="549584" y="410529"/>
                    <a:pt x="560413" y="418981"/>
                    <a:pt x="578637" y="418453"/>
                  </a:cubicBezTo>
                  <a:cubicBezTo>
                    <a:pt x="586824" y="418188"/>
                    <a:pt x="594748" y="416076"/>
                    <a:pt x="602671" y="413434"/>
                  </a:cubicBezTo>
                  <a:cubicBezTo>
                    <a:pt x="616141" y="408944"/>
                    <a:pt x="629875" y="405775"/>
                    <a:pt x="644401" y="404983"/>
                  </a:cubicBezTo>
                  <a:cubicBezTo>
                    <a:pt x="657607" y="404190"/>
                    <a:pt x="666851" y="409473"/>
                    <a:pt x="673718" y="420301"/>
                  </a:cubicBezTo>
                  <a:cubicBezTo>
                    <a:pt x="682169" y="433771"/>
                    <a:pt x="687188" y="448297"/>
                    <a:pt x="689829" y="463880"/>
                  </a:cubicBezTo>
                  <a:cubicBezTo>
                    <a:pt x="691149" y="471803"/>
                    <a:pt x="689036" y="477086"/>
                    <a:pt x="682698" y="481312"/>
                  </a:cubicBezTo>
                  <a:cubicBezTo>
                    <a:pt x="677151" y="485009"/>
                    <a:pt x="671605" y="488971"/>
                    <a:pt x="665794" y="492140"/>
                  </a:cubicBezTo>
                  <a:cubicBezTo>
                    <a:pt x="601351" y="527531"/>
                    <a:pt x="560149" y="580618"/>
                    <a:pt x="544038" y="652457"/>
                  </a:cubicBezTo>
                  <a:cubicBezTo>
                    <a:pt x="538492" y="677812"/>
                    <a:pt x="530568" y="700790"/>
                    <a:pt x="509703" y="717693"/>
                  </a:cubicBezTo>
                  <a:cubicBezTo>
                    <a:pt x="503100" y="722975"/>
                    <a:pt x="500723" y="730106"/>
                    <a:pt x="502836" y="738822"/>
                  </a:cubicBezTo>
                  <a:cubicBezTo>
                    <a:pt x="503893" y="743576"/>
                    <a:pt x="502308" y="748066"/>
                    <a:pt x="499931" y="752028"/>
                  </a:cubicBezTo>
                  <a:cubicBezTo>
                    <a:pt x="489366" y="770252"/>
                    <a:pt x="478274" y="787947"/>
                    <a:pt x="468766" y="806699"/>
                  </a:cubicBezTo>
                  <a:cubicBezTo>
                    <a:pt x="463483" y="817000"/>
                    <a:pt x="457673" y="817528"/>
                    <a:pt x="448429" y="813831"/>
                  </a:cubicBezTo>
                  <a:cubicBezTo>
                    <a:pt x="418584" y="802210"/>
                    <a:pt x="388739" y="790853"/>
                    <a:pt x="358894" y="779760"/>
                  </a:cubicBezTo>
                  <a:cubicBezTo>
                    <a:pt x="346745" y="775270"/>
                    <a:pt x="335917" y="768667"/>
                    <a:pt x="326408" y="759951"/>
                  </a:cubicBezTo>
                  <a:cubicBezTo>
                    <a:pt x="297092" y="732483"/>
                    <a:pt x="269624" y="703167"/>
                    <a:pt x="243213" y="672794"/>
                  </a:cubicBezTo>
                  <a:cubicBezTo>
                    <a:pt x="237402" y="666191"/>
                    <a:pt x="235025" y="656947"/>
                    <a:pt x="237138" y="648231"/>
                  </a:cubicBezTo>
                  <a:cubicBezTo>
                    <a:pt x="242949" y="622612"/>
                    <a:pt x="248495" y="596993"/>
                    <a:pt x="246646" y="570318"/>
                  </a:cubicBezTo>
                  <a:cubicBezTo>
                    <a:pt x="245854" y="557376"/>
                    <a:pt x="249816" y="544171"/>
                    <a:pt x="259852" y="533606"/>
                  </a:cubicBezTo>
                  <a:cubicBezTo>
                    <a:pt x="263549" y="529644"/>
                    <a:pt x="267247" y="525419"/>
                    <a:pt x="264342" y="519344"/>
                  </a:cubicBezTo>
                  <a:cubicBezTo>
                    <a:pt x="261172" y="513005"/>
                    <a:pt x="255626" y="509572"/>
                    <a:pt x="248759" y="510100"/>
                  </a:cubicBezTo>
                  <a:cubicBezTo>
                    <a:pt x="227366" y="510892"/>
                    <a:pt x="209406" y="520664"/>
                    <a:pt x="204124" y="543906"/>
                  </a:cubicBezTo>
                  <a:cubicBezTo>
                    <a:pt x="203067" y="548925"/>
                    <a:pt x="202011" y="553679"/>
                    <a:pt x="200955" y="559225"/>
                  </a:cubicBezTo>
                  <a:cubicBezTo>
                    <a:pt x="184844" y="545755"/>
                    <a:pt x="177184" y="532021"/>
                    <a:pt x="165563" y="508251"/>
                  </a:cubicBezTo>
                  <a:cubicBezTo>
                    <a:pt x="154471" y="485801"/>
                    <a:pt x="143642" y="467842"/>
                    <a:pt x="130700" y="449882"/>
                  </a:cubicBezTo>
                  <a:cubicBezTo>
                    <a:pt x="125418" y="442487"/>
                    <a:pt x="114589" y="427696"/>
                    <a:pt x="105345" y="431394"/>
                  </a:cubicBezTo>
                  <a:cubicBezTo>
                    <a:pt x="95045" y="435356"/>
                    <a:pt x="92404" y="445920"/>
                    <a:pt x="94517" y="450410"/>
                  </a:cubicBezTo>
                  <a:cubicBezTo>
                    <a:pt x="94781" y="450938"/>
                    <a:pt x="110099" y="486330"/>
                    <a:pt x="113005" y="495045"/>
                  </a:cubicBezTo>
                  <a:cubicBezTo>
                    <a:pt x="109043" y="490556"/>
                    <a:pt x="84745" y="443015"/>
                    <a:pt x="80255" y="439053"/>
                  </a:cubicBezTo>
                  <a:cubicBezTo>
                    <a:pt x="73652" y="432715"/>
                    <a:pt x="65200" y="433507"/>
                    <a:pt x="58333" y="437205"/>
                  </a:cubicBezTo>
                  <a:cubicBezTo>
                    <a:pt x="51730" y="440638"/>
                    <a:pt x="51730" y="448826"/>
                    <a:pt x="53843" y="455428"/>
                  </a:cubicBezTo>
                  <a:cubicBezTo>
                    <a:pt x="55692" y="461767"/>
                    <a:pt x="58861" y="467842"/>
                    <a:pt x="61503" y="474180"/>
                  </a:cubicBezTo>
                  <a:cubicBezTo>
                    <a:pt x="62031" y="476822"/>
                    <a:pt x="79991" y="510892"/>
                    <a:pt x="81047" y="513269"/>
                  </a:cubicBezTo>
                  <a:cubicBezTo>
                    <a:pt x="79991" y="511421"/>
                    <a:pt x="58069" y="474709"/>
                    <a:pt x="57541" y="473916"/>
                  </a:cubicBezTo>
                  <a:cubicBezTo>
                    <a:pt x="53051" y="466785"/>
                    <a:pt x="47769" y="459654"/>
                    <a:pt x="37996" y="463352"/>
                  </a:cubicBezTo>
                  <a:cubicBezTo>
                    <a:pt x="27696" y="467314"/>
                    <a:pt x="30337" y="476822"/>
                    <a:pt x="31658" y="484745"/>
                  </a:cubicBezTo>
                  <a:cubicBezTo>
                    <a:pt x="34035" y="499799"/>
                    <a:pt x="41958" y="512477"/>
                    <a:pt x="49882" y="525154"/>
                  </a:cubicBezTo>
                  <a:cubicBezTo>
                    <a:pt x="58861" y="539681"/>
                    <a:pt x="67577" y="554207"/>
                    <a:pt x="76029" y="568997"/>
                  </a:cubicBezTo>
                  <a:cubicBezTo>
                    <a:pt x="78406" y="572959"/>
                    <a:pt x="80255" y="577977"/>
                    <a:pt x="76029" y="581939"/>
                  </a:cubicBezTo>
                  <a:cubicBezTo>
                    <a:pt x="71803" y="585901"/>
                    <a:pt x="67049" y="583259"/>
                    <a:pt x="63351" y="580618"/>
                  </a:cubicBezTo>
                  <a:cubicBezTo>
                    <a:pt x="57541" y="576657"/>
                    <a:pt x="32186" y="554735"/>
                    <a:pt x="25055" y="548396"/>
                  </a:cubicBezTo>
                  <a:cubicBezTo>
                    <a:pt x="18716" y="542850"/>
                    <a:pt x="11057" y="539945"/>
                    <a:pt x="3926" y="546548"/>
                  </a:cubicBezTo>
                  <a:cubicBezTo>
                    <a:pt x="-2941" y="552886"/>
                    <a:pt x="492" y="558697"/>
                    <a:pt x="4454" y="566092"/>
                  </a:cubicBezTo>
                  <a:cubicBezTo>
                    <a:pt x="6567" y="570054"/>
                    <a:pt x="67577" y="623141"/>
                    <a:pt x="71803" y="628951"/>
                  </a:cubicBezTo>
                  <a:cubicBezTo>
                    <a:pt x="83952" y="646118"/>
                    <a:pt x="95309" y="658268"/>
                    <a:pt x="106930" y="675699"/>
                  </a:cubicBezTo>
                  <a:cubicBezTo>
                    <a:pt x="113005" y="684679"/>
                    <a:pt x="119079" y="693395"/>
                    <a:pt x="127267" y="700262"/>
                  </a:cubicBezTo>
                  <a:cubicBezTo>
                    <a:pt x="158168" y="726673"/>
                    <a:pt x="181938" y="758631"/>
                    <a:pt x="203860" y="792701"/>
                  </a:cubicBezTo>
                  <a:cubicBezTo>
                    <a:pt x="244269" y="854768"/>
                    <a:pt x="294451" y="908383"/>
                    <a:pt x="347538" y="959621"/>
                  </a:cubicBezTo>
                  <a:cubicBezTo>
                    <a:pt x="371572" y="982599"/>
                    <a:pt x="398247" y="1001879"/>
                    <a:pt x="424659" y="1021688"/>
                  </a:cubicBezTo>
                  <a:cubicBezTo>
                    <a:pt x="450014" y="1040968"/>
                    <a:pt x="459522" y="1042289"/>
                    <a:pt x="484612" y="1023008"/>
                  </a:cubicBezTo>
                  <a:cubicBezTo>
                    <a:pt x="486725" y="1021424"/>
                    <a:pt x="488574" y="1020103"/>
                    <a:pt x="490423" y="1018518"/>
                  </a:cubicBezTo>
                  <a:cubicBezTo>
                    <a:pt x="509703" y="1002408"/>
                    <a:pt x="528984" y="986297"/>
                    <a:pt x="545887" y="967280"/>
                  </a:cubicBezTo>
                  <a:cubicBezTo>
                    <a:pt x="569921" y="940605"/>
                    <a:pt x="597917" y="917627"/>
                    <a:pt x="621687" y="890688"/>
                  </a:cubicBezTo>
                  <a:cubicBezTo>
                    <a:pt x="645986" y="863484"/>
                    <a:pt x="676887" y="842091"/>
                    <a:pt x="695903" y="810133"/>
                  </a:cubicBezTo>
                  <a:cubicBezTo>
                    <a:pt x="698809" y="805115"/>
                    <a:pt x="700921" y="808020"/>
                    <a:pt x="702506" y="811189"/>
                  </a:cubicBezTo>
                  <a:cubicBezTo>
                    <a:pt x="706732" y="819905"/>
                    <a:pt x="712278" y="827564"/>
                    <a:pt x="717825" y="835488"/>
                  </a:cubicBezTo>
                  <a:cubicBezTo>
                    <a:pt x="737369" y="863748"/>
                    <a:pt x="753216" y="894121"/>
                    <a:pt x="767214" y="925022"/>
                  </a:cubicBezTo>
                  <a:cubicBezTo>
                    <a:pt x="787815" y="969657"/>
                    <a:pt x="809208" y="1013764"/>
                    <a:pt x="835619" y="1055230"/>
                  </a:cubicBezTo>
                  <a:cubicBezTo>
                    <a:pt x="839053" y="1060777"/>
                    <a:pt x="843543" y="1070285"/>
                    <a:pt x="845391" y="1076623"/>
                  </a:cubicBezTo>
                  <a:cubicBezTo>
                    <a:pt x="853315" y="1104884"/>
                    <a:pt x="857012" y="1133936"/>
                    <a:pt x="859654" y="1163253"/>
                  </a:cubicBezTo>
                  <a:cubicBezTo>
                    <a:pt x="860446" y="1172497"/>
                    <a:pt x="856484" y="1176987"/>
                    <a:pt x="847504" y="1180156"/>
                  </a:cubicBezTo>
                  <a:cubicBezTo>
                    <a:pt x="818716" y="1189928"/>
                    <a:pt x="789135" y="1194946"/>
                    <a:pt x="759819" y="1202077"/>
                  </a:cubicBezTo>
                  <a:cubicBezTo>
                    <a:pt x="721522" y="1211586"/>
                    <a:pt x="685339" y="1227432"/>
                    <a:pt x="648891" y="1242487"/>
                  </a:cubicBezTo>
                  <a:cubicBezTo>
                    <a:pt x="612179" y="1257805"/>
                    <a:pt x="574675" y="1271275"/>
                    <a:pt x="538492" y="1287650"/>
                  </a:cubicBezTo>
                  <a:cubicBezTo>
                    <a:pt x="500195" y="1305082"/>
                    <a:pt x="462427" y="1323306"/>
                    <a:pt x="429413" y="1349981"/>
                  </a:cubicBezTo>
                  <a:cubicBezTo>
                    <a:pt x="391380" y="1380354"/>
                    <a:pt x="377118" y="1419443"/>
                    <a:pt x="387155" y="1467511"/>
                  </a:cubicBezTo>
                  <a:cubicBezTo>
                    <a:pt x="394550" y="1502639"/>
                    <a:pt x="409868" y="1534068"/>
                    <a:pt x="428884" y="1563649"/>
                  </a:cubicBezTo>
                  <a:cubicBezTo>
                    <a:pt x="499931" y="1673256"/>
                    <a:pt x="576788" y="1778637"/>
                    <a:pt x="659456" y="1879793"/>
                  </a:cubicBezTo>
                  <a:cubicBezTo>
                    <a:pt x="667115" y="1889037"/>
                    <a:pt x="674510" y="1898809"/>
                    <a:pt x="680321" y="1909373"/>
                  </a:cubicBezTo>
                  <a:cubicBezTo>
                    <a:pt x="695903" y="1938162"/>
                    <a:pt x="708581" y="1968271"/>
                    <a:pt x="721522" y="1998380"/>
                  </a:cubicBezTo>
                  <a:cubicBezTo>
                    <a:pt x="721786" y="1999172"/>
                    <a:pt x="721258" y="2000228"/>
                    <a:pt x="720994" y="2001021"/>
                  </a:cubicBezTo>
                  <a:cubicBezTo>
                    <a:pt x="718617" y="2001285"/>
                    <a:pt x="718353" y="1999700"/>
                    <a:pt x="717825" y="1998380"/>
                  </a:cubicBezTo>
                  <a:cubicBezTo>
                    <a:pt x="708317" y="1979364"/>
                    <a:pt x="694054" y="1965101"/>
                    <a:pt x="676359" y="1953745"/>
                  </a:cubicBezTo>
                  <a:cubicBezTo>
                    <a:pt x="672925" y="1951632"/>
                    <a:pt x="669756" y="1950575"/>
                    <a:pt x="666587" y="1952952"/>
                  </a:cubicBezTo>
                  <a:cubicBezTo>
                    <a:pt x="663153" y="1955593"/>
                    <a:pt x="664474" y="1959291"/>
                    <a:pt x="666058" y="1962724"/>
                  </a:cubicBezTo>
                  <a:cubicBezTo>
                    <a:pt x="667907" y="1966158"/>
                    <a:pt x="670284" y="1969327"/>
                    <a:pt x="673982" y="1971176"/>
                  </a:cubicBezTo>
                  <a:cubicBezTo>
                    <a:pt x="677679" y="1972761"/>
                    <a:pt x="680849" y="1975402"/>
                    <a:pt x="682962" y="1978571"/>
                  </a:cubicBezTo>
                  <a:cubicBezTo>
                    <a:pt x="691677" y="1992305"/>
                    <a:pt x="701450" y="2005511"/>
                    <a:pt x="707788" y="2020829"/>
                  </a:cubicBezTo>
                  <a:cubicBezTo>
                    <a:pt x="712278" y="2031394"/>
                    <a:pt x="710429" y="2041430"/>
                    <a:pt x="702770" y="2048297"/>
                  </a:cubicBezTo>
                  <a:cubicBezTo>
                    <a:pt x="692206" y="2057805"/>
                    <a:pt x="682962" y="2059390"/>
                    <a:pt x="671869" y="2054372"/>
                  </a:cubicBezTo>
                  <a:cubicBezTo>
                    <a:pt x="653645" y="2046184"/>
                    <a:pt x="634365" y="2041166"/>
                    <a:pt x="614556" y="2038789"/>
                  </a:cubicBezTo>
                  <a:cubicBezTo>
                    <a:pt x="610595" y="2038261"/>
                    <a:pt x="605048" y="2038261"/>
                    <a:pt x="604520" y="2041958"/>
                  </a:cubicBezTo>
                  <a:cubicBezTo>
                    <a:pt x="604256" y="2044599"/>
                    <a:pt x="605576" y="2050938"/>
                    <a:pt x="611387" y="2051731"/>
                  </a:cubicBezTo>
                  <a:cubicBezTo>
                    <a:pt x="638591" y="2055692"/>
                    <a:pt x="660776" y="2076029"/>
                    <a:pt x="690621" y="2074708"/>
                  </a:cubicBezTo>
                  <a:cubicBezTo>
                    <a:pt x="685867" y="2082632"/>
                    <a:pt x="681641" y="2089499"/>
                    <a:pt x="677415" y="2096630"/>
                  </a:cubicBezTo>
                  <a:cubicBezTo>
                    <a:pt x="673454" y="2102969"/>
                    <a:pt x="669756" y="2109836"/>
                    <a:pt x="669492" y="2117231"/>
                  </a:cubicBezTo>
                  <a:cubicBezTo>
                    <a:pt x="668435" y="2141529"/>
                    <a:pt x="653909" y="2157376"/>
                    <a:pt x="635157" y="2169261"/>
                  </a:cubicBezTo>
                  <a:cubicBezTo>
                    <a:pt x="609538" y="2185108"/>
                    <a:pt x="582863" y="2199634"/>
                    <a:pt x="552754" y="2205709"/>
                  </a:cubicBezTo>
                  <a:cubicBezTo>
                    <a:pt x="535322" y="2209406"/>
                    <a:pt x="527927" y="2224989"/>
                    <a:pt x="533738" y="2242157"/>
                  </a:cubicBezTo>
                  <a:cubicBezTo>
                    <a:pt x="538756" y="2256419"/>
                    <a:pt x="548792" y="2265134"/>
                    <a:pt x="563846" y="2267511"/>
                  </a:cubicBezTo>
                  <a:cubicBezTo>
                    <a:pt x="613764" y="2274643"/>
                    <a:pt x="662625" y="2274114"/>
                    <a:pt x="710429" y="2254042"/>
                  </a:cubicBezTo>
                  <a:cubicBezTo>
                    <a:pt x="730766" y="2245326"/>
                    <a:pt x="752159" y="2237667"/>
                    <a:pt x="773553" y="2231856"/>
                  </a:cubicBezTo>
                  <a:cubicBezTo>
                    <a:pt x="824262" y="2217594"/>
                    <a:pt x="871803" y="2194880"/>
                    <a:pt x="921984" y="2178769"/>
                  </a:cubicBezTo>
                  <a:cubicBezTo>
                    <a:pt x="940472" y="2172959"/>
                    <a:pt x="957111" y="2163715"/>
                    <a:pt x="972430" y="2151566"/>
                  </a:cubicBezTo>
                  <a:cubicBezTo>
                    <a:pt x="979033" y="2146283"/>
                    <a:pt x="984843" y="2141265"/>
                    <a:pt x="989333" y="2134398"/>
                  </a:cubicBezTo>
                  <a:cubicBezTo>
                    <a:pt x="994087" y="2127531"/>
                    <a:pt x="993295" y="2121721"/>
                    <a:pt x="987749" y="2115382"/>
                  </a:cubicBezTo>
                  <a:cubicBezTo>
                    <a:pt x="973751" y="2099535"/>
                    <a:pt x="962130" y="2082104"/>
                    <a:pt x="952093" y="2063616"/>
                  </a:cubicBezTo>
                  <a:cubicBezTo>
                    <a:pt x="944170" y="2049089"/>
                    <a:pt x="934662" y="2035356"/>
                    <a:pt x="923041" y="2023735"/>
                  </a:cubicBezTo>
                  <a:cubicBezTo>
                    <a:pt x="912212" y="2012642"/>
                    <a:pt x="903496" y="2000228"/>
                    <a:pt x="889763" y="1990984"/>
                  </a:cubicBezTo>
                  <a:cubicBezTo>
                    <a:pt x="874972" y="1981212"/>
                    <a:pt x="869426" y="1961668"/>
                    <a:pt x="858861" y="1947142"/>
                  </a:cubicBezTo>
                  <a:cubicBezTo>
                    <a:pt x="844071" y="1926805"/>
                    <a:pt x="833771" y="1903827"/>
                    <a:pt x="821093" y="1882170"/>
                  </a:cubicBezTo>
                  <a:cubicBezTo>
                    <a:pt x="799436" y="1845458"/>
                    <a:pt x="778571" y="1808218"/>
                    <a:pt x="759555" y="1770186"/>
                  </a:cubicBezTo>
                  <a:cubicBezTo>
                    <a:pt x="744236" y="1739548"/>
                    <a:pt x="729446" y="1709440"/>
                    <a:pt x="725748" y="1675105"/>
                  </a:cubicBezTo>
                  <a:cubicBezTo>
                    <a:pt x="723635" y="1656353"/>
                    <a:pt x="716504" y="1638393"/>
                    <a:pt x="709109" y="1620961"/>
                  </a:cubicBezTo>
                  <a:cubicBezTo>
                    <a:pt x="692734" y="1583193"/>
                    <a:pt x="670020" y="1548859"/>
                    <a:pt x="643609" y="1517165"/>
                  </a:cubicBezTo>
                  <a:cubicBezTo>
                    <a:pt x="641496" y="1514788"/>
                    <a:pt x="639647" y="1511883"/>
                    <a:pt x="635949" y="1507128"/>
                  </a:cubicBezTo>
                  <a:cubicBezTo>
                    <a:pt x="689036" y="1522711"/>
                    <a:pt x="740274" y="1525881"/>
                    <a:pt x="792041" y="1524560"/>
                  </a:cubicBezTo>
                  <a:cubicBezTo>
                    <a:pt x="858597" y="1522711"/>
                    <a:pt x="924626" y="1516372"/>
                    <a:pt x="990654" y="1507393"/>
                  </a:cubicBezTo>
                  <a:cubicBezTo>
                    <a:pt x="996464" y="1506600"/>
                    <a:pt x="999634" y="1507657"/>
                    <a:pt x="1002275" y="1512939"/>
                  </a:cubicBezTo>
                  <a:cubicBezTo>
                    <a:pt x="1012839" y="1534068"/>
                    <a:pt x="1026045" y="1553613"/>
                    <a:pt x="1039779" y="1572893"/>
                  </a:cubicBezTo>
                  <a:cubicBezTo>
                    <a:pt x="1086527" y="1637601"/>
                    <a:pt x="1139878" y="1696762"/>
                    <a:pt x="1190852" y="1758036"/>
                  </a:cubicBezTo>
                  <a:cubicBezTo>
                    <a:pt x="1218848" y="1791579"/>
                    <a:pt x="1249749" y="1823008"/>
                    <a:pt x="1274840" y="1858664"/>
                  </a:cubicBezTo>
                  <a:cubicBezTo>
                    <a:pt x="1291479" y="1882170"/>
                    <a:pt x="1305213" y="1907525"/>
                    <a:pt x="1320268" y="1932087"/>
                  </a:cubicBezTo>
                  <a:cubicBezTo>
                    <a:pt x="1339020" y="1962460"/>
                    <a:pt x="1362526" y="1987815"/>
                    <a:pt x="1398709" y="1997323"/>
                  </a:cubicBezTo>
                  <a:cubicBezTo>
                    <a:pt x="1416141" y="2001813"/>
                    <a:pt x="1430403" y="2011321"/>
                    <a:pt x="1443873" y="2022678"/>
                  </a:cubicBezTo>
                  <a:cubicBezTo>
                    <a:pt x="1528125" y="2096102"/>
                    <a:pt x="1614226" y="2167148"/>
                    <a:pt x="1702440" y="2235554"/>
                  </a:cubicBezTo>
                  <a:cubicBezTo>
                    <a:pt x="1756055" y="2277019"/>
                    <a:pt x="1802275" y="2325616"/>
                    <a:pt x="1842156" y="2380024"/>
                  </a:cubicBezTo>
                  <a:cubicBezTo>
                    <a:pt x="1844269" y="2382665"/>
                    <a:pt x="1847438" y="2385042"/>
                    <a:pt x="1847438" y="2389004"/>
                  </a:cubicBezTo>
                  <a:cubicBezTo>
                    <a:pt x="1846646" y="2389268"/>
                    <a:pt x="1846118" y="2390060"/>
                    <a:pt x="1845589" y="2389796"/>
                  </a:cubicBezTo>
                  <a:cubicBezTo>
                    <a:pt x="1833704" y="2387683"/>
                    <a:pt x="1822876" y="2392437"/>
                    <a:pt x="1818914" y="2401681"/>
                  </a:cubicBezTo>
                  <a:cubicBezTo>
                    <a:pt x="1815216" y="2409869"/>
                    <a:pt x="1818386" y="2418584"/>
                    <a:pt x="1828950" y="2426244"/>
                  </a:cubicBezTo>
                  <a:cubicBezTo>
                    <a:pt x="1836874" y="2432054"/>
                    <a:pt x="1843477" y="2438657"/>
                    <a:pt x="1847702" y="2447637"/>
                  </a:cubicBezTo>
                  <a:cubicBezTo>
                    <a:pt x="1848759" y="2449750"/>
                    <a:pt x="1850079" y="2452655"/>
                    <a:pt x="1852192" y="2453447"/>
                  </a:cubicBezTo>
                  <a:cubicBezTo>
                    <a:pt x="1869360" y="2460843"/>
                    <a:pt x="1870944" y="2475369"/>
                    <a:pt x="1872001" y="2491480"/>
                  </a:cubicBezTo>
                  <a:cubicBezTo>
                    <a:pt x="1873057" y="2507062"/>
                    <a:pt x="1874378" y="2522909"/>
                    <a:pt x="1882301" y="2536907"/>
                  </a:cubicBezTo>
                  <a:cubicBezTo>
                    <a:pt x="1889168" y="2549321"/>
                    <a:pt x="1898148" y="2551962"/>
                    <a:pt x="1910825" y="2545887"/>
                  </a:cubicBezTo>
                  <a:cubicBezTo>
                    <a:pt x="1912410" y="2545095"/>
                    <a:pt x="1913731" y="2544038"/>
                    <a:pt x="1916372" y="2544831"/>
                  </a:cubicBezTo>
                  <a:cubicBezTo>
                    <a:pt x="1915844" y="2554075"/>
                    <a:pt x="1916108" y="2564375"/>
                    <a:pt x="1922711" y="2571770"/>
                  </a:cubicBezTo>
                  <a:cubicBezTo>
                    <a:pt x="1932747" y="2583127"/>
                    <a:pt x="1933011" y="2596069"/>
                    <a:pt x="1931690" y="2609802"/>
                  </a:cubicBezTo>
                  <a:cubicBezTo>
                    <a:pt x="1930106" y="2627234"/>
                    <a:pt x="1927200" y="2644137"/>
                    <a:pt x="1919277" y="2660248"/>
                  </a:cubicBezTo>
                  <a:cubicBezTo>
                    <a:pt x="1913995" y="2670813"/>
                    <a:pt x="1911882" y="2682434"/>
                    <a:pt x="1909241" y="2693791"/>
                  </a:cubicBezTo>
                  <a:cubicBezTo>
                    <a:pt x="1905279" y="2711222"/>
                    <a:pt x="1910297" y="2724956"/>
                    <a:pt x="1925616" y="2734464"/>
                  </a:cubicBezTo>
                  <a:cubicBezTo>
                    <a:pt x="1934331" y="2734464"/>
                    <a:pt x="1941199" y="2734464"/>
                    <a:pt x="1949914" y="2734464"/>
                  </a:cubicBezTo>
                  <a:cubicBezTo>
                    <a:pt x="1954932" y="2731823"/>
                    <a:pt x="1961535" y="2732351"/>
                    <a:pt x="1965761" y="2728654"/>
                  </a:cubicBezTo>
                  <a:cubicBezTo>
                    <a:pt x="1981872" y="2713863"/>
                    <a:pt x="2000624" y="2701450"/>
                    <a:pt x="2012773" y="2682698"/>
                  </a:cubicBezTo>
                  <a:cubicBezTo>
                    <a:pt x="2025451" y="2662889"/>
                    <a:pt x="2036543" y="2642289"/>
                    <a:pt x="2044467" y="2620103"/>
                  </a:cubicBezTo>
                  <a:cubicBezTo>
                    <a:pt x="2053975" y="2593163"/>
                    <a:pt x="2065596" y="2566752"/>
                    <a:pt x="2072199" y="2538492"/>
                  </a:cubicBezTo>
                  <a:cubicBezTo>
                    <a:pt x="2082235" y="2495177"/>
                    <a:pt x="2093856" y="2452919"/>
                    <a:pt x="2104685" y="2409604"/>
                  </a:cubicBezTo>
                  <a:cubicBezTo>
                    <a:pt x="2114457" y="2369987"/>
                    <a:pt x="2137963" y="2331691"/>
                    <a:pt x="2128455" y="2306600"/>
                  </a:cubicBezTo>
                  <a:cubicBezTo>
                    <a:pt x="2118683" y="2279397"/>
                    <a:pt x="2076689" y="2267247"/>
                    <a:pt x="2029941" y="2268832"/>
                  </a:cubicBezTo>
                  <a:close/>
                  <a:moveTo>
                    <a:pt x="65200" y="483689"/>
                  </a:moveTo>
                  <a:cubicBezTo>
                    <a:pt x="65993" y="485273"/>
                    <a:pt x="67049" y="486858"/>
                    <a:pt x="67841" y="488179"/>
                  </a:cubicBezTo>
                  <a:cubicBezTo>
                    <a:pt x="66785" y="487122"/>
                    <a:pt x="65993" y="485537"/>
                    <a:pt x="65200" y="483689"/>
                  </a:cubicBezTo>
                  <a:close/>
                  <a:moveTo>
                    <a:pt x="1847966" y="2414094"/>
                  </a:moveTo>
                  <a:cubicBezTo>
                    <a:pt x="1843741" y="2412510"/>
                    <a:pt x="1838194" y="2413302"/>
                    <a:pt x="1835817" y="2408284"/>
                  </a:cubicBezTo>
                  <a:cubicBezTo>
                    <a:pt x="1835553" y="2408020"/>
                    <a:pt x="1836874" y="2406435"/>
                    <a:pt x="1837666" y="2406435"/>
                  </a:cubicBezTo>
                  <a:cubicBezTo>
                    <a:pt x="1842948" y="2406171"/>
                    <a:pt x="1846646" y="2409076"/>
                    <a:pt x="1849815" y="2413566"/>
                  </a:cubicBezTo>
                  <a:cubicBezTo>
                    <a:pt x="1848495" y="2413830"/>
                    <a:pt x="1848231" y="2414094"/>
                    <a:pt x="1847966" y="2414094"/>
                  </a:cubicBezTo>
                  <a:close/>
                  <a:moveTo>
                    <a:pt x="1891017" y="2500724"/>
                  </a:moveTo>
                  <a:cubicBezTo>
                    <a:pt x="1897092" y="2508647"/>
                    <a:pt x="1901582" y="2517363"/>
                    <a:pt x="1901846" y="2530833"/>
                  </a:cubicBezTo>
                  <a:cubicBezTo>
                    <a:pt x="1892338" y="2520796"/>
                    <a:pt x="1892602" y="2510232"/>
                    <a:pt x="1891017" y="2500724"/>
                  </a:cubicBezTo>
                  <a:close/>
                </a:path>
              </a:pathLst>
            </a:custGeom>
            <a:grpFill/>
            <a:ln w="26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32">
              <a:extLst>
                <a:ext uri="{FF2B5EF4-FFF2-40B4-BE49-F238E27FC236}">
                  <a16:creationId xmlns:a16="http://schemas.microsoft.com/office/drawing/2014/main" id="{997F8231-64C3-4FD1-B542-A3550BF32360}"/>
                </a:ext>
              </a:extLst>
            </p:cNvPr>
            <p:cNvSpPr/>
            <p:nvPr/>
          </p:nvSpPr>
          <p:spPr>
            <a:xfrm rot="460064" flipH="1">
              <a:off x="2087327" y="1168159"/>
              <a:ext cx="4013443" cy="4499377"/>
            </a:xfrm>
            <a:custGeom>
              <a:avLst/>
              <a:gdLst>
                <a:gd name="connsiteX0" fmla="*/ 3002233 w 3017885"/>
                <a:gd name="connsiteY0" fmla="*/ 604118 h 3383280"/>
                <a:gd name="connsiteX1" fmla="*/ 2957573 w 3017885"/>
                <a:gd name="connsiteY1" fmla="*/ 595321 h 3383280"/>
                <a:gd name="connsiteX2" fmla="*/ 2930507 w 3017885"/>
                <a:gd name="connsiteY2" fmla="*/ 593291 h 3383280"/>
                <a:gd name="connsiteX3" fmla="*/ 2852692 w 3017885"/>
                <a:gd name="connsiteY3" fmla="*/ 682610 h 3383280"/>
                <a:gd name="connsiteX4" fmla="*/ 2849308 w 3017885"/>
                <a:gd name="connsiteY4" fmla="*/ 734036 h 3383280"/>
                <a:gd name="connsiteX5" fmla="*/ 2806002 w 3017885"/>
                <a:gd name="connsiteY5" fmla="*/ 671107 h 3383280"/>
                <a:gd name="connsiteX6" fmla="*/ 2851338 w 3017885"/>
                <a:gd name="connsiteY6" fmla="*/ 815234 h 3383280"/>
                <a:gd name="connsiteX7" fmla="*/ 2824272 w 3017885"/>
                <a:gd name="connsiteY7" fmla="*/ 947182 h 3383280"/>
                <a:gd name="connsiteX8" fmla="*/ 2705857 w 3017885"/>
                <a:gd name="connsiteY8" fmla="*/ 1185365 h 3383280"/>
                <a:gd name="connsiteX9" fmla="*/ 2705857 w 3017885"/>
                <a:gd name="connsiteY9" fmla="*/ 1185365 h 3383280"/>
                <a:gd name="connsiteX10" fmla="*/ 2705857 w 3017885"/>
                <a:gd name="connsiteY10" fmla="*/ 1185365 h 3383280"/>
                <a:gd name="connsiteX11" fmla="*/ 2668641 w 3017885"/>
                <a:gd name="connsiteY11" fmla="*/ 1163035 h 3383280"/>
                <a:gd name="connsiteX12" fmla="*/ 2389182 w 3017885"/>
                <a:gd name="connsiteY12" fmla="*/ 878840 h 3383280"/>
                <a:gd name="connsiteX13" fmla="*/ 2363470 w 3017885"/>
                <a:gd name="connsiteY13" fmla="*/ 845007 h 3383280"/>
                <a:gd name="connsiteX14" fmla="*/ 2327607 w 3017885"/>
                <a:gd name="connsiteY14" fmla="*/ 706293 h 3383280"/>
                <a:gd name="connsiteX15" fmla="*/ 2380386 w 3017885"/>
                <a:gd name="connsiteY15" fmla="*/ 775988 h 3383280"/>
                <a:gd name="connsiteX16" fmla="*/ 2415572 w 3017885"/>
                <a:gd name="connsiteY16" fmla="*/ 784785 h 3383280"/>
                <a:gd name="connsiteX17" fmla="*/ 2477824 w 3017885"/>
                <a:gd name="connsiteY17" fmla="*/ 738772 h 3383280"/>
                <a:gd name="connsiteX18" fmla="*/ 2477824 w 3017885"/>
                <a:gd name="connsiteY18" fmla="*/ 725916 h 3383280"/>
                <a:gd name="connsiteX19" fmla="*/ 2488651 w 3017885"/>
                <a:gd name="connsiteY19" fmla="*/ 726592 h 3383280"/>
                <a:gd name="connsiteX20" fmla="*/ 2495417 w 3017885"/>
                <a:gd name="connsiteY20" fmla="*/ 723886 h 3383280"/>
                <a:gd name="connsiteX21" fmla="*/ 2518424 w 3017885"/>
                <a:gd name="connsiteY21" fmla="*/ 708999 h 3383280"/>
                <a:gd name="connsiteX22" fmla="*/ 2533987 w 3017885"/>
                <a:gd name="connsiteY22" fmla="*/ 697496 h 3383280"/>
                <a:gd name="connsiteX23" fmla="*/ 2542783 w 3017885"/>
                <a:gd name="connsiteY23" fmla="*/ 655543 h 3383280"/>
                <a:gd name="connsiteX24" fmla="*/ 2561730 w 3017885"/>
                <a:gd name="connsiteY24" fmla="*/ 639304 h 3383280"/>
                <a:gd name="connsiteX25" fmla="*/ 2617892 w 3017885"/>
                <a:gd name="connsiteY25" fmla="*/ 590584 h 3383280"/>
                <a:gd name="connsiteX26" fmla="*/ 2642252 w 3017885"/>
                <a:gd name="connsiteY26" fmla="*/ 552015 h 3383280"/>
                <a:gd name="connsiteX27" fmla="*/ 2642928 w 3017885"/>
                <a:gd name="connsiteY27" fmla="*/ 445780 h 3383280"/>
                <a:gd name="connsiteX28" fmla="*/ 2642928 w 3017885"/>
                <a:gd name="connsiteY28" fmla="*/ 445780 h 3383280"/>
                <a:gd name="connsiteX29" fmla="*/ 2575263 w 3017885"/>
                <a:gd name="connsiteY29" fmla="*/ 341575 h 3383280"/>
                <a:gd name="connsiteX30" fmla="*/ 2575263 w 3017885"/>
                <a:gd name="connsiteY30" fmla="*/ 341575 h 3383280"/>
                <a:gd name="connsiteX31" fmla="*/ 2548873 w 3017885"/>
                <a:gd name="connsiteY31" fmla="*/ 316539 h 3383280"/>
                <a:gd name="connsiteX32" fmla="*/ 2525867 w 3017885"/>
                <a:gd name="connsiteY32" fmla="*/ 307066 h 3383280"/>
                <a:gd name="connsiteX33" fmla="*/ 2330990 w 3017885"/>
                <a:gd name="connsiteY33" fmla="*/ 236017 h 3383280"/>
                <a:gd name="connsiteX34" fmla="*/ 2171299 w 3017885"/>
                <a:gd name="connsiteY34" fmla="*/ 257670 h 3383280"/>
                <a:gd name="connsiteX35" fmla="*/ 2012285 w 3017885"/>
                <a:gd name="connsiteY35" fmla="*/ 332778 h 3383280"/>
                <a:gd name="connsiteX36" fmla="*/ 1904697 w 3017885"/>
                <a:gd name="connsiteY36" fmla="*/ 313155 h 3383280"/>
                <a:gd name="connsiteX37" fmla="*/ 1904697 w 3017885"/>
                <a:gd name="connsiteY37" fmla="*/ 313155 h 3383280"/>
                <a:gd name="connsiteX38" fmla="*/ 1782222 w 3017885"/>
                <a:gd name="connsiteY38" fmla="*/ 250903 h 3383280"/>
                <a:gd name="connsiteX39" fmla="*/ 1762599 w 3017885"/>
                <a:gd name="connsiteY39" fmla="*/ 208274 h 3383280"/>
                <a:gd name="connsiteX40" fmla="*/ 1639448 w 3017885"/>
                <a:gd name="connsiteY40" fmla="*/ 164291 h 3383280"/>
                <a:gd name="connsiteX41" fmla="*/ 1705083 w 3017885"/>
                <a:gd name="connsiteY41" fmla="*/ 234663 h 3383280"/>
                <a:gd name="connsiteX42" fmla="*/ 1731473 w 3017885"/>
                <a:gd name="connsiteY42" fmla="*/ 295562 h 3383280"/>
                <a:gd name="connsiteX43" fmla="*/ 1797108 w 3017885"/>
                <a:gd name="connsiteY43" fmla="*/ 376761 h 3383280"/>
                <a:gd name="connsiteX44" fmla="*/ 2019051 w 3017885"/>
                <a:gd name="connsiteY44" fmla="*/ 523596 h 3383280"/>
                <a:gd name="connsiteX45" fmla="*/ 1754479 w 3017885"/>
                <a:gd name="connsiteY45" fmla="*/ 395031 h 3383280"/>
                <a:gd name="connsiteX46" fmla="*/ 1493966 w 3017885"/>
                <a:gd name="connsiteY46" fmla="*/ 286089 h 3383280"/>
                <a:gd name="connsiteX47" fmla="*/ 1044667 w 3017885"/>
                <a:gd name="connsiteY47" fmla="*/ 152788 h 3383280"/>
                <a:gd name="connsiteX48" fmla="*/ 872796 w 3017885"/>
                <a:gd name="connsiteY48" fmla="*/ 116249 h 3383280"/>
                <a:gd name="connsiteX49" fmla="*/ 872796 w 3017885"/>
                <a:gd name="connsiteY49" fmla="*/ 116249 h 3383280"/>
                <a:gd name="connsiteX50" fmla="*/ 872796 w 3017885"/>
                <a:gd name="connsiteY50" fmla="*/ 116249 h 3383280"/>
                <a:gd name="connsiteX51" fmla="*/ 861970 w 3017885"/>
                <a:gd name="connsiteY51" fmla="*/ 102715 h 3383280"/>
                <a:gd name="connsiteX52" fmla="*/ 677243 w 3017885"/>
                <a:gd name="connsiteY52" fmla="*/ 38433 h 3383280"/>
                <a:gd name="connsiteX53" fmla="*/ 619727 w 3017885"/>
                <a:gd name="connsiteY53" fmla="*/ 9337 h 3383280"/>
                <a:gd name="connsiteX54" fmla="*/ 571008 w 3017885"/>
                <a:gd name="connsiteY54" fmla="*/ 24900 h 3383280"/>
                <a:gd name="connsiteX55" fmla="*/ 571008 w 3017885"/>
                <a:gd name="connsiteY55" fmla="*/ 24900 h 3383280"/>
                <a:gd name="connsiteX56" fmla="*/ 559505 w 3017885"/>
                <a:gd name="connsiteY56" fmla="*/ 35727 h 3383280"/>
                <a:gd name="connsiteX57" fmla="*/ 559505 w 3017885"/>
                <a:gd name="connsiteY57" fmla="*/ 35727 h 3383280"/>
                <a:gd name="connsiteX58" fmla="*/ 493192 w 3017885"/>
                <a:gd name="connsiteY58" fmla="*/ 104069 h 3383280"/>
                <a:gd name="connsiteX59" fmla="*/ 493192 w 3017885"/>
                <a:gd name="connsiteY59" fmla="*/ 104069 h 3383280"/>
                <a:gd name="connsiteX60" fmla="*/ 485072 w 3017885"/>
                <a:gd name="connsiteY60" fmla="*/ 139255 h 3383280"/>
                <a:gd name="connsiteX61" fmla="*/ 547325 w 3017885"/>
                <a:gd name="connsiteY61" fmla="*/ 169704 h 3383280"/>
                <a:gd name="connsiteX62" fmla="*/ 612960 w 3017885"/>
                <a:gd name="connsiteY62" fmla="*/ 192034 h 3383280"/>
                <a:gd name="connsiteX63" fmla="*/ 610254 w 3017885"/>
                <a:gd name="connsiteY63" fmla="*/ 220454 h 3383280"/>
                <a:gd name="connsiteX64" fmla="*/ 586571 w 3017885"/>
                <a:gd name="connsiteY64" fmla="*/ 244813 h 3383280"/>
                <a:gd name="connsiteX65" fmla="*/ 612960 w 3017885"/>
                <a:gd name="connsiteY65" fmla="*/ 254286 h 3383280"/>
                <a:gd name="connsiteX66" fmla="*/ 732052 w 3017885"/>
                <a:gd name="connsiteY66" fmla="*/ 236693 h 3383280"/>
                <a:gd name="connsiteX67" fmla="*/ 1008127 w 3017885"/>
                <a:gd name="connsiteY67" fmla="*/ 273909 h 3383280"/>
                <a:gd name="connsiteX68" fmla="*/ 1008127 w 3017885"/>
                <a:gd name="connsiteY68" fmla="*/ 273909 h 3383280"/>
                <a:gd name="connsiteX69" fmla="*/ 1313299 w 3017885"/>
                <a:gd name="connsiteY69" fmla="*/ 379468 h 3383280"/>
                <a:gd name="connsiteX70" fmla="*/ 1410738 w 3017885"/>
                <a:gd name="connsiteY70" fmla="*/ 421420 h 3383280"/>
                <a:gd name="connsiteX71" fmla="*/ 1777485 w 3017885"/>
                <a:gd name="connsiteY71" fmla="*/ 609531 h 3383280"/>
                <a:gd name="connsiteX72" fmla="*/ 1704407 w 3017885"/>
                <a:gd name="connsiteY72" fmla="*/ 711029 h 3383280"/>
                <a:gd name="connsiteX73" fmla="*/ 1612381 w 3017885"/>
                <a:gd name="connsiteY73" fmla="*/ 831474 h 3383280"/>
                <a:gd name="connsiteX74" fmla="*/ 1571105 w 3017885"/>
                <a:gd name="connsiteY74" fmla="*/ 891020 h 3383280"/>
                <a:gd name="connsiteX75" fmla="*/ 1439834 w 3017885"/>
                <a:gd name="connsiteY75" fmla="*/ 1104843 h 3383280"/>
                <a:gd name="connsiteX76" fmla="*/ 1439834 w 3017885"/>
                <a:gd name="connsiteY76" fmla="*/ 1104843 h 3383280"/>
                <a:gd name="connsiteX77" fmla="*/ 1439834 w 3017885"/>
                <a:gd name="connsiteY77" fmla="*/ 1104843 h 3383280"/>
                <a:gd name="connsiteX78" fmla="*/ 1388408 w 3017885"/>
                <a:gd name="connsiteY78" fmla="*/ 1175215 h 3383280"/>
                <a:gd name="connsiteX79" fmla="*/ 1388408 w 3017885"/>
                <a:gd name="connsiteY79" fmla="*/ 1175215 h 3383280"/>
                <a:gd name="connsiteX80" fmla="*/ 1388408 w 3017885"/>
                <a:gd name="connsiteY80" fmla="*/ 1175215 h 3383280"/>
                <a:gd name="connsiteX81" fmla="*/ 1390438 w 3017885"/>
                <a:gd name="connsiteY81" fmla="*/ 1183335 h 3383280"/>
                <a:gd name="connsiteX82" fmla="*/ 1374875 w 3017885"/>
                <a:gd name="connsiteY82" fmla="*/ 1200252 h 3383280"/>
                <a:gd name="connsiteX83" fmla="*/ 1324126 w 3017885"/>
                <a:gd name="connsiteY83" fmla="*/ 1236791 h 3383280"/>
                <a:gd name="connsiteX84" fmla="*/ 1203681 w 3017885"/>
                <a:gd name="connsiteY84" fmla="*/ 1327463 h 3383280"/>
                <a:gd name="connsiteX85" fmla="*/ 1085266 w 3017885"/>
                <a:gd name="connsiteY85" fmla="*/ 1497304 h 3383280"/>
                <a:gd name="connsiteX86" fmla="*/ 1005421 w 3017885"/>
                <a:gd name="connsiteY86" fmla="*/ 1774056 h 3383280"/>
                <a:gd name="connsiteX87" fmla="*/ 1005421 w 3017885"/>
                <a:gd name="connsiteY87" fmla="*/ 1774056 h 3383280"/>
                <a:gd name="connsiteX88" fmla="*/ 1005421 w 3017885"/>
                <a:gd name="connsiteY88" fmla="*/ 1774056 h 3383280"/>
                <a:gd name="connsiteX89" fmla="*/ 952642 w 3017885"/>
                <a:gd name="connsiteY89" fmla="*/ 1830218 h 3383280"/>
                <a:gd name="connsiteX90" fmla="*/ 794981 w 3017885"/>
                <a:gd name="connsiteY90" fmla="*/ 2026448 h 3383280"/>
                <a:gd name="connsiteX91" fmla="*/ 734759 w 3017885"/>
                <a:gd name="connsiteY91" fmla="*/ 2065695 h 3383280"/>
                <a:gd name="connsiteX92" fmla="*/ 650853 w 3017885"/>
                <a:gd name="connsiteY92" fmla="*/ 2144187 h 3383280"/>
                <a:gd name="connsiteX93" fmla="*/ 610930 w 3017885"/>
                <a:gd name="connsiteY93" fmla="*/ 2171930 h 3383280"/>
                <a:gd name="connsiteX94" fmla="*/ 566271 w 3017885"/>
                <a:gd name="connsiteY94" fmla="*/ 2206439 h 3383280"/>
                <a:gd name="connsiteX95" fmla="*/ 430263 w 3017885"/>
                <a:gd name="connsiteY95" fmla="*/ 2381693 h 3383280"/>
                <a:gd name="connsiteX96" fmla="*/ 333502 w 3017885"/>
                <a:gd name="connsiteY96" fmla="*/ 2566420 h 3383280"/>
                <a:gd name="connsiteX97" fmla="*/ 174487 w 3017885"/>
                <a:gd name="connsiteY97" fmla="*/ 2816106 h 3383280"/>
                <a:gd name="connsiteX98" fmla="*/ 128475 w 3017885"/>
                <a:gd name="connsiteY98" fmla="*/ 2819489 h 3383280"/>
                <a:gd name="connsiteX99" fmla="*/ 29006 w 3017885"/>
                <a:gd name="connsiteY99" fmla="*/ 2834376 h 3383280"/>
                <a:gd name="connsiteX100" fmla="*/ 17503 w 3017885"/>
                <a:gd name="connsiteY100" fmla="*/ 2836406 h 3383280"/>
                <a:gd name="connsiteX101" fmla="*/ 1940 w 3017885"/>
                <a:gd name="connsiteY101" fmla="*/ 2841142 h 3383280"/>
                <a:gd name="connsiteX102" fmla="*/ 31713 w 3017885"/>
                <a:gd name="connsiteY102" fmla="*/ 3159171 h 3383280"/>
                <a:gd name="connsiteX103" fmla="*/ 60809 w 3017885"/>
                <a:gd name="connsiteY103" fmla="*/ 3276909 h 3383280"/>
                <a:gd name="connsiteX104" fmla="*/ 60809 w 3017885"/>
                <a:gd name="connsiteY104" fmla="*/ 3276909 h 3383280"/>
                <a:gd name="connsiteX105" fmla="*/ 123738 w 3017885"/>
                <a:gd name="connsiteY105" fmla="*/ 3372317 h 3383280"/>
                <a:gd name="connsiteX106" fmla="*/ 189374 w 3017885"/>
                <a:gd name="connsiteY106" fmla="*/ 3368934 h 3383280"/>
                <a:gd name="connsiteX107" fmla="*/ 189374 w 3017885"/>
                <a:gd name="connsiteY107" fmla="*/ 3368934 h 3383280"/>
                <a:gd name="connsiteX108" fmla="*/ 189374 w 3017885"/>
                <a:gd name="connsiteY108" fmla="*/ 3368934 h 3383280"/>
                <a:gd name="connsiteX109" fmla="*/ 189374 w 3017885"/>
                <a:gd name="connsiteY109" fmla="*/ 3368934 h 3383280"/>
                <a:gd name="connsiteX110" fmla="*/ 189374 w 3017885"/>
                <a:gd name="connsiteY110" fmla="*/ 3368934 h 3383280"/>
                <a:gd name="connsiteX111" fmla="*/ 229297 w 3017885"/>
                <a:gd name="connsiteY111" fmla="*/ 3186237 h 3383280"/>
                <a:gd name="connsiteX112" fmla="*/ 242830 w 3017885"/>
                <a:gd name="connsiteY112" fmla="*/ 3132781 h 3383280"/>
                <a:gd name="connsiteX113" fmla="*/ 374778 w 3017885"/>
                <a:gd name="connsiteY113" fmla="*/ 2987977 h 3383280"/>
                <a:gd name="connsiteX114" fmla="*/ 374778 w 3017885"/>
                <a:gd name="connsiteY114" fmla="*/ 2987977 h 3383280"/>
                <a:gd name="connsiteX115" fmla="*/ 388311 w 3017885"/>
                <a:gd name="connsiteY115" fmla="*/ 2990683 h 3383280"/>
                <a:gd name="connsiteX116" fmla="*/ 367334 w 3017885"/>
                <a:gd name="connsiteY116" fmla="*/ 2945348 h 3383280"/>
                <a:gd name="connsiteX117" fmla="*/ 346358 w 3017885"/>
                <a:gd name="connsiteY117" fmla="*/ 2874975 h 3383280"/>
                <a:gd name="connsiteX118" fmla="*/ 439060 w 3017885"/>
                <a:gd name="connsiteY118" fmla="*/ 2734231 h 3383280"/>
                <a:gd name="connsiteX119" fmla="*/ 439060 w 3017885"/>
                <a:gd name="connsiteY119" fmla="*/ 2734231 h 3383280"/>
                <a:gd name="connsiteX120" fmla="*/ 558828 w 3017885"/>
                <a:gd name="connsiteY120" fmla="*/ 2578600 h 3383280"/>
                <a:gd name="connsiteX121" fmla="*/ 808514 w 3017885"/>
                <a:gd name="connsiteY121" fmla="*/ 2329591 h 3383280"/>
                <a:gd name="connsiteX122" fmla="*/ 953995 w 3017885"/>
                <a:gd name="connsiteY122" fmla="*/ 2247715 h 3383280"/>
                <a:gd name="connsiteX123" fmla="*/ 1151579 w 3017885"/>
                <a:gd name="connsiteY123" fmla="*/ 2091407 h 3383280"/>
                <a:gd name="connsiteX124" fmla="*/ 1151579 w 3017885"/>
                <a:gd name="connsiteY124" fmla="*/ 2091407 h 3383280"/>
                <a:gd name="connsiteX125" fmla="*/ 1151579 w 3017885"/>
                <a:gd name="connsiteY125" fmla="*/ 2091407 h 3383280"/>
                <a:gd name="connsiteX126" fmla="*/ 1443894 w 3017885"/>
                <a:gd name="connsiteY126" fmla="*/ 1784206 h 3383280"/>
                <a:gd name="connsiteX127" fmla="*/ 1519003 w 3017885"/>
                <a:gd name="connsiteY127" fmla="*/ 1746990 h 3383280"/>
                <a:gd name="connsiteX128" fmla="*/ 1916877 w 3017885"/>
                <a:gd name="connsiteY128" fmla="*/ 1736840 h 3383280"/>
                <a:gd name="connsiteX129" fmla="*/ 1916877 w 3017885"/>
                <a:gd name="connsiteY129" fmla="*/ 1736840 h 3383280"/>
                <a:gd name="connsiteX130" fmla="*/ 1916877 w 3017885"/>
                <a:gd name="connsiteY130" fmla="*/ 1736840 h 3383280"/>
                <a:gd name="connsiteX131" fmla="*/ 1916877 w 3017885"/>
                <a:gd name="connsiteY131" fmla="*/ 1736840 h 3383280"/>
                <a:gd name="connsiteX132" fmla="*/ 1916877 w 3017885"/>
                <a:gd name="connsiteY132" fmla="*/ 1736840 h 3383280"/>
                <a:gd name="connsiteX133" fmla="*/ 1916877 w 3017885"/>
                <a:gd name="connsiteY133" fmla="*/ 1736840 h 3383280"/>
                <a:gd name="connsiteX134" fmla="*/ 2014992 w 3017885"/>
                <a:gd name="connsiteY134" fmla="*/ 1736840 h 3383280"/>
                <a:gd name="connsiteX135" fmla="*/ 2033938 w 3017885"/>
                <a:gd name="connsiteY135" fmla="*/ 1772702 h 3383280"/>
                <a:gd name="connsiteX136" fmla="*/ 1876277 w 3017885"/>
                <a:gd name="connsiteY136" fmla="*/ 2129300 h 3383280"/>
                <a:gd name="connsiteX137" fmla="*/ 1803875 w 3017885"/>
                <a:gd name="connsiteY137" fmla="*/ 2301171 h 3383280"/>
                <a:gd name="connsiteX138" fmla="*/ 1803875 w 3017885"/>
                <a:gd name="connsiteY138" fmla="*/ 2301171 h 3383280"/>
                <a:gd name="connsiteX139" fmla="*/ 1635388 w 3017885"/>
                <a:gd name="connsiteY139" fmla="*/ 2355980 h 3383280"/>
                <a:gd name="connsiteX140" fmla="*/ 1635388 w 3017885"/>
                <a:gd name="connsiteY140" fmla="*/ 2355980 h 3383280"/>
                <a:gd name="connsiteX141" fmla="*/ 1635388 w 3017885"/>
                <a:gd name="connsiteY141" fmla="*/ 2355980 h 3383280"/>
                <a:gd name="connsiteX142" fmla="*/ 1598172 w 3017885"/>
                <a:gd name="connsiteY142" fmla="*/ 2383046 h 3383280"/>
                <a:gd name="connsiteX143" fmla="*/ 1651627 w 3017885"/>
                <a:gd name="connsiteY143" fmla="*/ 2462892 h 3383280"/>
                <a:gd name="connsiteX144" fmla="*/ 1656364 w 3017885"/>
                <a:gd name="connsiteY144" fmla="*/ 2458832 h 3383280"/>
                <a:gd name="connsiteX145" fmla="*/ 1657041 w 3017885"/>
                <a:gd name="connsiteY145" fmla="*/ 2458832 h 3383280"/>
                <a:gd name="connsiteX146" fmla="*/ 1651627 w 3017885"/>
                <a:gd name="connsiteY146" fmla="*/ 2462215 h 3383280"/>
                <a:gd name="connsiteX147" fmla="*/ 1718616 w 3017885"/>
                <a:gd name="connsiteY147" fmla="*/ 2561683 h 3383280"/>
                <a:gd name="connsiteX148" fmla="*/ 1718616 w 3017885"/>
                <a:gd name="connsiteY148" fmla="*/ 2561683 h 3383280"/>
                <a:gd name="connsiteX149" fmla="*/ 1795078 w 3017885"/>
                <a:gd name="connsiteY149" fmla="*/ 2660475 h 3383280"/>
                <a:gd name="connsiteX150" fmla="*/ 1956799 w 3017885"/>
                <a:gd name="connsiteY150" fmla="*/ 2828286 h 3383280"/>
                <a:gd name="connsiteX151" fmla="*/ 1956799 w 3017885"/>
                <a:gd name="connsiteY151" fmla="*/ 2828286 h 3383280"/>
                <a:gd name="connsiteX152" fmla="*/ 1956799 w 3017885"/>
                <a:gd name="connsiteY152" fmla="*/ 2828286 h 3383280"/>
                <a:gd name="connsiteX153" fmla="*/ 1981835 w 3017885"/>
                <a:gd name="connsiteY153" fmla="*/ 2828286 h 3383280"/>
                <a:gd name="connsiteX154" fmla="*/ 1942589 w 3017885"/>
                <a:gd name="connsiteY154" fmla="*/ 2642882 h 3383280"/>
                <a:gd name="connsiteX155" fmla="*/ 1930410 w 3017885"/>
                <a:gd name="connsiteY155" fmla="*/ 2555594 h 3383280"/>
                <a:gd name="connsiteX156" fmla="*/ 1930410 w 3017885"/>
                <a:gd name="connsiteY156" fmla="*/ 2555594 h 3383280"/>
                <a:gd name="connsiteX157" fmla="*/ 2006872 w 3017885"/>
                <a:gd name="connsiteY157" fmla="*/ 2380340 h 3383280"/>
                <a:gd name="connsiteX158" fmla="*/ 2006872 w 3017885"/>
                <a:gd name="connsiteY158" fmla="*/ 2380340 h 3383280"/>
                <a:gd name="connsiteX159" fmla="*/ 2006872 w 3017885"/>
                <a:gd name="connsiteY159" fmla="*/ 2380340 h 3383280"/>
                <a:gd name="connsiteX160" fmla="*/ 2004165 w 3017885"/>
                <a:gd name="connsiteY160" fmla="*/ 2344477 h 3383280"/>
                <a:gd name="connsiteX161" fmla="*/ 1985219 w 3017885"/>
                <a:gd name="connsiteY161" fmla="*/ 2277488 h 3383280"/>
                <a:gd name="connsiteX162" fmla="*/ 2006872 w 3017885"/>
                <a:gd name="connsiteY162" fmla="*/ 2218619 h 3383280"/>
                <a:gd name="connsiteX163" fmla="*/ 2006872 w 3017885"/>
                <a:gd name="connsiteY163" fmla="*/ 2218619 h 3383280"/>
                <a:gd name="connsiteX164" fmla="*/ 2006872 w 3017885"/>
                <a:gd name="connsiteY164" fmla="*/ 2218619 h 3383280"/>
                <a:gd name="connsiteX165" fmla="*/ 2270091 w 3017885"/>
                <a:gd name="connsiteY165" fmla="*/ 1875554 h 3383280"/>
                <a:gd name="connsiteX166" fmla="*/ 2349936 w 3017885"/>
                <a:gd name="connsiteY166" fmla="*/ 1759169 h 3383280"/>
                <a:gd name="connsiteX167" fmla="*/ 2274151 w 3017885"/>
                <a:gd name="connsiteY167" fmla="*/ 1507453 h 3383280"/>
                <a:gd name="connsiteX168" fmla="*/ 2274151 w 3017885"/>
                <a:gd name="connsiteY168" fmla="*/ 1507453 h 3383280"/>
                <a:gd name="connsiteX169" fmla="*/ 2274151 w 3017885"/>
                <a:gd name="connsiteY169" fmla="*/ 1507453 h 3383280"/>
                <a:gd name="connsiteX170" fmla="*/ 1945296 w 3017885"/>
                <a:gd name="connsiteY170" fmla="*/ 1388362 h 3383280"/>
                <a:gd name="connsiteX171" fmla="*/ 1732149 w 3017885"/>
                <a:gd name="connsiteY171" fmla="*/ 1349792 h 3383280"/>
                <a:gd name="connsiteX172" fmla="*/ 1784252 w 3017885"/>
                <a:gd name="connsiteY172" fmla="*/ 1299720 h 3383280"/>
                <a:gd name="connsiteX173" fmla="*/ 1879660 w 3017885"/>
                <a:gd name="connsiteY173" fmla="*/ 1227318 h 3383280"/>
                <a:gd name="connsiteX174" fmla="*/ 1879660 w 3017885"/>
                <a:gd name="connsiteY174" fmla="*/ 1227318 h 3383280"/>
                <a:gd name="connsiteX175" fmla="*/ 1914170 w 3017885"/>
                <a:gd name="connsiteY175" fmla="*/ 1197545 h 3383280"/>
                <a:gd name="connsiteX176" fmla="*/ 1914170 w 3017885"/>
                <a:gd name="connsiteY176" fmla="*/ 1197545 h 3383280"/>
                <a:gd name="connsiteX177" fmla="*/ 2063711 w 3017885"/>
                <a:gd name="connsiteY177" fmla="*/ 1167095 h 3383280"/>
                <a:gd name="connsiteX178" fmla="*/ 2063711 w 3017885"/>
                <a:gd name="connsiteY178" fmla="*/ 1167095 h 3383280"/>
                <a:gd name="connsiteX179" fmla="*/ 2063711 w 3017885"/>
                <a:gd name="connsiteY179" fmla="*/ 1167095 h 3383280"/>
                <a:gd name="connsiteX180" fmla="*/ 2155736 w 3017885"/>
                <a:gd name="connsiteY180" fmla="*/ 1083867 h 3383280"/>
                <a:gd name="connsiteX181" fmla="*/ 2230845 w 3017885"/>
                <a:gd name="connsiteY181" fmla="*/ 1037854 h 3383280"/>
                <a:gd name="connsiteX182" fmla="*/ 2364146 w 3017885"/>
                <a:gd name="connsiteY182" fmla="*/ 1141383 h 3383280"/>
                <a:gd name="connsiteX183" fmla="*/ 2697738 w 3017885"/>
                <a:gd name="connsiteY183" fmla="*/ 1371446 h 3383280"/>
                <a:gd name="connsiteX184" fmla="*/ 2697738 w 3017885"/>
                <a:gd name="connsiteY184" fmla="*/ 1371446 h 3383280"/>
                <a:gd name="connsiteX185" fmla="*/ 2697738 w 3017885"/>
                <a:gd name="connsiteY185" fmla="*/ 1371446 h 3383280"/>
                <a:gd name="connsiteX186" fmla="*/ 2827655 w 3017885"/>
                <a:gd name="connsiteY186" fmla="*/ 1326786 h 3383280"/>
                <a:gd name="connsiteX187" fmla="*/ 2931184 w 3017885"/>
                <a:gd name="connsiteY187" fmla="*/ 997255 h 3383280"/>
                <a:gd name="connsiteX188" fmla="*/ 2931184 w 3017885"/>
                <a:gd name="connsiteY188" fmla="*/ 997255 h 3383280"/>
                <a:gd name="connsiteX189" fmla="*/ 2931184 w 3017885"/>
                <a:gd name="connsiteY189" fmla="*/ 997255 h 3383280"/>
                <a:gd name="connsiteX190" fmla="*/ 2969753 w 3017885"/>
                <a:gd name="connsiteY190" fmla="*/ 824031 h 3383280"/>
                <a:gd name="connsiteX191" fmla="*/ 3015766 w 3017885"/>
                <a:gd name="connsiteY191" fmla="*/ 692083 h 3383280"/>
                <a:gd name="connsiteX192" fmla="*/ 3023209 w 3017885"/>
                <a:gd name="connsiteY192" fmla="*/ 632537 h 3383280"/>
                <a:gd name="connsiteX193" fmla="*/ 3002233 w 3017885"/>
                <a:gd name="connsiteY193" fmla="*/ 604118 h 3383280"/>
                <a:gd name="connsiteX194" fmla="*/ 1985219 w 3017885"/>
                <a:gd name="connsiteY194" fmla="*/ 1663084 h 3383280"/>
                <a:gd name="connsiteX195" fmla="*/ 1985219 w 3017885"/>
                <a:gd name="connsiteY195" fmla="*/ 1663084 h 3383280"/>
                <a:gd name="connsiteX196" fmla="*/ 1985219 w 3017885"/>
                <a:gd name="connsiteY196" fmla="*/ 1663084 h 3383280"/>
                <a:gd name="connsiteX197" fmla="*/ 1985219 w 3017885"/>
                <a:gd name="connsiteY197" fmla="*/ 1663084 h 3383280"/>
                <a:gd name="connsiteX198" fmla="*/ 1985219 w 3017885"/>
                <a:gd name="connsiteY198" fmla="*/ 1663084 h 3383280"/>
                <a:gd name="connsiteX199" fmla="*/ 2294451 w 3017885"/>
                <a:gd name="connsiteY199" fmla="*/ 413977 h 3383280"/>
                <a:gd name="connsiteX200" fmla="*/ 2366853 w 3017885"/>
                <a:gd name="connsiteY200" fmla="*/ 330749 h 3383280"/>
                <a:gd name="connsiteX201" fmla="*/ 2432488 w 3017885"/>
                <a:gd name="connsiteY201" fmla="*/ 325335 h 3383280"/>
                <a:gd name="connsiteX202" fmla="*/ 2387152 w 3017885"/>
                <a:gd name="connsiteY202" fmla="*/ 349695 h 3383280"/>
                <a:gd name="connsiteX203" fmla="*/ 2294451 w 3017885"/>
                <a:gd name="connsiteY203" fmla="*/ 413977 h 338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3017885" h="3383280">
                  <a:moveTo>
                    <a:pt x="3002233" y="604118"/>
                  </a:moveTo>
                  <a:cubicBezTo>
                    <a:pt x="2989376" y="604794"/>
                    <a:pt x="2970430" y="594644"/>
                    <a:pt x="2957573" y="595321"/>
                  </a:cubicBezTo>
                  <a:cubicBezTo>
                    <a:pt x="2957573" y="595321"/>
                    <a:pt x="2930507" y="593291"/>
                    <a:pt x="2930507" y="593291"/>
                  </a:cubicBezTo>
                  <a:cubicBezTo>
                    <a:pt x="2880435" y="577728"/>
                    <a:pt x="2856752" y="665017"/>
                    <a:pt x="2852692" y="682610"/>
                  </a:cubicBezTo>
                  <a:cubicBezTo>
                    <a:pt x="2852692" y="682610"/>
                    <a:pt x="2852692" y="726592"/>
                    <a:pt x="2849308" y="734036"/>
                  </a:cubicBezTo>
                  <a:cubicBezTo>
                    <a:pt x="2826979" y="719149"/>
                    <a:pt x="2844572" y="681256"/>
                    <a:pt x="2806002" y="671107"/>
                  </a:cubicBezTo>
                  <a:cubicBezTo>
                    <a:pt x="2800589" y="731329"/>
                    <a:pt x="2806002" y="776665"/>
                    <a:pt x="2851338" y="815234"/>
                  </a:cubicBezTo>
                  <a:cubicBezTo>
                    <a:pt x="2872991" y="836211"/>
                    <a:pt x="2831715" y="925529"/>
                    <a:pt x="2824272" y="947182"/>
                  </a:cubicBezTo>
                  <a:cubicBezTo>
                    <a:pt x="2793823" y="1037177"/>
                    <a:pt x="2762697" y="1102813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688264" y="1186718"/>
                    <a:pt x="2679468" y="1173185"/>
                    <a:pt x="2668641" y="1163035"/>
                  </a:cubicBezTo>
                  <a:cubicBezTo>
                    <a:pt x="2569173" y="1071687"/>
                    <a:pt x="2469704" y="990488"/>
                    <a:pt x="2389182" y="878840"/>
                  </a:cubicBezTo>
                  <a:lnTo>
                    <a:pt x="2363470" y="845007"/>
                  </a:lnTo>
                  <a:cubicBezTo>
                    <a:pt x="2307307" y="743509"/>
                    <a:pt x="2199042" y="713059"/>
                    <a:pt x="2327607" y="706293"/>
                  </a:cubicBezTo>
                  <a:cubicBezTo>
                    <a:pt x="2328960" y="706293"/>
                    <a:pt x="2358733" y="756365"/>
                    <a:pt x="2380386" y="775988"/>
                  </a:cubicBezTo>
                  <a:cubicBezTo>
                    <a:pt x="2387829" y="782078"/>
                    <a:pt x="2412189" y="785461"/>
                    <a:pt x="2415572" y="784785"/>
                  </a:cubicBezTo>
                  <a:cubicBezTo>
                    <a:pt x="2431135" y="782755"/>
                    <a:pt x="2464291" y="736065"/>
                    <a:pt x="2477824" y="738772"/>
                  </a:cubicBezTo>
                  <a:cubicBezTo>
                    <a:pt x="2488651" y="740125"/>
                    <a:pt x="2477148" y="729976"/>
                    <a:pt x="2477824" y="725916"/>
                  </a:cubicBezTo>
                  <a:cubicBezTo>
                    <a:pt x="2479854" y="721856"/>
                    <a:pt x="2484591" y="725239"/>
                    <a:pt x="2488651" y="726592"/>
                  </a:cubicBezTo>
                  <a:cubicBezTo>
                    <a:pt x="2494741" y="729299"/>
                    <a:pt x="2496094" y="726592"/>
                    <a:pt x="2495417" y="723886"/>
                  </a:cubicBezTo>
                  <a:cubicBezTo>
                    <a:pt x="2498801" y="715089"/>
                    <a:pt x="2506920" y="708999"/>
                    <a:pt x="2518424" y="708999"/>
                  </a:cubicBezTo>
                  <a:cubicBezTo>
                    <a:pt x="2525867" y="708999"/>
                    <a:pt x="2531280" y="704939"/>
                    <a:pt x="2533987" y="697496"/>
                  </a:cubicBezTo>
                  <a:cubicBezTo>
                    <a:pt x="2536017" y="683286"/>
                    <a:pt x="2533987" y="668400"/>
                    <a:pt x="2542783" y="655543"/>
                  </a:cubicBezTo>
                  <a:cubicBezTo>
                    <a:pt x="2547520" y="647424"/>
                    <a:pt x="2556993" y="640657"/>
                    <a:pt x="2561730" y="639304"/>
                  </a:cubicBezTo>
                  <a:cubicBezTo>
                    <a:pt x="2594886" y="628477"/>
                    <a:pt x="2612479" y="597351"/>
                    <a:pt x="2617892" y="590584"/>
                  </a:cubicBezTo>
                  <a:cubicBezTo>
                    <a:pt x="2623982" y="583141"/>
                    <a:pt x="2640898" y="556075"/>
                    <a:pt x="2642252" y="552015"/>
                  </a:cubicBezTo>
                  <a:cubicBezTo>
                    <a:pt x="2661875" y="522242"/>
                    <a:pt x="2642928" y="445780"/>
                    <a:pt x="2642928" y="445780"/>
                  </a:cubicBezTo>
                  <a:cubicBezTo>
                    <a:pt x="2642928" y="445780"/>
                    <a:pt x="2642928" y="445780"/>
                    <a:pt x="2642928" y="445780"/>
                  </a:cubicBezTo>
                  <a:cubicBezTo>
                    <a:pt x="2622629" y="409241"/>
                    <a:pt x="2621952" y="360521"/>
                    <a:pt x="2575263" y="341575"/>
                  </a:cubicBezTo>
                  <a:lnTo>
                    <a:pt x="2575263" y="341575"/>
                  </a:lnTo>
                  <a:cubicBezTo>
                    <a:pt x="2552933" y="323982"/>
                    <a:pt x="2571203" y="334132"/>
                    <a:pt x="2548873" y="316539"/>
                  </a:cubicBezTo>
                  <a:cubicBezTo>
                    <a:pt x="2540753" y="309096"/>
                    <a:pt x="2525867" y="307066"/>
                    <a:pt x="2525867" y="307066"/>
                  </a:cubicBezTo>
                  <a:cubicBezTo>
                    <a:pt x="2510980" y="210980"/>
                    <a:pt x="2424369" y="157525"/>
                    <a:pt x="2330990" y="236017"/>
                  </a:cubicBezTo>
                  <a:cubicBezTo>
                    <a:pt x="2287007" y="272556"/>
                    <a:pt x="2220695" y="232633"/>
                    <a:pt x="2171299" y="257670"/>
                  </a:cubicBezTo>
                  <a:cubicBezTo>
                    <a:pt x="2109724" y="270526"/>
                    <a:pt x="2076567" y="330749"/>
                    <a:pt x="2012285" y="332778"/>
                  </a:cubicBezTo>
                  <a:cubicBezTo>
                    <a:pt x="1976422" y="333455"/>
                    <a:pt x="1904697" y="313155"/>
                    <a:pt x="1904697" y="313155"/>
                  </a:cubicBezTo>
                  <a:cubicBezTo>
                    <a:pt x="1904697" y="313155"/>
                    <a:pt x="1904697" y="313155"/>
                    <a:pt x="1904697" y="313155"/>
                  </a:cubicBezTo>
                  <a:cubicBezTo>
                    <a:pt x="1871541" y="300299"/>
                    <a:pt x="1797108" y="283383"/>
                    <a:pt x="1782222" y="250903"/>
                  </a:cubicBezTo>
                  <a:cubicBezTo>
                    <a:pt x="1782222" y="250903"/>
                    <a:pt x="1762599" y="208274"/>
                    <a:pt x="1762599" y="208274"/>
                  </a:cubicBezTo>
                  <a:cubicBezTo>
                    <a:pt x="1727413" y="154141"/>
                    <a:pt x="1663130" y="169028"/>
                    <a:pt x="1639448" y="164291"/>
                  </a:cubicBezTo>
                  <a:cubicBezTo>
                    <a:pt x="1684783" y="189327"/>
                    <a:pt x="1686813" y="208274"/>
                    <a:pt x="1705083" y="234663"/>
                  </a:cubicBezTo>
                  <a:cubicBezTo>
                    <a:pt x="1713880" y="254963"/>
                    <a:pt x="1724706" y="271879"/>
                    <a:pt x="1731473" y="295562"/>
                  </a:cubicBezTo>
                  <a:cubicBezTo>
                    <a:pt x="1743653" y="314509"/>
                    <a:pt x="1776809" y="354431"/>
                    <a:pt x="1797108" y="376761"/>
                  </a:cubicBezTo>
                  <a:cubicBezTo>
                    <a:pt x="1865451" y="426157"/>
                    <a:pt x="2044088" y="491793"/>
                    <a:pt x="2019051" y="523596"/>
                  </a:cubicBezTo>
                  <a:cubicBezTo>
                    <a:pt x="1976422" y="488409"/>
                    <a:pt x="1754479" y="395031"/>
                    <a:pt x="1754479" y="395031"/>
                  </a:cubicBezTo>
                  <a:cubicBezTo>
                    <a:pt x="1667867" y="358491"/>
                    <a:pt x="1580578" y="322629"/>
                    <a:pt x="1493966" y="286089"/>
                  </a:cubicBezTo>
                  <a:cubicBezTo>
                    <a:pt x="1345779" y="237370"/>
                    <a:pt x="1197591" y="187974"/>
                    <a:pt x="1044667" y="152788"/>
                  </a:cubicBezTo>
                  <a:cubicBezTo>
                    <a:pt x="991888" y="135872"/>
                    <a:pt x="875503" y="119632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69413" y="111512"/>
                    <a:pt x="865353" y="107452"/>
                    <a:pt x="861970" y="102715"/>
                  </a:cubicBezTo>
                  <a:cubicBezTo>
                    <a:pt x="793628" y="100685"/>
                    <a:pt x="733405" y="75649"/>
                    <a:pt x="677243" y="38433"/>
                  </a:cubicBezTo>
                  <a:cubicBezTo>
                    <a:pt x="658296" y="28960"/>
                    <a:pt x="639350" y="19487"/>
                    <a:pt x="619727" y="9337"/>
                  </a:cubicBezTo>
                  <a:cubicBezTo>
                    <a:pt x="598751" y="-1490"/>
                    <a:pt x="578451" y="-9609"/>
                    <a:pt x="571008" y="24900"/>
                  </a:cubicBezTo>
                  <a:cubicBezTo>
                    <a:pt x="571008" y="24900"/>
                    <a:pt x="571008" y="24900"/>
                    <a:pt x="571008" y="24900"/>
                  </a:cubicBezTo>
                  <a:cubicBezTo>
                    <a:pt x="566948" y="28283"/>
                    <a:pt x="562888" y="31667"/>
                    <a:pt x="559505" y="35727"/>
                  </a:cubicBezTo>
                  <a:cubicBezTo>
                    <a:pt x="559505" y="35727"/>
                    <a:pt x="559505" y="35727"/>
                    <a:pt x="559505" y="35727"/>
                  </a:cubicBezTo>
                  <a:cubicBezTo>
                    <a:pt x="503342" y="24900"/>
                    <a:pt x="499959" y="66176"/>
                    <a:pt x="493192" y="104069"/>
                  </a:cubicBezTo>
                  <a:lnTo>
                    <a:pt x="493192" y="104069"/>
                  </a:lnTo>
                  <a:cubicBezTo>
                    <a:pt x="459360" y="108129"/>
                    <a:pt x="464096" y="124368"/>
                    <a:pt x="485072" y="139255"/>
                  </a:cubicBezTo>
                  <a:cubicBezTo>
                    <a:pt x="504019" y="152111"/>
                    <a:pt x="526348" y="159555"/>
                    <a:pt x="547325" y="169704"/>
                  </a:cubicBezTo>
                  <a:cubicBezTo>
                    <a:pt x="568978" y="177148"/>
                    <a:pt x="591308" y="183914"/>
                    <a:pt x="612960" y="192034"/>
                  </a:cubicBezTo>
                  <a:cubicBezTo>
                    <a:pt x="644087" y="204214"/>
                    <a:pt x="614990" y="210980"/>
                    <a:pt x="610254" y="220454"/>
                  </a:cubicBezTo>
                  <a:cubicBezTo>
                    <a:pt x="597397" y="223837"/>
                    <a:pt x="583864" y="229250"/>
                    <a:pt x="586571" y="244813"/>
                  </a:cubicBezTo>
                  <a:cubicBezTo>
                    <a:pt x="589278" y="259023"/>
                    <a:pt x="603487" y="254963"/>
                    <a:pt x="612960" y="254286"/>
                  </a:cubicBezTo>
                  <a:cubicBezTo>
                    <a:pt x="652883" y="249550"/>
                    <a:pt x="694159" y="255640"/>
                    <a:pt x="732052" y="236693"/>
                  </a:cubicBezTo>
                  <a:cubicBezTo>
                    <a:pt x="847083" y="204214"/>
                    <a:pt x="916779" y="256993"/>
                    <a:pt x="1008127" y="273909"/>
                  </a:cubicBezTo>
                  <a:lnTo>
                    <a:pt x="1008127" y="273909"/>
                  </a:lnTo>
                  <a:cubicBezTo>
                    <a:pt x="1108273" y="313832"/>
                    <a:pt x="1209771" y="349695"/>
                    <a:pt x="1313299" y="379468"/>
                  </a:cubicBezTo>
                  <a:cubicBezTo>
                    <a:pt x="1315329" y="384204"/>
                    <a:pt x="1383672" y="404504"/>
                    <a:pt x="1410738" y="421420"/>
                  </a:cubicBezTo>
                  <a:cubicBezTo>
                    <a:pt x="1498026" y="478260"/>
                    <a:pt x="1782222" y="578405"/>
                    <a:pt x="1777485" y="609531"/>
                  </a:cubicBezTo>
                  <a:cubicBezTo>
                    <a:pt x="1746359" y="681933"/>
                    <a:pt x="1708466" y="706293"/>
                    <a:pt x="1704407" y="711029"/>
                  </a:cubicBezTo>
                  <a:cubicBezTo>
                    <a:pt x="1673280" y="750952"/>
                    <a:pt x="1623208" y="775988"/>
                    <a:pt x="1612381" y="831474"/>
                  </a:cubicBezTo>
                  <a:cubicBezTo>
                    <a:pt x="1612381" y="831474"/>
                    <a:pt x="1581932" y="869367"/>
                    <a:pt x="1571105" y="891020"/>
                  </a:cubicBezTo>
                  <a:cubicBezTo>
                    <a:pt x="1531183" y="964775"/>
                    <a:pt x="1489230" y="1037177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18858" y="1125819"/>
                    <a:pt x="1376228" y="1130556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9762" y="1177922"/>
                    <a:pt x="1390438" y="1180628"/>
                    <a:pt x="1390438" y="1183335"/>
                  </a:cubicBezTo>
                  <a:cubicBezTo>
                    <a:pt x="1385025" y="1189425"/>
                    <a:pt x="1376228" y="1197545"/>
                    <a:pt x="1374875" y="1200252"/>
                  </a:cubicBezTo>
                  <a:cubicBezTo>
                    <a:pt x="1364049" y="1222581"/>
                    <a:pt x="1349162" y="1207018"/>
                    <a:pt x="1324126" y="1236791"/>
                  </a:cubicBezTo>
                  <a:cubicBezTo>
                    <a:pt x="1293000" y="1278744"/>
                    <a:pt x="1251047" y="1307163"/>
                    <a:pt x="1203681" y="1327463"/>
                  </a:cubicBezTo>
                  <a:cubicBezTo>
                    <a:pt x="1130602" y="1360619"/>
                    <a:pt x="1102859" y="1425578"/>
                    <a:pt x="1085266" y="1497304"/>
                  </a:cubicBezTo>
                  <a:cubicBezTo>
                    <a:pt x="1067673" y="1560909"/>
                    <a:pt x="1065643" y="1701654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987828" y="1793002"/>
                    <a:pt x="970911" y="1811949"/>
                    <a:pt x="952642" y="1830218"/>
                  </a:cubicBezTo>
                  <a:cubicBezTo>
                    <a:pt x="893096" y="1889764"/>
                    <a:pt x="859263" y="1970286"/>
                    <a:pt x="794981" y="2026448"/>
                  </a:cubicBezTo>
                  <a:cubicBezTo>
                    <a:pt x="776035" y="2040658"/>
                    <a:pt x="759118" y="2056898"/>
                    <a:pt x="734759" y="2065695"/>
                  </a:cubicBezTo>
                  <a:cubicBezTo>
                    <a:pt x="696866" y="2079228"/>
                    <a:pt x="667770" y="2105617"/>
                    <a:pt x="650853" y="2144187"/>
                  </a:cubicBezTo>
                  <a:cubicBezTo>
                    <a:pt x="637320" y="2153660"/>
                    <a:pt x="624464" y="2163133"/>
                    <a:pt x="610930" y="2171930"/>
                  </a:cubicBezTo>
                  <a:cubicBezTo>
                    <a:pt x="589954" y="2187493"/>
                    <a:pt x="583188" y="2190876"/>
                    <a:pt x="566271" y="2206439"/>
                  </a:cubicBezTo>
                  <a:cubicBezTo>
                    <a:pt x="516199" y="2252452"/>
                    <a:pt x="462066" y="2314704"/>
                    <a:pt x="430263" y="2381693"/>
                  </a:cubicBezTo>
                  <a:cubicBezTo>
                    <a:pt x="395754" y="2443945"/>
                    <a:pt x="368011" y="2504168"/>
                    <a:pt x="333502" y="2566420"/>
                  </a:cubicBezTo>
                  <a:cubicBezTo>
                    <a:pt x="303052" y="2635439"/>
                    <a:pt x="213733" y="2811370"/>
                    <a:pt x="174487" y="2816106"/>
                  </a:cubicBezTo>
                  <a:cubicBezTo>
                    <a:pt x="174487" y="2816106"/>
                    <a:pt x="160278" y="2815429"/>
                    <a:pt x="128475" y="2819489"/>
                  </a:cubicBezTo>
                  <a:cubicBezTo>
                    <a:pt x="94642" y="2824226"/>
                    <a:pt x="58103" y="2807986"/>
                    <a:pt x="29006" y="2834376"/>
                  </a:cubicBezTo>
                  <a:cubicBezTo>
                    <a:pt x="29006" y="2834376"/>
                    <a:pt x="17503" y="2836406"/>
                    <a:pt x="17503" y="2836406"/>
                  </a:cubicBezTo>
                  <a:cubicBezTo>
                    <a:pt x="9383" y="2837759"/>
                    <a:pt x="3970" y="2835052"/>
                    <a:pt x="1940" y="2841142"/>
                  </a:cubicBezTo>
                  <a:cubicBezTo>
                    <a:pt x="-8886" y="2959557"/>
                    <a:pt x="29006" y="3048199"/>
                    <a:pt x="31713" y="3159171"/>
                  </a:cubicBezTo>
                  <a:cubicBezTo>
                    <a:pt x="33066" y="3167967"/>
                    <a:pt x="43216" y="3249166"/>
                    <a:pt x="60809" y="3276909"/>
                  </a:cubicBezTo>
                  <a:cubicBezTo>
                    <a:pt x="60809" y="3276909"/>
                    <a:pt x="60809" y="3276909"/>
                    <a:pt x="60809" y="3276909"/>
                  </a:cubicBezTo>
                  <a:cubicBezTo>
                    <a:pt x="81786" y="3320215"/>
                    <a:pt x="112235" y="3356078"/>
                    <a:pt x="123738" y="3372317"/>
                  </a:cubicBezTo>
                  <a:cubicBezTo>
                    <a:pt x="136595" y="3387204"/>
                    <a:pt x="168397" y="3389910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219823" y="3312095"/>
                    <a:pt x="196817" y="3243076"/>
                    <a:pt x="229297" y="3186237"/>
                  </a:cubicBezTo>
                  <a:cubicBezTo>
                    <a:pt x="250950" y="3172704"/>
                    <a:pt x="250950" y="3153757"/>
                    <a:pt x="242830" y="3132781"/>
                  </a:cubicBezTo>
                  <a:cubicBezTo>
                    <a:pt x="263129" y="3018426"/>
                    <a:pt x="273279" y="3007600"/>
                    <a:pt x="374778" y="2987977"/>
                  </a:cubicBezTo>
                  <a:cubicBezTo>
                    <a:pt x="374778" y="2987977"/>
                    <a:pt x="374778" y="2987977"/>
                    <a:pt x="374778" y="2987977"/>
                  </a:cubicBezTo>
                  <a:cubicBezTo>
                    <a:pt x="379514" y="2988653"/>
                    <a:pt x="383574" y="2990007"/>
                    <a:pt x="388311" y="2990683"/>
                  </a:cubicBezTo>
                  <a:cubicBezTo>
                    <a:pt x="396431" y="2991360"/>
                    <a:pt x="384927" y="2947377"/>
                    <a:pt x="367334" y="2945348"/>
                  </a:cubicBezTo>
                  <a:cubicBezTo>
                    <a:pt x="296285" y="2938581"/>
                    <a:pt x="331472" y="2906778"/>
                    <a:pt x="346358" y="2874975"/>
                  </a:cubicBezTo>
                  <a:cubicBezTo>
                    <a:pt x="369364" y="2822873"/>
                    <a:pt x="409287" y="2781597"/>
                    <a:pt x="439060" y="2734231"/>
                  </a:cubicBezTo>
                  <a:lnTo>
                    <a:pt x="439060" y="2734231"/>
                  </a:lnTo>
                  <a:cubicBezTo>
                    <a:pt x="478983" y="2682805"/>
                    <a:pt x="518905" y="2630702"/>
                    <a:pt x="558828" y="2578600"/>
                  </a:cubicBezTo>
                  <a:cubicBezTo>
                    <a:pt x="558828" y="2578600"/>
                    <a:pt x="707016" y="2394549"/>
                    <a:pt x="808514" y="2329591"/>
                  </a:cubicBezTo>
                  <a:cubicBezTo>
                    <a:pt x="862647" y="2313351"/>
                    <a:pt x="917456" y="2276135"/>
                    <a:pt x="953995" y="2247715"/>
                  </a:cubicBezTo>
                  <a:cubicBezTo>
                    <a:pt x="1031810" y="2211176"/>
                    <a:pt x="1098123" y="2159073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258490" y="1998029"/>
                    <a:pt x="1364725" y="1903974"/>
                    <a:pt x="1443894" y="1784206"/>
                  </a:cubicBezTo>
                  <a:cubicBezTo>
                    <a:pt x="1462840" y="1755786"/>
                    <a:pt x="1483817" y="1746313"/>
                    <a:pt x="1519003" y="1746990"/>
                  </a:cubicBezTo>
                  <a:cubicBezTo>
                    <a:pt x="1651627" y="1751050"/>
                    <a:pt x="1784929" y="1759169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16877" y="1736840"/>
                    <a:pt x="1916877" y="1736840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49356" y="1736840"/>
                    <a:pt x="1981835" y="1736840"/>
                    <a:pt x="2014992" y="1736840"/>
                  </a:cubicBezTo>
                  <a:cubicBezTo>
                    <a:pt x="2044764" y="1736840"/>
                    <a:pt x="2049501" y="1749696"/>
                    <a:pt x="2033938" y="1772702"/>
                  </a:cubicBezTo>
                  <a:cubicBezTo>
                    <a:pt x="1959506" y="1882321"/>
                    <a:pt x="1939206" y="2014945"/>
                    <a:pt x="1876277" y="2129300"/>
                  </a:cubicBezTo>
                  <a:cubicBezTo>
                    <a:pt x="1847858" y="2186139"/>
                    <a:pt x="1807258" y="2235535"/>
                    <a:pt x="1803875" y="2301171"/>
                  </a:cubicBezTo>
                  <a:cubicBezTo>
                    <a:pt x="1803875" y="2301171"/>
                    <a:pt x="1803875" y="2301171"/>
                    <a:pt x="1803875" y="2301171"/>
                  </a:cubicBezTo>
                  <a:cubicBezTo>
                    <a:pt x="1745682" y="2314027"/>
                    <a:pt x="1697640" y="2355303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2004" y="2355303"/>
                    <a:pt x="1595465" y="2362747"/>
                    <a:pt x="1598172" y="2383046"/>
                  </a:cubicBezTo>
                  <a:cubicBezTo>
                    <a:pt x="1599525" y="2395903"/>
                    <a:pt x="1634711" y="2448682"/>
                    <a:pt x="1651627" y="2462892"/>
                  </a:cubicBezTo>
                  <a:cubicBezTo>
                    <a:pt x="1651627" y="2462892"/>
                    <a:pt x="1656364" y="2458832"/>
                    <a:pt x="1656364" y="2458832"/>
                  </a:cubicBezTo>
                  <a:cubicBezTo>
                    <a:pt x="1656364" y="2458832"/>
                    <a:pt x="1657041" y="2458832"/>
                    <a:pt x="1657041" y="2458832"/>
                  </a:cubicBezTo>
                  <a:cubicBezTo>
                    <a:pt x="1655011" y="2460185"/>
                    <a:pt x="1653657" y="2461538"/>
                    <a:pt x="1651627" y="2462215"/>
                  </a:cubicBezTo>
                  <a:cubicBezTo>
                    <a:pt x="1659747" y="2504844"/>
                    <a:pt x="1688843" y="2533264"/>
                    <a:pt x="1718616" y="2561683"/>
                  </a:cubicBezTo>
                  <a:cubicBezTo>
                    <a:pt x="1718616" y="2561683"/>
                    <a:pt x="1718616" y="2561683"/>
                    <a:pt x="1718616" y="2561683"/>
                  </a:cubicBezTo>
                  <a:cubicBezTo>
                    <a:pt x="1744329" y="2594840"/>
                    <a:pt x="1769365" y="2627319"/>
                    <a:pt x="1795078" y="2660475"/>
                  </a:cubicBezTo>
                  <a:cubicBezTo>
                    <a:pt x="1837031" y="2728141"/>
                    <a:pt x="1874247" y="279986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64919" y="2828286"/>
                    <a:pt x="1973716" y="2828286"/>
                    <a:pt x="1981835" y="2828286"/>
                  </a:cubicBezTo>
                  <a:cubicBezTo>
                    <a:pt x="1987249" y="2762650"/>
                    <a:pt x="1952739" y="2705135"/>
                    <a:pt x="1942589" y="2642882"/>
                  </a:cubicBezTo>
                  <a:cubicBezTo>
                    <a:pt x="1949356" y="2612433"/>
                    <a:pt x="1940560" y="2584013"/>
                    <a:pt x="1930410" y="2555594"/>
                  </a:cubicBezTo>
                  <a:cubicBezTo>
                    <a:pt x="1930410" y="2555594"/>
                    <a:pt x="1930410" y="2555594"/>
                    <a:pt x="1930410" y="2555594"/>
                  </a:cubicBezTo>
                  <a:cubicBezTo>
                    <a:pt x="1927703" y="2484545"/>
                    <a:pt x="1941236" y="2420939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25142" y="2366807"/>
                    <a:pt x="2029201" y="2347860"/>
                    <a:pt x="2004165" y="2344477"/>
                  </a:cubicBezTo>
                  <a:cubicBezTo>
                    <a:pt x="1938529" y="2336357"/>
                    <a:pt x="1967626" y="2306584"/>
                    <a:pt x="1985219" y="2277488"/>
                  </a:cubicBezTo>
                  <a:cubicBezTo>
                    <a:pt x="1996045" y="2259218"/>
                    <a:pt x="2009578" y="2242302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97544" y="2106294"/>
                    <a:pt x="2193629" y="1998706"/>
                    <a:pt x="2270091" y="1875554"/>
                  </a:cubicBezTo>
                  <a:cubicBezTo>
                    <a:pt x="2284977" y="1828865"/>
                    <a:pt x="2322870" y="1797739"/>
                    <a:pt x="2349936" y="1759169"/>
                  </a:cubicBezTo>
                  <a:cubicBezTo>
                    <a:pt x="2437225" y="1633311"/>
                    <a:pt x="2416249" y="1561586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68738" y="1500687"/>
                    <a:pt x="2054914" y="1406632"/>
                    <a:pt x="1945296" y="1388362"/>
                  </a:cubicBezTo>
                  <a:cubicBezTo>
                    <a:pt x="1874247" y="1376859"/>
                    <a:pt x="1799815" y="1380919"/>
                    <a:pt x="1732149" y="1349792"/>
                  </a:cubicBezTo>
                  <a:cubicBezTo>
                    <a:pt x="1733503" y="1315960"/>
                    <a:pt x="1763276" y="1312576"/>
                    <a:pt x="1784252" y="1299720"/>
                  </a:cubicBezTo>
                  <a:cubicBezTo>
                    <a:pt x="1818085" y="1278744"/>
                    <a:pt x="1864097" y="1272654"/>
                    <a:pt x="1879660" y="1227318"/>
                  </a:cubicBezTo>
                  <a:cubicBezTo>
                    <a:pt x="1879660" y="1227318"/>
                    <a:pt x="1879660" y="1227318"/>
                    <a:pt x="1879660" y="1227318"/>
                  </a:cubicBezTo>
                  <a:cubicBezTo>
                    <a:pt x="1891164" y="1217845"/>
                    <a:pt x="1902667" y="1207695"/>
                    <a:pt x="1914170" y="1197545"/>
                  </a:cubicBezTo>
                  <a:cubicBezTo>
                    <a:pt x="1914170" y="1197545"/>
                    <a:pt x="1914170" y="1197545"/>
                    <a:pt x="1914170" y="1197545"/>
                  </a:cubicBezTo>
                  <a:cubicBezTo>
                    <a:pt x="1962889" y="1181305"/>
                    <a:pt x="2016345" y="1188748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111753" y="1158299"/>
                    <a:pt x="2138143" y="1125819"/>
                    <a:pt x="2155736" y="1083867"/>
                  </a:cubicBezTo>
                  <a:cubicBezTo>
                    <a:pt x="2169946" y="1050034"/>
                    <a:pt x="2190246" y="1028381"/>
                    <a:pt x="2230845" y="1037854"/>
                  </a:cubicBezTo>
                  <a:cubicBezTo>
                    <a:pt x="2280917" y="1065597"/>
                    <a:pt x="2324223" y="1100783"/>
                    <a:pt x="2364146" y="1141383"/>
                  </a:cubicBezTo>
                  <a:cubicBezTo>
                    <a:pt x="2459555" y="1240851"/>
                    <a:pt x="2573233" y="1313930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758637" y="1407308"/>
                    <a:pt x="2795853" y="1394452"/>
                    <a:pt x="2827655" y="1326786"/>
                  </a:cubicBezTo>
                  <a:cubicBezTo>
                    <a:pt x="2837129" y="1271977"/>
                    <a:pt x="2919004" y="1056124"/>
                    <a:pt x="2931184" y="997255"/>
                  </a:cubicBezTo>
                  <a:lnTo>
                    <a:pt x="2931184" y="997255"/>
                  </a:lnTo>
                  <a:lnTo>
                    <a:pt x="2931184" y="997255"/>
                  </a:lnTo>
                  <a:cubicBezTo>
                    <a:pt x="2946070" y="942446"/>
                    <a:pt x="2969753" y="824031"/>
                    <a:pt x="2969753" y="824031"/>
                  </a:cubicBezTo>
                  <a:cubicBezTo>
                    <a:pt x="2979226" y="790198"/>
                    <a:pt x="3013059" y="728622"/>
                    <a:pt x="3015766" y="692083"/>
                  </a:cubicBezTo>
                  <a:cubicBezTo>
                    <a:pt x="3022532" y="664340"/>
                    <a:pt x="3023209" y="646070"/>
                    <a:pt x="3023209" y="632537"/>
                  </a:cubicBezTo>
                  <a:cubicBezTo>
                    <a:pt x="3023886" y="616974"/>
                    <a:pt x="3002233" y="604118"/>
                    <a:pt x="3002233" y="604118"/>
                  </a:cubicBezTo>
                  <a:close/>
                  <a:moveTo>
                    <a:pt x="1985219" y="1663084"/>
                  </a:moveTo>
                  <a:cubicBezTo>
                    <a:pt x="1985219" y="1663084"/>
                    <a:pt x="1985219" y="1663084"/>
                    <a:pt x="1985219" y="1663084"/>
                  </a:cubicBezTo>
                  <a:cubicBezTo>
                    <a:pt x="1985219" y="1663084"/>
                    <a:pt x="1984542" y="1663084"/>
                    <a:pt x="1985219" y="1663084"/>
                  </a:cubicBezTo>
                  <a:cubicBezTo>
                    <a:pt x="1984542" y="1663084"/>
                    <a:pt x="1984542" y="1663084"/>
                    <a:pt x="1985219" y="1663084"/>
                  </a:cubicBezTo>
                  <a:cubicBezTo>
                    <a:pt x="1984542" y="1663084"/>
                    <a:pt x="1985219" y="1663084"/>
                    <a:pt x="1985219" y="1663084"/>
                  </a:cubicBezTo>
                  <a:close/>
                  <a:moveTo>
                    <a:pt x="2294451" y="413977"/>
                  </a:moveTo>
                  <a:cubicBezTo>
                    <a:pt x="2280241" y="426157"/>
                    <a:pt x="2341816" y="341575"/>
                    <a:pt x="2366853" y="330749"/>
                  </a:cubicBezTo>
                  <a:cubicBezTo>
                    <a:pt x="2391889" y="319922"/>
                    <a:pt x="2424369" y="307742"/>
                    <a:pt x="2432488" y="325335"/>
                  </a:cubicBezTo>
                  <a:cubicBezTo>
                    <a:pt x="2439932" y="342252"/>
                    <a:pt x="2412189" y="338868"/>
                    <a:pt x="2387152" y="349695"/>
                  </a:cubicBezTo>
                  <a:cubicBezTo>
                    <a:pt x="2362116" y="359845"/>
                    <a:pt x="2343846" y="370671"/>
                    <a:pt x="2294451" y="413977"/>
                  </a:cubicBezTo>
                  <a:close/>
                </a:path>
              </a:pathLst>
            </a:custGeom>
            <a:grpFill/>
            <a:ln w="6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2A827C-87CC-4158-A4C5-DF9EF3DB7937}"/>
                </a:ext>
              </a:extLst>
            </p:cNvPr>
            <p:cNvSpPr/>
            <p:nvPr/>
          </p:nvSpPr>
          <p:spPr>
            <a:xfrm>
              <a:off x="2379393" y="5741784"/>
              <a:ext cx="5164030" cy="501155"/>
            </a:xfrm>
            <a:prstGeom prst="ellipse">
              <a:avLst/>
            </a:prstGeom>
            <a:grpFill/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511238" y="1889603"/>
            <a:ext cx="559776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+mj-lt"/>
                <a:cs typeface="Arial"/>
              </a:rPr>
              <a:t>Future Work</a:t>
            </a:r>
            <a:endParaRPr lang="en-US" altLang="ko-KR" sz="4800" b="1" dirty="0">
              <a:solidFill>
                <a:schemeClr val="accent4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20D5FB-35C9-4AC0-BE0C-92291B493374}"/>
              </a:ext>
            </a:extLst>
          </p:cNvPr>
          <p:cNvGrpSpPr/>
          <p:nvPr/>
        </p:nvGrpSpPr>
        <p:grpSpPr>
          <a:xfrm>
            <a:off x="6185184" y="1802051"/>
            <a:ext cx="167980" cy="1055579"/>
            <a:chOff x="6583680" y="2944791"/>
            <a:chExt cx="167980" cy="10555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1155C4-0332-4DBE-99E5-A86A26574EBC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2D33E-0741-469C-BBB7-605D491D2CF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A47F10C-65BA-4B06-A5EF-03EF0093633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42FACE-1D2F-4151-8306-F72D7BC9AEE2}"/>
              </a:ext>
            </a:extLst>
          </p:cNvPr>
          <p:cNvSpPr txBox="1"/>
          <p:nvPr/>
        </p:nvSpPr>
        <p:spPr>
          <a:xfrm>
            <a:off x="6614596" y="2471484"/>
            <a:ext cx="4777096" cy="37702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endParaRPr lang="en-US" altLang="ko-KR" sz="1850" dirty="0">
              <a:solidFill>
                <a:schemeClr val="accent1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0366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1F771-27D4-9C43-800C-66BF91C0A31C}"/>
              </a:ext>
            </a:extLst>
          </p:cNvPr>
          <p:cNvSpPr txBox="1"/>
          <p:nvPr/>
        </p:nvSpPr>
        <p:spPr>
          <a:xfrm>
            <a:off x="4792133" y="453813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5C1AA-D8AC-1345-9FB1-C685AF9ADB47}"/>
              </a:ext>
            </a:extLst>
          </p:cNvPr>
          <p:cNvSpPr txBox="1"/>
          <p:nvPr/>
        </p:nvSpPr>
        <p:spPr>
          <a:xfrm>
            <a:off x="11531600" y="3877733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818D74D-25E6-A741-B2AC-C8BC9BAD7BEC}"/>
              </a:ext>
            </a:extLst>
          </p:cNvPr>
          <p:cNvSpPr/>
          <p:nvPr/>
        </p:nvSpPr>
        <p:spPr>
          <a:xfrm rot="16200000">
            <a:off x="8622441" y="3290146"/>
            <a:ext cx="3200401" cy="3291838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97130C-A145-DC40-A148-19CD188D59C4}"/>
              </a:ext>
            </a:extLst>
          </p:cNvPr>
          <p:cNvSpPr/>
          <p:nvPr/>
        </p:nvSpPr>
        <p:spPr>
          <a:xfrm>
            <a:off x="10143067" y="5843769"/>
            <a:ext cx="1725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>
                <a:solidFill>
                  <a:srgbClr val="FF0000"/>
                </a:solidFill>
              </a:rPr>
              <a:t>SnapFit</a:t>
            </a:r>
            <a:endParaRPr lang="en-US" sz="280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16E8561-DB28-AC49-BE32-DFDFF9C04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88" y="4568798"/>
            <a:ext cx="1898704" cy="18987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A60800-012F-4E62-B0B5-1FB0D85D9236}"/>
              </a:ext>
            </a:extLst>
          </p:cNvPr>
          <p:cNvSpPr txBox="1"/>
          <p:nvPr/>
        </p:nvSpPr>
        <p:spPr>
          <a:xfrm>
            <a:off x="2857128" y="1630787"/>
            <a:ext cx="550758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" sz="1200" dirty="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FCB0E4-4292-46FE-9C12-52296C617D47}"/>
              </a:ext>
            </a:extLst>
          </p:cNvPr>
          <p:cNvSpPr txBox="1"/>
          <p:nvPr/>
        </p:nvSpPr>
        <p:spPr>
          <a:xfrm>
            <a:off x="3500846" y="1119052"/>
            <a:ext cx="29609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B5034D-7BAB-4080-850B-FD40FE5F6F2D}"/>
              </a:ext>
            </a:extLst>
          </p:cNvPr>
          <p:cNvSpPr txBox="1"/>
          <p:nvPr/>
        </p:nvSpPr>
        <p:spPr>
          <a:xfrm>
            <a:off x="1484811" y="1314994"/>
            <a:ext cx="9562010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GB" sz="3200" dirty="0">
                <a:cs typeface="Arial"/>
              </a:rPr>
              <a:t>Develop app for cross platform</a:t>
            </a:r>
            <a:endParaRPr lang="en-US"/>
          </a:p>
          <a:p>
            <a:pPr marL="457200" indent="-457200">
              <a:buFont typeface="Arial"/>
              <a:buChar char="•"/>
            </a:pPr>
            <a:r>
              <a:rPr lang="en-GB" sz="3200" dirty="0">
                <a:cs typeface="Arial"/>
              </a:rPr>
              <a:t>Instant messaging between friends</a:t>
            </a:r>
          </a:p>
          <a:p>
            <a:pPr marL="457200" indent="-457200">
              <a:buFont typeface="Arial"/>
              <a:buChar char="•"/>
            </a:pPr>
            <a:r>
              <a:rPr lang="en-GB" sz="3200" dirty="0">
                <a:cs typeface="Arial"/>
              </a:rPr>
              <a:t>Voice recognition for storing schedule</a:t>
            </a:r>
          </a:p>
          <a:p>
            <a:pPr marL="457200" indent="-457200">
              <a:buFont typeface="Arial"/>
              <a:buChar char="•"/>
            </a:pPr>
            <a:r>
              <a:rPr lang="en-GB" sz="3200" dirty="0">
                <a:cs typeface="Arial"/>
              </a:rPr>
              <a:t>Enable application for smartwatches for easy match and messaging.</a:t>
            </a:r>
          </a:p>
          <a:p>
            <a:pPr marL="457200" indent="-457200">
              <a:buFont typeface="Arial"/>
              <a:buChar char="•"/>
            </a:pPr>
            <a:r>
              <a:rPr lang="en-GB" sz="3200" dirty="0">
                <a:cs typeface="Arial"/>
              </a:rPr>
              <a:t>Use AI/ML to predict user schedule with previous data</a:t>
            </a:r>
          </a:p>
        </p:txBody>
      </p:sp>
    </p:spTree>
    <p:extLst>
      <p:ext uri="{BB962C8B-B14F-4D97-AF65-F5344CB8AC3E}">
        <p14:creationId xmlns:p14="http://schemas.microsoft.com/office/powerpoint/2010/main" val="3678104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AC57C8-5A72-4A44-828C-98C888F87E6B}"/>
              </a:ext>
            </a:extLst>
          </p:cNvPr>
          <p:cNvGrpSpPr/>
          <p:nvPr/>
        </p:nvGrpSpPr>
        <p:grpSpPr>
          <a:xfrm>
            <a:off x="734488" y="147679"/>
            <a:ext cx="8199619" cy="6250898"/>
            <a:chOff x="1375085" y="978743"/>
            <a:chExt cx="6168338" cy="5264196"/>
          </a:xfrm>
          <a:blipFill dpi="0" rotWithShape="1">
            <a:blip r:embed="rId2">
              <a:alphaModFix amt="44000"/>
            </a:blip>
            <a:srcRect/>
            <a:tile tx="0" ty="0" sx="100000" sy="100000" flip="none" algn="tl"/>
          </a:blipFill>
        </p:grpSpPr>
        <p:sp>
          <p:nvSpPr>
            <p:cNvPr id="4" name="Graphic 3">
              <a:extLst>
                <a:ext uri="{FF2B5EF4-FFF2-40B4-BE49-F238E27FC236}">
                  <a16:creationId xmlns:a16="http://schemas.microsoft.com/office/drawing/2014/main" id="{49AAB831-DF06-4692-9963-4A040543B2AB}"/>
                </a:ext>
              </a:extLst>
            </p:cNvPr>
            <p:cNvSpPr/>
            <p:nvPr/>
          </p:nvSpPr>
          <p:spPr>
            <a:xfrm>
              <a:off x="1375085" y="978743"/>
              <a:ext cx="3798875" cy="4878208"/>
            </a:xfrm>
            <a:custGeom>
              <a:avLst/>
              <a:gdLst>
                <a:gd name="connsiteX0" fmla="*/ 2029941 w 2128754"/>
                <a:gd name="connsiteY0" fmla="*/ 2268832 h 2733575"/>
                <a:gd name="connsiteX1" fmla="*/ 1955197 w 2128754"/>
                <a:gd name="connsiteY1" fmla="*/ 2263814 h 2733575"/>
                <a:gd name="connsiteX2" fmla="*/ 1933803 w 2128754"/>
                <a:gd name="connsiteY2" fmla="*/ 2252457 h 2733575"/>
                <a:gd name="connsiteX3" fmla="*/ 1854833 w 2128754"/>
                <a:gd name="connsiteY3" fmla="*/ 2174808 h 2733575"/>
                <a:gd name="connsiteX4" fmla="*/ 1794351 w 2128754"/>
                <a:gd name="connsiteY4" fmla="*/ 2103233 h 2733575"/>
                <a:gd name="connsiteX5" fmla="*/ 1701383 w 2128754"/>
                <a:gd name="connsiteY5" fmla="*/ 1980948 h 2733575"/>
                <a:gd name="connsiteX6" fmla="*/ 1548990 w 2128754"/>
                <a:gd name="connsiteY6" fmla="*/ 1859192 h 2733575"/>
                <a:gd name="connsiteX7" fmla="*/ 1519937 w 2128754"/>
                <a:gd name="connsiteY7" fmla="*/ 1828555 h 2733575"/>
                <a:gd name="connsiteX8" fmla="*/ 1328983 w 2128754"/>
                <a:gd name="connsiteY8" fmla="*/ 1473058 h 2733575"/>
                <a:gd name="connsiteX9" fmla="*/ 1325550 w 2128754"/>
                <a:gd name="connsiteY9" fmla="*/ 1451929 h 2733575"/>
                <a:gd name="connsiteX10" fmla="*/ 1346943 w 2128754"/>
                <a:gd name="connsiteY10" fmla="*/ 1314062 h 2733575"/>
                <a:gd name="connsiteX11" fmla="*/ 1322116 w 2128754"/>
                <a:gd name="connsiteY11" fmla="*/ 1201021 h 2733575"/>
                <a:gd name="connsiteX12" fmla="*/ 1262955 w 2128754"/>
                <a:gd name="connsiteY12" fmla="*/ 1112543 h 2733575"/>
                <a:gd name="connsiteX13" fmla="*/ 1203001 w 2128754"/>
                <a:gd name="connsiteY13" fmla="*/ 1014293 h 2733575"/>
                <a:gd name="connsiteX14" fmla="*/ 1137765 w 2128754"/>
                <a:gd name="connsiteY14" fmla="*/ 736181 h 2733575"/>
                <a:gd name="connsiteX15" fmla="*/ 1138558 w 2128754"/>
                <a:gd name="connsiteY15" fmla="*/ 476029 h 2733575"/>
                <a:gd name="connsiteX16" fmla="*/ 1145160 w 2128754"/>
                <a:gd name="connsiteY16" fmla="*/ 468370 h 2733575"/>
                <a:gd name="connsiteX17" fmla="*/ 1258729 w 2128754"/>
                <a:gd name="connsiteY17" fmla="*/ 450410 h 2733575"/>
                <a:gd name="connsiteX18" fmla="*/ 1363054 w 2128754"/>
                <a:gd name="connsiteY18" fmla="*/ 422678 h 2733575"/>
                <a:gd name="connsiteX19" fmla="*/ 1379693 w 2128754"/>
                <a:gd name="connsiteY19" fmla="*/ 419773 h 2733575"/>
                <a:gd name="connsiteX20" fmla="*/ 1471869 w 2128754"/>
                <a:gd name="connsiteY20" fmla="*/ 439053 h 2733575"/>
                <a:gd name="connsiteX21" fmla="*/ 1586494 w 2128754"/>
                <a:gd name="connsiteY21" fmla="*/ 465729 h 2733575"/>
                <a:gd name="connsiteX22" fmla="*/ 1761601 w 2128754"/>
                <a:gd name="connsiteY22" fmla="*/ 511685 h 2733575"/>
                <a:gd name="connsiteX23" fmla="*/ 1779297 w 2128754"/>
                <a:gd name="connsiteY23" fmla="*/ 531757 h 2733575"/>
                <a:gd name="connsiteX24" fmla="*/ 1832384 w 2128754"/>
                <a:gd name="connsiteY24" fmla="*/ 594880 h 2733575"/>
                <a:gd name="connsiteX25" fmla="*/ 1861964 w 2128754"/>
                <a:gd name="connsiteY25" fmla="*/ 618915 h 2733575"/>
                <a:gd name="connsiteX26" fmla="*/ 1876755 w 2128754"/>
                <a:gd name="connsiteY26" fmla="*/ 632649 h 2733575"/>
                <a:gd name="connsiteX27" fmla="*/ 1901582 w 2128754"/>
                <a:gd name="connsiteY27" fmla="*/ 619971 h 2733575"/>
                <a:gd name="connsiteX28" fmla="*/ 1874906 w 2128754"/>
                <a:gd name="connsiteY28" fmla="*/ 572167 h 2733575"/>
                <a:gd name="connsiteX29" fmla="*/ 1893130 w 2128754"/>
                <a:gd name="connsiteY29" fmla="*/ 582203 h 2733575"/>
                <a:gd name="connsiteX30" fmla="*/ 1923767 w 2128754"/>
                <a:gd name="connsiteY30" fmla="*/ 616274 h 2733575"/>
                <a:gd name="connsiteX31" fmla="*/ 1936973 w 2128754"/>
                <a:gd name="connsiteY31" fmla="*/ 628423 h 2733575"/>
                <a:gd name="connsiteX32" fmla="*/ 1951235 w 2128754"/>
                <a:gd name="connsiteY32" fmla="*/ 625518 h 2733575"/>
                <a:gd name="connsiteX33" fmla="*/ 1954932 w 2128754"/>
                <a:gd name="connsiteY33" fmla="*/ 611255 h 2733575"/>
                <a:gd name="connsiteX34" fmla="*/ 1909769 w 2128754"/>
                <a:gd name="connsiteY34" fmla="*/ 543114 h 2733575"/>
                <a:gd name="connsiteX35" fmla="*/ 1964176 w 2128754"/>
                <a:gd name="connsiteY35" fmla="*/ 588013 h 2733575"/>
                <a:gd name="connsiteX36" fmla="*/ 1977910 w 2128754"/>
                <a:gd name="connsiteY36" fmla="*/ 596201 h 2733575"/>
                <a:gd name="connsiteX37" fmla="*/ 1996662 w 2128754"/>
                <a:gd name="connsiteY37" fmla="*/ 583259 h 2733575"/>
                <a:gd name="connsiteX38" fmla="*/ 1985041 w 2128754"/>
                <a:gd name="connsiteY38" fmla="*/ 557904 h 2733575"/>
                <a:gd name="connsiteX39" fmla="*/ 1955989 w 2128754"/>
                <a:gd name="connsiteY39" fmla="*/ 529644 h 2733575"/>
                <a:gd name="connsiteX40" fmla="*/ 1979231 w 2128754"/>
                <a:gd name="connsiteY40" fmla="*/ 544435 h 2733575"/>
                <a:gd name="connsiteX41" fmla="*/ 1995342 w 2128754"/>
                <a:gd name="connsiteY41" fmla="*/ 535983 h 2733575"/>
                <a:gd name="connsiteX42" fmla="*/ 1976061 w 2128754"/>
                <a:gd name="connsiteY42" fmla="*/ 501384 h 2733575"/>
                <a:gd name="connsiteX43" fmla="*/ 1924295 w 2128754"/>
                <a:gd name="connsiteY43" fmla="*/ 463088 h 2733575"/>
                <a:gd name="connsiteX44" fmla="*/ 1840571 w 2128754"/>
                <a:gd name="connsiteY44" fmla="*/ 420301 h 2733575"/>
                <a:gd name="connsiteX45" fmla="*/ 1821819 w 2128754"/>
                <a:gd name="connsiteY45" fmla="*/ 410793 h 2733575"/>
                <a:gd name="connsiteX46" fmla="*/ 1787748 w 2128754"/>
                <a:gd name="connsiteY46" fmla="*/ 397323 h 2733575"/>
                <a:gd name="connsiteX47" fmla="*/ 1754470 w 2128754"/>
                <a:gd name="connsiteY47" fmla="*/ 391777 h 2733575"/>
                <a:gd name="connsiteX48" fmla="*/ 1692404 w 2128754"/>
                <a:gd name="connsiteY48" fmla="*/ 366158 h 2733575"/>
                <a:gd name="connsiteX49" fmla="*/ 1596530 w 2128754"/>
                <a:gd name="connsiteY49" fmla="*/ 330767 h 2733575"/>
                <a:gd name="connsiteX50" fmla="*/ 1518089 w 2128754"/>
                <a:gd name="connsiteY50" fmla="*/ 303299 h 2733575"/>
                <a:gd name="connsiteX51" fmla="*/ 1419046 w 2128754"/>
                <a:gd name="connsiteY51" fmla="*/ 285075 h 2733575"/>
                <a:gd name="connsiteX52" fmla="*/ 1305741 w 2128754"/>
                <a:gd name="connsiteY52" fmla="*/ 275831 h 2733575"/>
                <a:gd name="connsiteX53" fmla="*/ 1162064 w 2128754"/>
                <a:gd name="connsiteY53" fmla="*/ 266851 h 2733575"/>
                <a:gd name="connsiteX54" fmla="*/ 1117693 w 2128754"/>
                <a:gd name="connsiteY54" fmla="*/ 264210 h 2733575"/>
                <a:gd name="connsiteX55" fmla="*/ 1070680 w 2128754"/>
                <a:gd name="connsiteY55" fmla="*/ 255230 h 2733575"/>
                <a:gd name="connsiteX56" fmla="*/ 952357 w 2128754"/>
                <a:gd name="connsiteY56" fmla="*/ 272134 h 2733575"/>
                <a:gd name="connsiteX57" fmla="*/ 906930 w 2128754"/>
                <a:gd name="connsiteY57" fmla="*/ 287452 h 2733575"/>
                <a:gd name="connsiteX58" fmla="*/ 870218 w 2128754"/>
                <a:gd name="connsiteY58" fmla="*/ 291414 h 2733575"/>
                <a:gd name="connsiteX59" fmla="*/ 835883 w 2128754"/>
                <a:gd name="connsiteY59" fmla="*/ 291414 h 2733575"/>
                <a:gd name="connsiteX60" fmla="*/ 824791 w 2128754"/>
                <a:gd name="connsiteY60" fmla="*/ 288245 h 2733575"/>
                <a:gd name="connsiteX61" fmla="*/ 811585 w 2128754"/>
                <a:gd name="connsiteY61" fmla="*/ 246515 h 2733575"/>
                <a:gd name="connsiteX62" fmla="*/ 810528 w 2128754"/>
                <a:gd name="connsiteY62" fmla="*/ 228555 h 2733575"/>
                <a:gd name="connsiteX63" fmla="*/ 813434 w 2128754"/>
                <a:gd name="connsiteY63" fmla="*/ 176525 h 2733575"/>
                <a:gd name="connsiteX64" fmla="*/ 769327 w 2128754"/>
                <a:gd name="connsiteY64" fmla="*/ 48958 h 2733575"/>
                <a:gd name="connsiteX65" fmla="*/ 699865 w 2128754"/>
                <a:gd name="connsiteY65" fmla="*/ 5643 h 2733575"/>
                <a:gd name="connsiteX66" fmla="*/ 564639 w 2128754"/>
                <a:gd name="connsiteY66" fmla="*/ 24659 h 2733575"/>
                <a:gd name="connsiteX67" fmla="*/ 493592 w 2128754"/>
                <a:gd name="connsiteY67" fmla="*/ 90688 h 2733575"/>
                <a:gd name="connsiteX68" fmla="*/ 485405 w 2128754"/>
                <a:gd name="connsiteY68" fmla="*/ 139813 h 2733575"/>
                <a:gd name="connsiteX69" fmla="*/ 494121 w 2128754"/>
                <a:gd name="connsiteY69" fmla="*/ 164904 h 2733575"/>
                <a:gd name="connsiteX70" fmla="*/ 493064 w 2128754"/>
                <a:gd name="connsiteY70" fmla="*/ 192900 h 2733575"/>
                <a:gd name="connsiteX71" fmla="*/ 499139 w 2128754"/>
                <a:gd name="connsiteY71" fmla="*/ 235422 h 2733575"/>
                <a:gd name="connsiteX72" fmla="*/ 503629 w 2128754"/>
                <a:gd name="connsiteY72" fmla="*/ 284811 h 2733575"/>
                <a:gd name="connsiteX73" fmla="*/ 506270 w 2128754"/>
                <a:gd name="connsiteY73" fmla="*/ 312279 h 2733575"/>
                <a:gd name="connsiteX74" fmla="*/ 530040 w 2128754"/>
                <a:gd name="connsiteY74" fmla="*/ 326541 h 2733575"/>
                <a:gd name="connsiteX75" fmla="*/ 536115 w 2128754"/>
                <a:gd name="connsiteY75" fmla="*/ 341595 h 2733575"/>
                <a:gd name="connsiteX76" fmla="*/ 559092 w 2128754"/>
                <a:gd name="connsiteY76" fmla="*/ 340803 h 2733575"/>
                <a:gd name="connsiteX77" fmla="*/ 540605 w 2128754"/>
                <a:gd name="connsiteY77" fmla="*/ 356650 h 2733575"/>
                <a:gd name="connsiteX78" fmla="*/ 547471 w 2128754"/>
                <a:gd name="connsiteY78" fmla="*/ 392305 h 2733575"/>
                <a:gd name="connsiteX79" fmla="*/ 578637 w 2128754"/>
                <a:gd name="connsiteY79" fmla="*/ 418453 h 2733575"/>
                <a:gd name="connsiteX80" fmla="*/ 602671 w 2128754"/>
                <a:gd name="connsiteY80" fmla="*/ 413434 h 2733575"/>
                <a:gd name="connsiteX81" fmla="*/ 644401 w 2128754"/>
                <a:gd name="connsiteY81" fmla="*/ 404983 h 2733575"/>
                <a:gd name="connsiteX82" fmla="*/ 673718 w 2128754"/>
                <a:gd name="connsiteY82" fmla="*/ 420301 h 2733575"/>
                <a:gd name="connsiteX83" fmla="*/ 689829 w 2128754"/>
                <a:gd name="connsiteY83" fmla="*/ 463880 h 2733575"/>
                <a:gd name="connsiteX84" fmla="*/ 682698 w 2128754"/>
                <a:gd name="connsiteY84" fmla="*/ 481312 h 2733575"/>
                <a:gd name="connsiteX85" fmla="*/ 665794 w 2128754"/>
                <a:gd name="connsiteY85" fmla="*/ 492140 h 2733575"/>
                <a:gd name="connsiteX86" fmla="*/ 544038 w 2128754"/>
                <a:gd name="connsiteY86" fmla="*/ 652457 h 2733575"/>
                <a:gd name="connsiteX87" fmla="*/ 509703 w 2128754"/>
                <a:gd name="connsiteY87" fmla="*/ 717693 h 2733575"/>
                <a:gd name="connsiteX88" fmla="*/ 502836 w 2128754"/>
                <a:gd name="connsiteY88" fmla="*/ 738822 h 2733575"/>
                <a:gd name="connsiteX89" fmla="*/ 499931 w 2128754"/>
                <a:gd name="connsiteY89" fmla="*/ 752028 h 2733575"/>
                <a:gd name="connsiteX90" fmla="*/ 468766 w 2128754"/>
                <a:gd name="connsiteY90" fmla="*/ 806699 h 2733575"/>
                <a:gd name="connsiteX91" fmla="*/ 448429 w 2128754"/>
                <a:gd name="connsiteY91" fmla="*/ 813831 h 2733575"/>
                <a:gd name="connsiteX92" fmla="*/ 358894 w 2128754"/>
                <a:gd name="connsiteY92" fmla="*/ 779760 h 2733575"/>
                <a:gd name="connsiteX93" fmla="*/ 326408 w 2128754"/>
                <a:gd name="connsiteY93" fmla="*/ 759951 h 2733575"/>
                <a:gd name="connsiteX94" fmla="*/ 243213 w 2128754"/>
                <a:gd name="connsiteY94" fmla="*/ 672794 h 2733575"/>
                <a:gd name="connsiteX95" fmla="*/ 237138 w 2128754"/>
                <a:gd name="connsiteY95" fmla="*/ 648231 h 2733575"/>
                <a:gd name="connsiteX96" fmla="*/ 246646 w 2128754"/>
                <a:gd name="connsiteY96" fmla="*/ 570318 h 2733575"/>
                <a:gd name="connsiteX97" fmla="*/ 259852 w 2128754"/>
                <a:gd name="connsiteY97" fmla="*/ 533606 h 2733575"/>
                <a:gd name="connsiteX98" fmla="*/ 264342 w 2128754"/>
                <a:gd name="connsiteY98" fmla="*/ 519344 h 2733575"/>
                <a:gd name="connsiteX99" fmla="*/ 248759 w 2128754"/>
                <a:gd name="connsiteY99" fmla="*/ 510100 h 2733575"/>
                <a:gd name="connsiteX100" fmla="*/ 204124 w 2128754"/>
                <a:gd name="connsiteY100" fmla="*/ 543906 h 2733575"/>
                <a:gd name="connsiteX101" fmla="*/ 200955 w 2128754"/>
                <a:gd name="connsiteY101" fmla="*/ 559225 h 2733575"/>
                <a:gd name="connsiteX102" fmla="*/ 165563 w 2128754"/>
                <a:gd name="connsiteY102" fmla="*/ 508251 h 2733575"/>
                <a:gd name="connsiteX103" fmla="*/ 130700 w 2128754"/>
                <a:gd name="connsiteY103" fmla="*/ 449882 h 2733575"/>
                <a:gd name="connsiteX104" fmla="*/ 105345 w 2128754"/>
                <a:gd name="connsiteY104" fmla="*/ 431394 h 2733575"/>
                <a:gd name="connsiteX105" fmla="*/ 94517 w 2128754"/>
                <a:gd name="connsiteY105" fmla="*/ 450410 h 2733575"/>
                <a:gd name="connsiteX106" fmla="*/ 113005 w 2128754"/>
                <a:gd name="connsiteY106" fmla="*/ 495045 h 2733575"/>
                <a:gd name="connsiteX107" fmla="*/ 80255 w 2128754"/>
                <a:gd name="connsiteY107" fmla="*/ 439053 h 2733575"/>
                <a:gd name="connsiteX108" fmla="*/ 58333 w 2128754"/>
                <a:gd name="connsiteY108" fmla="*/ 437205 h 2733575"/>
                <a:gd name="connsiteX109" fmla="*/ 53843 w 2128754"/>
                <a:gd name="connsiteY109" fmla="*/ 455428 h 2733575"/>
                <a:gd name="connsiteX110" fmla="*/ 61503 w 2128754"/>
                <a:gd name="connsiteY110" fmla="*/ 474180 h 2733575"/>
                <a:gd name="connsiteX111" fmla="*/ 81047 w 2128754"/>
                <a:gd name="connsiteY111" fmla="*/ 513269 h 2733575"/>
                <a:gd name="connsiteX112" fmla="*/ 57541 w 2128754"/>
                <a:gd name="connsiteY112" fmla="*/ 473916 h 2733575"/>
                <a:gd name="connsiteX113" fmla="*/ 37996 w 2128754"/>
                <a:gd name="connsiteY113" fmla="*/ 463352 h 2733575"/>
                <a:gd name="connsiteX114" fmla="*/ 31658 w 2128754"/>
                <a:gd name="connsiteY114" fmla="*/ 484745 h 2733575"/>
                <a:gd name="connsiteX115" fmla="*/ 49882 w 2128754"/>
                <a:gd name="connsiteY115" fmla="*/ 525154 h 2733575"/>
                <a:gd name="connsiteX116" fmla="*/ 76029 w 2128754"/>
                <a:gd name="connsiteY116" fmla="*/ 568997 h 2733575"/>
                <a:gd name="connsiteX117" fmla="*/ 76029 w 2128754"/>
                <a:gd name="connsiteY117" fmla="*/ 581939 h 2733575"/>
                <a:gd name="connsiteX118" fmla="*/ 63351 w 2128754"/>
                <a:gd name="connsiteY118" fmla="*/ 580618 h 2733575"/>
                <a:gd name="connsiteX119" fmla="*/ 25055 w 2128754"/>
                <a:gd name="connsiteY119" fmla="*/ 548396 h 2733575"/>
                <a:gd name="connsiteX120" fmla="*/ 3926 w 2128754"/>
                <a:gd name="connsiteY120" fmla="*/ 546548 h 2733575"/>
                <a:gd name="connsiteX121" fmla="*/ 4454 w 2128754"/>
                <a:gd name="connsiteY121" fmla="*/ 566092 h 2733575"/>
                <a:gd name="connsiteX122" fmla="*/ 71803 w 2128754"/>
                <a:gd name="connsiteY122" fmla="*/ 628951 h 2733575"/>
                <a:gd name="connsiteX123" fmla="*/ 106930 w 2128754"/>
                <a:gd name="connsiteY123" fmla="*/ 675699 h 2733575"/>
                <a:gd name="connsiteX124" fmla="*/ 127267 w 2128754"/>
                <a:gd name="connsiteY124" fmla="*/ 700262 h 2733575"/>
                <a:gd name="connsiteX125" fmla="*/ 203860 w 2128754"/>
                <a:gd name="connsiteY125" fmla="*/ 792701 h 2733575"/>
                <a:gd name="connsiteX126" fmla="*/ 347538 w 2128754"/>
                <a:gd name="connsiteY126" fmla="*/ 959621 h 2733575"/>
                <a:gd name="connsiteX127" fmla="*/ 424659 w 2128754"/>
                <a:gd name="connsiteY127" fmla="*/ 1021688 h 2733575"/>
                <a:gd name="connsiteX128" fmla="*/ 484612 w 2128754"/>
                <a:gd name="connsiteY128" fmla="*/ 1023008 h 2733575"/>
                <a:gd name="connsiteX129" fmla="*/ 490423 w 2128754"/>
                <a:gd name="connsiteY129" fmla="*/ 1018518 h 2733575"/>
                <a:gd name="connsiteX130" fmla="*/ 545887 w 2128754"/>
                <a:gd name="connsiteY130" fmla="*/ 967280 h 2733575"/>
                <a:gd name="connsiteX131" fmla="*/ 621687 w 2128754"/>
                <a:gd name="connsiteY131" fmla="*/ 890688 h 2733575"/>
                <a:gd name="connsiteX132" fmla="*/ 695903 w 2128754"/>
                <a:gd name="connsiteY132" fmla="*/ 810133 h 2733575"/>
                <a:gd name="connsiteX133" fmla="*/ 702506 w 2128754"/>
                <a:gd name="connsiteY133" fmla="*/ 811189 h 2733575"/>
                <a:gd name="connsiteX134" fmla="*/ 717825 w 2128754"/>
                <a:gd name="connsiteY134" fmla="*/ 835488 h 2733575"/>
                <a:gd name="connsiteX135" fmla="*/ 767214 w 2128754"/>
                <a:gd name="connsiteY135" fmla="*/ 925022 h 2733575"/>
                <a:gd name="connsiteX136" fmla="*/ 835619 w 2128754"/>
                <a:gd name="connsiteY136" fmla="*/ 1055230 h 2733575"/>
                <a:gd name="connsiteX137" fmla="*/ 845391 w 2128754"/>
                <a:gd name="connsiteY137" fmla="*/ 1076623 h 2733575"/>
                <a:gd name="connsiteX138" fmla="*/ 859654 w 2128754"/>
                <a:gd name="connsiteY138" fmla="*/ 1163253 h 2733575"/>
                <a:gd name="connsiteX139" fmla="*/ 847504 w 2128754"/>
                <a:gd name="connsiteY139" fmla="*/ 1180156 h 2733575"/>
                <a:gd name="connsiteX140" fmla="*/ 759819 w 2128754"/>
                <a:gd name="connsiteY140" fmla="*/ 1202077 h 2733575"/>
                <a:gd name="connsiteX141" fmla="*/ 648891 w 2128754"/>
                <a:gd name="connsiteY141" fmla="*/ 1242487 h 2733575"/>
                <a:gd name="connsiteX142" fmla="*/ 538492 w 2128754"/>
                <a:gd name="connsiteY142" fmla="*/ 1287650 h 2733575"/>
                <a:gd name="connsiteX143" fmla="*/ 429413 w 2128754"/>
                <a:gd name="connsiteY143" fmla="*/ 1349981 h 2733575"/>
                <a:gd name="connsiteX144" fmla="*/ 387155 w 2128754"/>
                <a:gd name="connsiteY144" fmla="*/ 1467511 h 2733575"/>
                <a:gd name="connsiteX145" fmla="*/ 428884 w 2128754"/>
                <a:gd name="connsiteY145" fmla="*/ 1563649 h 2733575"/>
                <a:gd name="connsiteX146" fmla="*/ 659456 w 2128754"/>
                <a:gd name="connsiteY146" fmla="*/ 1879793 h 2733575"/>
                <a:gd name="connsiteX147" fmla="*/ 680321 w 2128754"/>
                <a:gd name="connsiteY147" fmla="*/ 1909373 h 2733575"/>
                <a:gd name="connsiteX148" fmla="*/ 721522 w 2128754"/>
                <a:gd name="connsiteY148" fmla="*/ 1998380 h 2733575"/>
                <a:gd name="connsiteX149" fmla="*/ 720994 w 2128754"/>
                <a:gd name="connsiteY149" fmla="*/ 2001021 h 2733575"/>
                <a:gd name="connsiteX150" fmla="*/ 717825 w 2128754"/>
                <a:gd name="connsiteY150" fmla="*/ 1998380 h 2733575"/>
                <a:gd name="connsiteX151" fmla="*/ 676359 w 2128754"/>
                <a:gd name="connsiteY151" fmla="*/ 1953745 h 2733575"/>
                <a:gd name="connsiteX152" fmla="*/ 666587 w 2128754"/>
                <a:gd name="connsiteY152" fmla="*/ 1952952 h 2733575"/>
                <a:gd name="connsiteX153" fmla="*/ 666058 w 2128754"/>
                <a:gd name="connsiteY153" fmla="*/ 1962724 h 2733575"/>
                <a:gd name="connsiteX154" fmla="*/ 673982 w 2128754"/>
                <a:gd name="connsiteY154" fmla="*/ 1971176 h 2733575"/>
                <a:gd name="connsiteX155" fmla="*/ 682962 w 2128754"/>
                <a:gd name="connsiteY155" fmla="*/ 1978571 h 2733575"/>
                <a:gd name="connsiteX156" fmla="*/ 707788 w 2128754"/>
                <a:gd name="connsiteY156" fmla="*/ 2020829 h 2733575"/>
                <a:gd name="connsiteX157" fmla="*/ 702770 w 2128754"/>
                <a:gd name="connsiteY157" fmla="*/ 2048297 h 2733575"/>
                <a:gd name="connsiteX158" fmla="*/ 671869 w 2128754"/>
                <a:gd name="connsiteY158" fmla="*/ 2054372 h 2733575"/>
                <a:gd name="connsiteX159" fmla="*/ 614556 w 2128754"/>
                <a:gd name="connsiteY159" fmla="*/ 2038789 h 2733575"/>
                <a:gd name="connsiteX160" fmla="*/ 604520 w 2128754"/>
                <a:gd name="connsiteY160" fmla="*/ 2041958 h 2733575"/>
                <a:gd name="connsiteX161" fmla="*/ 611387 w 2128754"/>
                <a:gd name="connsiteY161" fmla="*/ 2051731 h 2733575"/>
                <a:gd name="connsiteX162" fmla="*/ 690621 w 2128754"/>
                <a:gd name="connsiteY162" fmla="*/ 2074708 h 2733575"/>
                <a:gd name="connsiteX163" fmla="*/ 677415 w 2128754"/>
                <a:gd name="connsiteY163" fmla="*/ 2096630 h 2733575"/>
                <a:gd name="connsiteX164" fmla="*/ 669492 w 2128754"/>
                <a:gd name="connsiteY164" fmla="*/ 2117231 h 2733575"/>
                <a:gd name="connsiteX165" fmla="*/ 635157 w 2128754"/>
                <a:gd name="connsiteY165" fmla="*/ 2169261 h 2733575"/>
                <a:gd name="connsiteX166" fmla="*/ 552754 w 2128754"/>
                <a:gd name="connsiteY166" fmla="*/ 2205709 h 2733575"/>
                <a:gd name="connsiteX167" fmla="*/ 533738 w 2128754"/>
                <a:gd name="connsiteY167" fmla="*/ 2242157 h 2733575"/>
                <a:gd name="connsiteX168" fmla="*/ 563846 w 2128754"/>
                <a:gd name="connsiteY168" fmla="*/ 2267511 h 2733575"/>
                <a:gd name="connsiteX169" fmla="*/ 710429 w 2128754"/>
                <a:gd name="connsiteY169" fmla="*/ 2254042 h 2733575"/>
                <a:gd name="connsiteX170" fmla="*/ 773553 w 2128754"/>
                <a:gd name="connsiteY170" fmla="*/ 2231856 h 2733575"/>
                <a:gd name="connsiteX171" fmla="*/ 921984 w 2128754"/>
                <a:gd name="connsiteY171" fmla="*/ 2178769 h 2733575"/>
                <a:gd name="connsiteX172" fmla="*/ 972430 w 2128754"/>
                <a:gd name="connsiteY172" fmla="*/ 2151566 h 2733575"/>
                <a:gd name="connsiteX173" fmla="*/ 989333 w 2128754"/>
                <a:gd name="connsiteY173" fmla="*/ 2134398 h 2733575"/>
                <a:gd name="connsiteX174" fmla="*/ 987749 w 2128754"/>
                <a:gd name="connsiteY174" fmla="*/ 2115382 h 2733575"/>
                <a:gd name="connsiteX175" fmla="*/ 952093 w 2128754"/>
                <a:gd name="connsiteY175" fmla="*/ 2063616 h 2733575"/>
                <a:gd name="connsiteX176" fmla="*/ 923041 w 2128754"/>
                <a:gd name="connsiteY176" fmla="*/ 2023735 h 2733575"/>
                <a:gd name="connsiteX177" fmla="*/ 889763 w 2128754"/>
                <a:gd name="connsiteY177" fmla="*/ 1990984 h 2733575"/>
                <a:gd name="connsiteX178" fmla="*/ 858861 w 2128754"/>
                <a:gd name="connsiteY178" fmla="*/ 1947142 h 2733575"/>
                <a:gd name="connsiteX179" fmla="*/ 821093 w 2128754"/>
                <a:gd name="connsiteY179" fmla="*/ 1882170 h 2733575"/>
                <a:gd name="connsiteX180" fmla="*/ 759555 w 2128754"/>
                <a:gd name="connsiteY180" fmla="*/ 1770186 h 2733575"/>
                <a:gd name="connsiteX181" fmla="*/ 725748 w 2128754"/>
                <a:gd name="connsiteY181" fmla="*/ 1675105 h 2733575"/>
                <a:gd name="connsiteX182" fmla="*/ 709109 w 2128754"/>
                <a:gd name="connsiteY182" fmla="*/ 1620961 h 2733575"/>
                <a:gd name="connsiteX183" fmla="*/ 643609 w 2128754"/>
                <a:gd name="connsiteY183" fmla="*/ 1517165 h 2733575"/>
                <a:gd name="connsiteX184" fmla="*/ 635949 w 2128754"/>
                <a:gd name="connsiteY184" fmla="*/ 1507128 h 2733575"/>
                <a:gd name="connsiteX185" fmla="*/ 792041 w 2128754"/>
                <a:gd name="connsiteY185" fmla="*/ 1524560 h 2733575"/>
                <a:gd name="connsiteX186" fmla="*/ 990654 w 2128754"/>
                <a:gd name="connsiteY186" fmla="*/ 1507393 h 2733575"/>
                <a:gd name="connsiteX187" fmla="*/ 1002275 w 2128754"/>
                <a:gd name="connsiteY187" fmla="*/ 1512939 h 2733575"/>
                <a:gd name="connsiteX188" fmla="*/ 1039779 w 2128754"/>
                <a:gd name="connsiteY188" fmla="*/ 1572893 h 2733575"/>
                <a:gd name="connsiteX189" fmla="*/ 1190852 w 2128754"/>
                <a:gd name="connsiteY189" fmla="*/ 1758036 h 2733575"/>
                <a:gd name="connsiteX190" fmla="*/ 1274840 w 2128754"/>
                <a:gd name="connsiteY190" fmla="*/ 1858664 h 2733575"/>
                <a:gd name="connsiteX191" fmla="*/ 1320268 w 2128754"/>
                <a:gd name="connsiteY191" fmla="*/ 1932087 h 2733575"/>
                <a:gd name="connsiteX192" fmla="*/ 1398709 w 2128754"/>
                <a:gd name="connsiteY192" fmla="*/ 1997323 h 2733575"/>
                <a:gd name="connsiteX193" fmla="*/ 1443873 w 2128754"/>
                <a:gd name="connsiteY193" fmla="*/ 2022678 h 2733575"/>
                <a:gd name="connsiteX194" fmla="*/ 1702440 w 2128754"/>
                <a:gd name="connsiteY194" fmla="*/ 2235554 h 2733575"/>
                <a:gd name="connsiteX195" fmla="*/ 1842156 w 2128754"/>
                <a:gd name="connsiteY195" fmla="*/ 2380024 h 2733575"/>
                <a:gd name="connsiteX196" fmla="*/ 1847438 w 2128754"/>
                <a:gd name="connsiteY196" fmla="*/ 2389004 h 2733575"/>
                <a:gd name="connsiteX197" fmla="*/ 1845589 w 2128754"/>
                <a:gd name="connsiteY197" fmla="*/ 2389796 h 2733575"/>
                <a:gd name="connsiteX198" fmla="*/ 1818914 w 2128754"/>
                <a:gd name="connsiteY198" fmla="*/ 2401681 h 2733575"/>
                <a:gd name="connsiteX199" fmla="*/ 1828950 w 2128754"/>
                <a:gd name="connsiteY199" fmla="*/ 2426244 h 2733575"/>
                <a:gd name="connsiteX200" fmla="*/ 1847702 w 2128754"/>
                <a:gd name="connsiteY200" fmla="*/ 2447637 h 2733575"/>
                <a:gd name="connsiteX201" fmla="*/ 1852192 w 2128754"/>
                <a:gd name="connsiteY201" fmla="*/ 2453447 h 2733575"/>
                <a:gd name="connsiteX202" fmla="*/ 1872001 w 2128754"/>
                <a:gd name="connsiteY202" fmla="*/ 2491480 h 2733575"/>
                <a:gd name="connsiteX203" fmla="*/ 1882301 w 2128754"/>
                <a:gd name="connsiteY203" fmla="*/ 2536907 h 2733575"/>
                <a:gd name="connsiteX204" fmla="*/ 1910825 w 2128754"/>
                <a:gd name="connsiteY204" fmla="*/ 2545887 h 2733575"/>
                <a:gd name="connsiteX205" fmla="*/ 1916372 w 2128754"/>
                <a:gd name="connsiteY205" fmla="*/ 2544831 h 2733575"/>
                <a:gd name="connsiteX206" fmla="*/ 1922711 w 2128754"/>
                <a:gd name="connsiteY206" fmla="*/ 2571770 h 2733575"/>
                <a:gd name="connsiteX207" fmla="*/ 1931690 w 2128754"/>
                <a:gd name="connsiteY207" fmla="*/ 2609802 h 2733575"/>
                <a:gd name="connsiteX208" fmla="*/ 1919277 w 2128754"/>
                <a:gd name="connsiteY208" fmla="*/ 2660248 h 2733575"/>
                <a:gd name="connsiteX209" fmla="*/ 1909241 w 2128754"/>
                <a:gd name="connsiteY209" fmla="*/ 2693791 h 2733575"/>
                <a:gd name="connsiteX210" fmla="*/ 1925616 w 2128754"/>
                <a:gd name="connsiteY210" fmla="*/ 2734464 h 2733575"/>
                <a:gd name="connsiteX211" fmla="*/ 1949914 w 2128754"/>
                <a:gd name="connsiteY211" fmla="*/ 2734464 h 2733575"/>
                <a:gd name="connsiteX212" fmla="*/ 1965761 w 2128754"/>
                <a:gd name="connsiteY212" fmla="*/ 2728654 h 2733575"/>
                <a:gd name="connsiteX213" fmla="*/ 2012773 w 2128754"/>
                <a:gd name="connsiteY213" fmla="*/ 2682698 h 2733575"/>
                <a:gd name="connsiteX214" fmla="*/ 2044467 w 2128754"/>
                <a:gd name="connsiteY214" fmla="*/ 2620103 h 2733575"/>
                <a:gd name="connsiteX215" fmla="*/ 2072199 w 2128754"/>
                <a:gd name="connsiteY215" fmla="*/ 2538492 h 2733575"/>
                <a:gd name="connsiteX216" fmla="*/ 2104685 w 2128754"/>
                <a:gd name="connsiteY216" fmla="*/ 2409604 h 2733575"/>
                <a:gd name="connsiteX217" fmla="*/ 2128455 w 2128754"/>
                <a:gd name="connsiteY217" fmla="*/ 2306600 h 2733575"/>
                <a:gd name="connsiteX218" fmla="*/ 2029941 w 2128754"/>
                <a:gd name="connsiteY218" fmla="*/ 2268832 h 2733575"/>
                <a:gd name="connsiteX219" fmla="*/ 65200 w 2128754"/>
                <a:gd name="connsiteY219" fmla="*/ 483689 h 2733575"/>
                <a:gd name="connsiteX220" fmla="*/ 67841 w 2128754"/>
                <a:gd name="connsiteY220" fmla="*/ 488179 h 2733575"/>
                <a:gd name="connsiteX221" fmla="*/ 65200 w 2128754"/>
                <a:gd name="connsiteY221" fmla="*/ 483689 h 2733575"/>
                <a:gd name="connsiteX222" fmla="*/ 1847966 w 2128754"/>
                <a:gd name="connsiteY222" fmla="*/ 2414094 h 2733575"/>
                <a:gd name="connsiteX223" fmla="*/ 1835817 w 2128754"/>
                <a:gd name="connsiteY223" fmla="*/ 2408284 h 2733575"/>
                <a:gd name="connsiteX224" fmla="*/ 1837666 w 2128754"/>
                <a:gd name="connsiteY224" fmla="*/ 2406435 h 2733575"/>
                <a:gd name="connsiteX225" fmla="*/ 1849815 w 2128754"/>
                <a:gd name="connsiteY225" fmla="*/ 2413566 h 2733575"/>
                <a:gd name="connsiteX226" fmla="*/ 1847966 w 2128754"/>
                <a:gd name="connsiteY226" fmla="*/ 2414094 h 2733575"/>
                <a:gd name="connsiteX227" fmla="*/ 1891017 w 2128754"/>
                <a:gd name="connsiteY227" fmla="*/ 2500724 h 2733575"/>
                <a:gd name="connsiteX228" fmla="*/ 1901846 w 2128754"/>
                <a:gd name="connsiteY228" fmla="*/ 2530833 h 2733575"/>
                <a:gd name="connsiteX229" fmla="*/ 1891017 w 2128754"/>
                <a:gd name="connsiteY229" fmla="*/ 2500724 h 273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8754" h="2733575">
                  <a:moveTo>
                    <a:pt x="2029941" y="2268832"/>
                  </a:moveTo>
                  <a:cubicBezTo>
                    <a:pt x="2003529" y="2269889"/>
                    <a:pt x="1980816" y="2268040"/>
                    <a:pt x="1955197" y="2263814"/>
                  </a:cubicBezTo>
                  <a:cubicBezTo>
                    <a:pt x="1946481" y="2262229"/>
                    <a:pt x="1939878" y="2258532"/>
                    <a:pt x="1933803" y="2252457"/>
                  </a:cubicBezTo>
                  <a:cubicBezTo>
                    <a:pt x="1907920" y="2226310"/>
                    <a:pt x="1881509" y="2200427"/>
                    <a:pt x="1854833" y="2174808"/>
                  </a:cubicBezTo>
                  <a:cubicBezTo>
                    <a:pt x="1832120" y="2153150"/>
                    <a:pt x="1812311" y="2129116"/>
                    <a:pt x="1794351" y="2103233"/>
                  </a:cubicBezTo>
                  <a:cubicBezTo>
                    <a:pt x="1765299" y="2060975"/>
                    <a:pt x="1734398" y="2020037"/>
                    <a:pt x="1701383" y="1980948"/>
                  </a:cubicBezTo>
                  <a:cubicBezTo>
                    <a:pt x="1658597" y="1930503"/>
                    <a:pt x="1608151" y="1889301"/>
                    <a:pt x="1548990" y="1859192"/>
                  </a:cubicBezTo>
                  <a:cubicBezTo>
                    <a:pt x="1535520" y="1852325"/>
                    <a:pt x="1526540" y="1843081"/>
                    <a:pt x="1519937" y="1828555"/>
                  </a:cubicBezTo>
                  <a:cubicBezTo>
                    <a:pt x="1464474" y="1705742"/>
                    <a:pt x="1396860" y="1589268"/>
                    <a:pt x="1328983" y="1473058"/>
                  </a:cubicBezTo>
                  <a:cubicBezTo>
                    <a:pt x="1324758" y="1465927"/>
                    <a:pt x="1323965" y="1459852"/>
                    <a:pt x="1325550" y="1451929"/>
                  </a:cubicBezTo>
                  <a:cubicBezTo>
                    <a:pt x="1335322" y="1406501"/>
                    <a:pt x="1344830" y="1360810"/>
                    <a:pt x="1346943" y="1314062"/>
                  </a:cubicBezTo>
                  <a:cubicBezTo>
                    <a:pt x="1348792" y="1274180"/>
                    <a:pt x="1341397" y="1236412"/>
                    <a:pt x="1322116" y="1201021"/>
                  </a:cubicBezTo>
                  <a:cubicBezTo>
                    <a:pt x="1304949" y="1169591"/>
                    <a:pt x="1283556" y="1141331"/>
                    <a:pt x="1262955" y="1112543"/>
                  </a:cubicBezTo>
                  <a:cubicBezTo>
                    <a:pt x="1240505" y="1081378"/>
                    <a:pt x="1218320" y="1049948"/>
                    <a:pt x="1203001" y="1014293"/>
                  </a:cubicBezTo>
                  <a:cubicBezTo>
                    <a:pt x="1165233" y="925286"/>
                    <a:pt x="1146745" y="831526"/>
                    <a:pt x="1137765" y="736181"/>
                  </a:cubicBezTo>
                  <a:cubicBezTo>
                    <a:pt x="1129578" y="649816"/>
                    <a:pt x="1136709" y="562659"/>
                    <a:pt x="1138558" y="476029"/>
                  </a:cubicBezTo>
                  <a:cubicBezTo>
                    <a:pt x="1138558" y="471011"/>
                    <a:pt x="1140406" y="468898"/>
                    <a:pt x="1145160" y="468370"/>
                  </a:cubicBezTo>
                  <a:cubicBezTo>
                    <a:pt x="1183457" y="465729"/>
                    <a:pt x="1220961" y="455957"/>
                    <a:pt x="1258729" y="450410"/>
                  </a:cubicBezTo>
                  <a:cubicBezTo>
                    <a:pt x="1294649" y="445392"/>
                    <a:pt x="1330568" y="440902"/>
                    <a:pt x="1363054" y="422678"/>
                  </a:cubicBezTo>
                  <a:cubicBezTo>
                    <a:pt x="1368336" y="419773"/>
                    <a:pt x="1373883" y="419509"/>
                    <a:pt x="1379693" y="419773"/>
                  </a:cubicBezTo>
                  <a:cubicBezTo>
                    <a:pt x="1411651" y="420830"/>
                    <a:pt x="1442552" y="425584"/>
                    <a:pt x="1471869" y="439053"/>
                  </a:cubicBezTo>
                  <a:cubicBezTo>
                    <a:pt x="1508052" y="455693"/>
                    <a:pt x="1546613" y="463880"/>
                    <a:pt x="1586494" y="465729"/>
                  </a:cubicBezTo>
                  <a:cubicBezTo>
                    <a:pt x="1648297" y="468634"/>
                    <a:pt x="1708250" y="476557"/>
                    <a:pt x="1761601" y="511685"/>
                  </a:cubicBezTo>
                  <a:cubicBezTo>
                    <a:pt x="1769789" y="516967"/>
                    <a:pt x="1775863" y="522249"/>
                    <a:pt x="1779297" y="531757"/>
                  </a:cubicBezTo>
                  <a:cubicBezTo>
                    <a:pt x="1789069" y="559225"/>
                    <a:pt x="1806765" y="580618"/>
                    <a:pt x="1832384" y="594880"/>
                  </a:cubicBezTo>
                  <a:cubicBezTo>
                    <a:pt x="1843741" y="601219"/>
                    <a:pt x="1853777" y="608878"/>
                    <a:pt x="1861964" y="618915"/>
                  </a:cubicBezTo>
                  <a:cubicBezTo>
                    <a:pt x="1866190" y="624197"/>
                    <a:pt x="1870680" y="629215"/>
                    <a:pt x="1876755" y="632649"/>
                  </a:cubicBezTo>
                  <a:cubicBezTo>
                    <a:pt x="1889696" y="639780"/>
                    <a:pt x="1900261" y="634497"/>
                    <a:pt x="1901582" y="619971"/>
                  </a:cubicBezTo>
                  <a:cubicBezTo>
                    <a:pt x="1903430" y="602276"/>
                    <a:pt x="1888904" y="583788"/>
                    <a:pt x="1874906" y="572167"/>
                  </a:cubicBezTo>
                  <a:cubicBezTo>
                    <a:pt x="1880716" y="570846"/>
                    <a:pt x="1890224" y="579562"/>
                    <a:pt x="1893130" y="582203"/>
                  </a:cubicBezTo>
                  <a:cubicBezTo>
                    <a:pt x="1904487" y="592503"/>
                    <a:pt x="1913995" y="604653"/>
                    <a:pt x="1923767" y="616274"/>
                  </a:cubicBezTo>
                  <a:cubicBezTo>
                    <a:pt x="1927729" y="620764"/>
                    <a:pt x="1931690" y="625253"/>
                    <a:pt x="1936973" y="628423"/>
                  </a:cubicBezTo>
                  <a:cubicBezTo>
                    <a:pt x="1942519" y="631856"/>
                    <a:pt x="1947273" y="629479"/>
                    <a:pt x="1951235" y="625518"/>
                  </a:cubicBezTo>
                  <a:cubicBezTo>
                    <a:pt x="1955197" y="621556"/>
                    <a:pt x="1957838" y="617330"/>
                    <a:pt x="1954932" y="611255"/>
                  </a:cubicBezTo>
                  <a:cubicBezTo>
                    <a:pt x="1946217" y="593824"/>
                    <a:pt x="1925352" y="556584"/>
                    <a:pt x="1909769" y="543114"/>
                  </a:cubicBezTo>
                  <a:cubicBezTo>
                    <a:pt x="1909769" y="543114"/>
                    <a:pt x="1951499" y="578241"/>
                    <a:pt x="1964176" y="588013"/>
                  </a:cubicBezTo>
                  <a:cubicBezTo>
                    <a:pt x="1968402" y="591447"/>
                    <a:pt x="1972628" y="594616"/>
                    <a:pt x="1977910" y="596201"/>
                  </a:cubicBezTo>
                  <a:cubicBezTo>
                    <a:pt x="1989267" y="599899"/>
                    <a:pt x="1995870" y="595409"/>
                    <a:pt x="1996662" y="583259"/>
                  </a:cubicBezTo>
                  <a:cubicBezTo>
                    <a:pt x="1997455" y="572695"/>
                    <a:pt x="1992172" y="565036"/>
                    <a:pt x="1985041" y="557904"/>
                  </a:cubicBezTo>
                  <a:cubicBezTo>
                    <a:pt x="1979231" y="552358"/>
                    <a:pt x="1961799" y="535719"/>
                    <a:pt x="1955989" y="529644"/>
                  </a:cubicBezTo>
                  <a:cubicBezTo>
                    <a:pt x="1961271" y="528852"/>
                    <a:pt x="1975533" y="543378"/>
                    <a:pt x="1979231" y="544435"/>
                  </a:cubicBezTo>
                  <a:cubicBezTo>
                    <a:pt x="1986626" y="546548"/>
                    <a:pt x="1996134" y="541794"/>
                    <a:pt x="1995342" y="535983"/>
                  </a:cubicBezTo>
                  <a:cubicBezTo>
                    <a:pt x="1993757" y="522249"/>
                    <a:pt x="1985834" y="513005"/>
                    <a:pt x="1976061" y="501384"/>
                  </a:cubicBezTo>
                  <a:cubicBezTo>
                    <a:pt x="1959158" y="481840"/>
                    <a:pt x="1939085" y="469426"/>
                    <a:pt x="1924295" y="463088"/>
                  </a:cubicBezTo>
                  <a:cubicBezTo>
                    <a:pt x="1893130" y="449882"/>
                    <a:pt x="1873057" y="429281"/>
                    <a:pt x="1840571" y="420301"/>
                  </a:cubicBezTo>
                  <a:cubicBezTo>
                    <a:pt x="1833704" y="418453"/>
                    <a:pt x="1827894" y="414491"/>
                    <a:pt x="1821819" y="410793"/>
                  </a:cubicBezTo>
                  <a:cubicBezTo>
                    <a:pt x="1811255" y="404455"/>
                    <a:pt x="1800954" y="396267"/>
                    <a:pt x="1787748" y="397323"/>
                  </a:cubicBezTo>
                  <a:cubicBezTo>
                    <a:pt x="1776128" y="398116"/>
                    <a:pt x="1765035" y="396003"/>
                    <a:pt x="1754470" y="391777"/>
                  </a:cubicBezTo>
                  <a:cubicBezTo>
                    <a:pt x="1733605" y="383590"/>
                    <a:pt x="1712476" y="376194"/>
                    <a:pt x="1692404" y="366158"/>
                  </a:cubicBezTo>
                  <a:cubicBezTo>
                    <a:pt x="1661766" y="350839"/>
                    <a:pt x="1629016" y="341595"/>
                    <a:pt x="1596530" y="330767"/>
                  </a:cubicBezTo>
                  <a:cubicBezTo>
                    <a:pt x="1570383" y="322051"/>
                    <a:pt x="1543972" y="313335"/>
                    <a:pt x="1518089" y="303299"/>
                  </a:cubicBezTo>
                  <a:cubicBezTo>
                    <a:pt x="1486395" y="290886"/>
                    <a:pt x="1452853" y="283226"/>
                    <a:pt x="1419046" y="285075"/>
                  </a:cubicBezTo>
                  <a:cubicBezTo>
                    <a:pt x="1380485" y="287188"/>
                    <a:pt x="1342717" y="285868"/>
                    <a:pt x="1305741" y="275831"/>
                  </a:cubicBezTo>
                  <a:cubicBezTo>
                    <a:pt x="1258201" y="263154"/>
                    <a:pt x="1210660" y="259456"/>
                    <a:pt x="1162064" y="266851"/>
                  </a:cubicBezTo>
                  <a:cubicBezTo>
                    <a:pt x="1147009" y="269228"/>
                    <a:pt x="1132219" y="268172"/>
                    <a:pt x="1117693" y="264210"/>
                  </a:cubicBezTo>
                  <a:cubicBezTo>
                    <a:pt x="1102110" y="259984"/>
                    <a:pt x="1086527" y="256815"/>
                    <a:pt x="1070680" y="255230"/>
                  </a:cubicBezTo>
                  <a:cubicBezTo>
                    <a:pt x="1030007" y="251269"/>
                    <a:pt x="989862" y="250212"/>
                    <a:pt x="952357" y="272134"/>
                  </a:cubicBezTo>
                  <a:cubicBezTo>
                    <a:pt x="938624" y="280057"/>
                    <a:pt x="922777" y="284283"/>
                    <a:pt x="906930" y="287452"/>
                  </a:cubicBezTo>
                  <a:cubicBezTo>
                    <a:pt x="894781" y="289829"/>
                    <a:pt x="882103" y="295111"/>
                    <a:pt x="870218" y="291414"/>
                  </a:cubicBezTo>
                  <a:cubicBezTo>
                    <a:pt x="858333" y="287980"/>
                    <a:pt x="847240" y="287980"/>
                    <a:pt x="835883" y="291414"/>
                  </a:cubicBezTo>
                  <a:cubicBezTo>
                    <a:pt x="831129" y="292999"/>
                    <a:pt x="827696" y="292470"/>
                    <a:pt x="824791" y="288245"/>
                  </a:cubicBezTo>
                  <a:cubicBezTo>
                    <a:pt x="816603" y="275567"/>
                    <a:pt x="809736" y="262626"/>
                    <a:pt x="811585" y="246515"/>
                  </a:cubicBezTo>
                  <a:cubicBezTo>
                    <a:pt x="812377" y="240704"/>
                    <a:pt x="811849" y="234365"/>
                    <a:pt x="810528" y="228555"/>
                  </a:cubicBezTo>
                  <a:cubicBezTo>
                    <a:pt x="807095" y="210595"/>
                    <a:pt x="811849" y="194484"/>
                    <a:pt x="813434" y="176525"/>
                  </a:cubicBezTo>
                  <a:cubicBezTo>
                    <a:pt x="817924" y="117627"/>
                    <a:pt x="792833" y="85934"/>
                    <a:pt x="769327" y="48958"/>
                  </a:cubicBezTo>
                  <a:cubicBezTo>
                    <a:pt x="754272" y="25187"/>
                    <a:pt x="727597" y="13038"/>
                    <a:pt x="699865" y="5643"/>
                  </a:cubicBezTo>
                  <a:cubicBezTo>
                    <a:pt x="652060" y="-7298"/>
                    <a:pt x="606897" y="3266"/>
                    <a:pt x="564639" y="24659"/>
                  </a:cubicBezTo>
                  <a:cubicBezTo>
                    <a:pt x="536379" y="39714"/>
                    <a:pt x="509703" y="59786"/>
                    <a:pt x="493592" y="90688"/>
                  </a:cubicBezTo>
                  <a:cubicBezTo>
                    <a:pt x="486461" y="104422"/>
                    <a:pt x="478538" y="126079"/>
                    <a:pt x="485405" y="139813"/>
                  </a:cubicBezTo>
                  <a:cubicBezTo>
                    <a:pt x="490687" y="150377"/>
                    <a:pt x="495705" y="153283"/>
                    <a:pt x="494121" y="164904"/>
                  </a:cubicBezTo>
                  <a:cubicBezTo>
                    <a:pt x="492800" y="174148"/>
                    <a:pt x="492536" y="183656"/>
                    <a:pt x="493064" y="192900"/>
                  </a:cubicBezTo>
                  <a:cubicBezTo>
                    <a:pt x="494121" y="206633"/>
                    <a:pt x="490951" y="223273"/>
                    <a:pt x="499139" y="235422"/>
                  </a:cubicBezTo>
                  <a:cubicBezTo>
                    <a:pt x="510231" y="251797"/>
                    <a:pt x="511552" y="267115"/>
                    <a:pt x="503629" y="284811"/>
                  </a:cubicBezTo>
                  <a:cubicBezTo>
                    <a:pt x="500459" y="291414"/>
                    <a:pt x="492272" y="304355"/>
                    <a:pt x="506270" y="312279"/>
                  </a:cubicBezTo>
                  <a:cubicBezTo>
                    <a:pt x="515778" y="317561"/>
                    <a:pt x="522117" y="319938"/>
                    <a:pt x="530040" y="326541"/>
                  </a:cubicBezTo>
                  <a:cubicBezTo>
                    <a:pt x="536907" y="332087"/>
                    <a:pt x="534266" y="333936"/>
                    <a:pt x="536115" y="341595"/>
                  </a:cubicBezTo>
                  <a:cubicBezTo>
                    <a:pt x="536907" y="345557"/>
                    <a:pt x="558300" y="336841"/>
                    <a:pt x="559092" y="340803"/>
                  </a:cubicBezTo>
                  <a:cubicBezTo>
                    <a:pt x="559885" y="346085"/>
                    <a:pt x="536379" y="349783"/>
                    <a:pt x="540605" y="356650"/>
                  </a:cubicBezTo>
                  <a:cubicBezTo>
                    <a:pt x="553018" y="376458"/>
                    <a:pt x="546679" y="385967"/>
                    <a:pt x="547471" y="392305"/>
                  </a:cubicBezTo>
                  <a:cubicBezTo>
                    <a:pt x="549584" y="410529"/>
                    <a:pt x="560413" y="418981"/>
                    <a:pt x="578637" y="418453"/>
                  </a:cubicBezTo>
                  <a:cubicBezTo>
                    <a:pt x="586824" y="418188"/>
                    <a:pt x="594748" y="416076"/>
                    <a:pt x="602671" y="413434"/>
                  </a:cubicBezTo>
                  <a:cubicBezTo>
                    <a:pt x="616141" y="408944"/>
                    <a:pt x="629875" y="405775"/>
                    <a:pt x="644401" y="404983"/>
                  </a:cubicBezTo>
                  <a:cubicBezTo>
                    <a:pt x="657607" y="404190"/>
                    <a:pt x="666851" y="409473"/>
                    <a:pt x="673718" y="420301"/>
                  </a:cubicBezTo>
                  <a:cubicBezTo>
                    <a:pt x="682169" y="433771"/>
                    <a:pt x="687188" y="448297"/>
                    <a:pt x="689829" y="463880"/>
                  </a:cubicBezTo>
                  <a:cubicBezTo>
                    <a:pt x="691149" y="471803"/>
                    <a:pt x="689036" y="477086"/>
                    <a:pt x="682698" y="481312"/>
                  </a:cubicBezTo>
                  <a:cubicBezTo>
                    <a:pt x="677151" y="485009"/>
                    <a:pt x="671605" y="488971"/>
                    <a:pt x="665794" y="492140"/>
                  </a:cubicBezTo>
                  <a:cubicBezTo>
                    <a:pt x="601351" y="527531"/>
                    <a:pt x="560149" y="580618"/>
                    <a:pt x="544038" y="652457"/>
                  </a:cubicBezTo>
                  <a:cubicBezTo>
                    <a:pt x="538492" y="677812"/>
                    <a:pt x="530568" y="700790"/>
                    <a:pt x="509703" y="717693"/>
                  </a:cubicBezTo>
                  <a:cubicBezTo>
                    <a:pt x="503100" y="722975"/>
                    <a:pt x="500723" y="730106"/>
                    <a:pt x="502836" y="738822"/>
                  </a:cubicBezTo>
                  <a:cubicBezTo>
                    <a:pt x="503893" y="743576"/>
                    <a:pt x="502308" y="748066"/>
                    <a:pt x="499931" y="752028"/>
                  </a:cubicBezTo>
                  <a:cubicBezTo>
                    <a:pt x="489366" y="770252"/>
                    <a:pt x="478274" y="787947"/>
                    <a:pt x="468766" y="806699"/>
                  </a:cubicBezTo>
                  <a:cubicBezTo>
                    <a:pt x="463483" y="817000"/>
                    <a:pt x="457673" y="817528"/>
                    <a:pt x="448429" y="813831"/>
                  </a:cubicBezTo>
                  <a:cubicBezTo>
                    <a:pt x="418584" y="802210"/>
                    <a:pt x="388739" y="790853"/>
                    <a:pt x="358894" y="779760"/>
                  </a:cubicBezTo>
                  <a:cubicBezTo>
                    <a:pt x="346745" y="775270"/>
                    <a:pt x="335917" y="768667"/>
                    <a:pt x="326408" y="759951"/>
                  </a:cubicBezTo>
                  <a:cubicBezTo>
                    <a:pt x="297092" y="732483"/>
                    <a:pt x="269624" y="703167"/>
                    <a:pt x="243213" y="672794"/>
                  </a:cubicBezTo>
                  <a:cubicBezTo>
                    <a:pt x="237402" y="666191"/>
                    <a:pt x="235025" y="656947"/>
                    <a:pt x="237138" y="648231"/>
                  </a:cubicBezTo>
                  <a:cubicBezTo>
                    <a:pt x="242949" y="622612"/>
                    <a:pt x="248495" y="596993"/>
                    <a:pt x="246646" y="570318"/>
                  </a:cubicBezTo>
                  <a:cubicBezTo>
                    <a:pt x="245854" y="557376"/>
                    <a:pt x="249816" y="544171"/>
                    <a:pt x="259852" y="533606"/>
                  </a:cubicBezTo>
                  <a:cubicBezTo>
                    <a:pt x="263549" y="529644"/>
                    <a:pt x="267247" y="525419"/>
                    <a:pt x="264342" y="519344"/>
                  </a:cubicBezTo>
                  <a:cubicBezTo>
                    <a:pt x="261172" y="513005"/>
                    <a:pt x="255626" y="509572"/>
                    <a:pt x="248759" y="510100"/>
                  </a:cubicBezTo>
                  <a:cubicBezTo>
                    <a:pt x="227366" y="510892"/>
                    <a:pt x="209406" y="520664"/>
                    <a:pt x="204124" y="543906"/>
                  </a:cubicBezTo>
                  <a:cubicBezTo>
                    <a:pt x="203067" y="548925"/>
                    <a:pt x="202011" y="553679"/>
                    <a:pt x="200955" y="559225"/>
                  </a:cubicBezTo>
                  <a:cubicBezTo>
                    <a:pt x="184844" y="545755"/>
                    <a:pt x="177184" y="532021"/>
                    <a:pt x="165563" y="508251"/>
                  </a:cubicBezTo>
                  <a:cubicBezTo>
                    <a:pt x="154471" y="485801"/>
                    <a:pt x="143642" y="467842"/>
                    <a:pt x="130700" y="449882"/>
                  </a:cubicBezTo>
                  <a:cubicBezTo>
                    <a:pt x="125418" y="442487"/>
                    <a:pt x="114589" y="427696"/>
                    <a:pt x="105345" y="431394"/>
                  </a:cubicBezTo>
                  <a:cubicBezTo>
                    <a:pt x="95045" y="435356"/>
                    <a:pt x="92404" y="445920"/>
                    <a:pt x="94517" y="450410"/>
                  </a:cubicBezTo>
                  <a:cubicBezTo>
                    <a:pt x="94781" y="450938"/>
                    <a:pt x="110099" y="486330"/>
                    <a:pt x="113005" y="495045"/>
                  </a:cubicBezTo>
                  <a:cubicBezTo>
                    <a:pt x="109043" y="490556"/>
                    <a:pt x="84745" y="443015"/>
                    <a:pt x="80255" y="439053"/>
                  </a:cubicBezTo>
                  <a:cubicBezTo>
                    <a:pt x="73652" y="432715"/>
                    <a:pt x="65200" y="433507"/>
                    <a:pt x="58333" y="437205"/>
                  </a:cubicBezTo>
                  <a:cubicBezTo>
                    <a:pt x="51730" y="440638"/>
                    <a:pt x="51730" y="448826"/>
                    <a:pt x="53843" y="455428"/>
                  </a:cubicBezTo>
                  <a:cubicBezTo>
                    <a:pt x="55692" y="461767"/>
                    <a:pt x="58861" y="467842"/>
                    <a:pt x="61503" y="474180"/>
                  </a:cubicBezTo>
                  <a:cubicBezTo>
                    <a:pt x="62031" y="476822"/>
                    <a:pt x="79991" y="510892"/>
                    <a:pt x="81047" y="513269"/>
                  </a:cubicBezTo>
                  <a:cubicBezTo>
                    <a:pt x="79991" y="511421"/>
                    <a:pt x="58069" y="474709"/>
                    <a:pt x="57541" y="473916"/>
                  </a:cubicBezTo>
                  <a:cubicBezTo>
                    <a:pt x="53051" y="466785"/>
                    <a:pt x="47769" y="459654"/>
                    <a:pt x="37996" y="463352"/>
                  </a:cubicBezTo>
                  <a:cubicBezTo>
                    <a:pt x="27696" y="467314"/>
                    <a:pt x="30337" y="476822"/>
                    <a:pt x="31658" y="484745"/>
                  </a:cubicBezTo>
                  <a:cubicBezTo>
                    <a:pt x="34035" y="499799"/>
                    <a:pt x="41958" y="512477"/>
                    <a:pt x="49882" y="525154"/>
                  </a:cubicBezTo>
                  <a:cubicBezTo>
                    <a:pt x="58861" y="539681"/>
                    <a:pt x="67577" y="554207"/>
                    <a:pt x="76029" y="568997"/>
                  </a:cubicBezTo>
                  <a:cubicBezTo>
                    <a:pt x="78406" y="572959"/>
                    <a:pt x="80255" y="577977"/>
                    <a:pt x="76029" y="581939"/>
                  </a:cubicBezTo>
                  <a:cubicBezTo>
                    <a:pt x="71803" y="585901"/>
                    <a:pt x="67049" y="583259"/>
                    <a:pt x="63351" y="580618"/>
                  </a:cubicBezTo>
                  <a:cubicBezTo>
                    <a:pt x="57541" y="576657"/>
                    <a:pt x="32186" y="554735"/>
                    <a:pt x="25055" y="548396"/>
                  </a:cubicBezTo>
                  <a:cubicBezTo>
                    <a:pt x="18716" y="542850"/>
                    <a:pt x="11057" y="539945"/>
                    <a:pt x="3926" y="546548"/>
                  </a:cubicBezTo>
                  <a:cubicBezTo>
                    <a:pt x="-2941" y="552886"/>
                    <a:pt x="492" y="558697"/>
                    <a:pt x="4454" y="566092"/>
                  </a:cubicBezTo>
                  <a:cubicBezTo>
                    <a:pt x="6567" y="570054"/>
                    <a:pt x="67577" y="623141"/>
                    <a:pt x="71803" y="628951"/>
                  </a:cubicBezTo>
                  <a:cubicBezTo>
                    <a:pt x="83952" y="646118"/>
                    <a:pt x="95309" y="658268"/>
                    <a:pt x="106930" y="675699"/>
                  </a:cubicBezTo>
                  <a:cubicBezTo>
                    <a:pt x="113005" y="684679"/>
                    <a:pt x="119079" y="693395"/>
                    <a:pt x="127267" y="700262"/>
                  </a:cubicBezTo>
                  <a:cubicBezTo>
                    <a:pt x="158168" y="726673"/>
                    <a:pt x="181938" y="758631"/>
                    <a:pt x="203860" y="792701"/>
                  </a:cubicBezTo>
                  <a:cubicBezTo>
                    <a:pt x="244269" y="854768"/>
                    <a:pt x="294451" y="908383"/>
                    <a:pt x="347538" y="959621"/>
                  </a:cubicBezTo>
                  <a:cubicBezTo>
                    <a:pt x="371572" y="982599"/>
                    <a:pt x="398247" y="1001879"/>
                    <a:pt x="424659" y="1021688"/>
                  </a:cubicBezTo>
                  <a:cubicBezTo>
                    <a:pt x="450014" y="1040968"/>
                    <a:pt x="459522" y="1042289"/>
                    <a:pt x="484612" y="1023008"/>
                  </a:cubicBezTo>
                  <a:cubicBezTo>
                    <a:pt x="486725" y="1021424"/>
                    <a:pt x="488574" y="1020103"/>
                    <a:pt x="490423" y="1018518"/>
                  </a:cubicBezTo>
                  <a:cubicBezTo>
                    <a:pt x="509703" y="1002408"/>
                    <a:pt x="528984" y="986297"/>
                    <a:pt x="545887" y="967280"/>
                  </a:cubicBezTo>
                  <a:cubicBezTo>
                    <a:pt x="569921" y="940605"/>
                    <a:pt x="597917" y="917627"/>
                    <a:pt x="621687" y="890688"/>
                  </a:cubicBezTo>
                  <a:cubicBezTo>
                    <a:pt x="645986" y="863484"/>
                    <a:pt x="676887" y="842091"/>
                    <a:pt x="695903" y="810133"/>
                  </a:cubicBezTo>
                  <a:cubicBezTo>
                    <a:pt x="698809" y="805115"/>
                    <a:pt x="700921" y="808020"/>
                    <a:pt x="702506" y="811189"/>
                  </a:cubicBezTo>
                  <a:cubicBezTo>
                    <a:pt x="706732" y="819905"/>
                    <a:pt x="712278" y="827564"/>
                    <a:pt x="717825" y="835488"/>
                  </a:cubicBezTo>
                  <a:cubicBezTo>
                    <a:pt x="737369" y="863748"/>
                    <a:pt x="753216" y="894121"/>
                    <a:pt x="767214" y="925022"/>
                  </a:cubicBezTo>
                  <a:cubicBezTo>
                    <a:pt x="787815" y="969657"/>
                    <a:pt x="809208" y="1013764"/>
                    <a:pt x="835619" y="1055230"/>
                  </a:cubicBezTo>
                  <a:cubicBezTo>
                    <a:pt x="839053" y="1060777"/>
                    <a:pt x="843543" y="1070285"/>
                    <a:pt x="845391" y="1076623"/>
                  </a:cubicBezTo>
                  <a:cubicBezTo>
                    <a:pt x="853315" y="1104884"/>
                    <a:pt x="857012" y="1133936"/>
                    <a:pt x="859654" y="1163253"/>
                  </a:cubicBezTo>
                  <a:cubicBezTo>
                    <a:pt x="860446" y="1172497"/>
                    <a:pt x="856484" y="1176987"/>
                    <a:pt x="847504" y="1180156"/>
                  </a:cubicBezTo>
                  <a:cubicBezTo>
                    <a:pt x="818716" y="1189928"/>
                    <a:pt x="789135" y="1194946"/>
                    <a:pt x="759819" y="1202077"/>
                  </a:cubicBezTo>
                  <a:cubicBezTo>
                    <a:pt x="721522" y="1211586"/>
                    <a:pt x="685339" y="1227432"/>
                    <a:pt x="648891" y="1242487"/>
                  </a:cubicBezTo>
                  <a:cubicBezTo>
                    <a:pt x="612179" y="1257805"/>
                    <a:pt x="574675" y="1271275"/>
                    <a:pt x="538492" y="1287650"/>
                  </a:cubicBezTo>
                  <a:cubicBezTo>
                    <a:pt x="500195" y="1305082"/>
                    <a:pt x="462427" y="1323306"/>
                    <a:pt x="429413" y="1349981"/>
                  </a:cubicBezTo>
                  <a:cubicBezTo>
                    <a:pt x="391380" y="1380354"/>
                    <a:pt x="377118" y="1419443"/>
                    <a:pt x="387155" y="1467511"/>
                  </a:cubicBezTo>
                  <a:cubicBezTo>
                    <a:pt x="394550" y="1502639"/>
                    <a:pt x="409868" y="1534068"/>
                    <a:pt x="428884" y="1563649"/>
                  </a:cubicBezTo>
                  <a:cubicBezTo>
                    <a:pt x="499931" y="1673256"/>
                    <a:pt x="576788" y="1778637"/>
                    <a:pt x="659456" y="1879793"/>
                  </a:cubicBezTo>
                  <a:cubicBezTo>
                    <a:pt x="667115" y="1889037"/>
                    <a:pt x="674510" y="1898809"/>
                    <a:pt x="680321" y="1909373"/>
                  </a:cubicBezTo>
                  <a:cubicBezTo>
                    <a:pt x="695903" y="1938162"/>
                    <a:pt x="708581" y="1968271"/>
                    <a:pt x="721522" y="1998380"/>
                  </a:cubicBezTo>
                  <a:cubicBezTo>
                    <a:pt x="721786" y="1999172"/>
                    <a:pt x="721258" y="2000228"/>
                    <a:pt x="720994" y="2001021"/>
                  </a:cubicBezTo>
                  <a:cubicBezTo>
                    <a:pt x="718617" y="2001285"/>
                    <a:pt x="718353" y="1999700"/>
                    <a:pt x="717825" y="1998380"/>
                  </a:cubicBezTo>
                  <a:cubicBezTo>
                    <a:pt x="708317" y="1979364"/>
                    <a:pt x="694054" y="1965101"/>
                    <a:pt x="676359" y="1953745"/>
                  </a:cubicBezTo>
                  <a:cubicBezTo>
                    <a:pt x="672925" y="1951632"/>
                    <a:pt x="669756" y="1950575"/>
                    <a:pt x="666587" y="1952952"/>
                  </a:cubicBezTo>
                  <a:cubicBezTo>
                    <a:pt x="663153" y="1955593"/>
                    <a:pt x="664474" y="1959291"/>
                    <a:pt x="666058" y="1962724"/>
                  </a:cubicBezTo>
                  <a:cubicBezTo>
                    <a:pt x="667907" y="1966158"/>
                    <a:pt x="670284" y="1969327"/>
                    <a:pt x="673982" y="1971176"/>
                  </a:cubicBezTo>
                  <a:cubicBezTo>
                    <a:pt x="677679" y="1972761"/>
                    <a:pt x="680849" y="1975402"/>
                    <a:pt x="682962" y="1978571"/>
                  </a:cubicBezTo>
                  <a:cubicBezTo>
                    <a:pt x="691677" y="1992305"/>
                    <a:pt x="701450" y="2005511"/>
                    <a:pt x="707788" y="2020829"/>
                  </a:cubicBezTo>
                  <a:cubicBezTo>
                    <a:pt x="712278" y="2031394"/>
                    <a:pt x="710429" y="2041430"/>
                    <a:pt x="702770" y="2048297"/>
                  </a:cubicBezTo>
                  <a:cubicBezTo>
                    <a:pt x="692206" y="2057805"/>
                    <a:pt x="682962" y="2059390"/>
                    <a:pt x="671869" y="2054372"/>
                  </a:cubicBezTo>
                  <a:cubicBezTo>
                    <a:pt x="653645" y="2046184"/>
                    <a:pt x="634365" y="2041166"/>
                    <a:pt x="614556" y="2038789"/>
                  </a:cubicBezTo>
                  <a:cubicBezTo>
                    <a:pt x="610595" y="2038261"/>
                    <a:pt x="605048" y="2038261"/>
                    <a:pt x="604520" y="2041958"/>
                  </a:cubicBezTo>
                  <a:cubicBezTo>
                    <a:pt x="604256" y="2044599"/>
                    <a:pt x="605576" y="2050938"/>
                    <a:pt x="611387" y="2051731"/>
                  </a:cubicBezTo>
                  <a:cubicBezTo>
                    <a:pt x="638591" y="2055692"/>
                    <a:pt x="660776" y="2076029"/>
                    <a:pt x="690621" y="2074708"/>
                  </a:cubicBezTo>
                  <a:cubicBezTo>
                    <a:pt x="685867" y="2082632"/>
                    <a:pt x="681641" y="2089499"/>
                    <a:pt x="677415" y="2096630"/>
                  </a:cubicBezTo>
                  <a:cubicBezTo>
                    <a:pt x="673454" y="2102969"/>
                    <a:pt x="669756" y="2109836"/>
                    <a:pt x="669492" y="2117231"/>
                  </a:cubicBezTo>
                  <a:cubicBezTo>
                    <a:pt x="668435" y="2141529"/>
                    <a:pt x="653909" y="2157376"/>
                    <a:pt x="635157" y="2169261"/>
                  </a:cubicBezTo>
                  <a:cubicBezTo>
                    <a:pt x="609538" y="2185108"/>
                    <a:pt x="582863" y="2199634"/>
                    <a:pt x="552754" y="2205709"/>
                  </a:cubicBezTo>
                  <a:cubicBezTo>
                    <a:pt x="535322" y="2209406"/>
                    <a:pt x="527927" y="2224989"/>
                    <a:pt x="533738" y="2242157"/>
                  </a:cubicBezTo>
                  <a:cubicBezTo>
                    <a:pt x="538756" y="2256419"/>
                    <a:pt x="548792" y="2265134"/>
                    <a:pt x="563846" y="2267511"/>
                  </a:cubicBezTo>
                  <a:cubicBezTo>
                    <a:pt x="613764" y="2274643"/>
                    <a:pt x="662625" y="2274114"/>
                    <a:pt x="710429" y="2254042"/>
                  </a:cubicBezTo>
                  <a:cubicBezTo>
                    <a:pt x="730766" y="2245326"/>
                    <a:pt x="752159" y="2237667"/>
                    <a:pt x="773553" y="2231856"/>
                  </a:cubicBezTo>
                  <a:cubicBezTo>
                    <a:pt x="824262" y="2217594"/>
                    <a:pt x="871803" y="2194880"/>
                    <a:pt x="921984" y="2178769"/>
                  </a:cubicBezTo>
                  <a:cubicBezTo>
                    <a:pt x="940472" y="2172959"/>
                    <a:pt x="957111" y="2163715"/>
                    <a:pt x="972430" y="2151566"/>
                  </a:cubicBezTo>
                  <a:cubicBezTo>
                    <a:pt x="979033" y="2146283"/>
                    <a:pt x="984843" y="2141265"/>
                    <a:pt x="989333" y="2134398"/>
                  </a:cubicBezTo>
                  <a:cubicBezTo>
                    <a:pt x="994087" y="2127531"/>
                    <a:pt x="993295" y="2121721"/>
                    <a:pt x="987749" y="2115382"/>
                  </a:cubicBezTo>
                  <a:cubicBezTo>
                    <a:pt x="973751" y="2099535"/>
                    <a:pt x="962130" y="2082104"/>
                    <a:pt x="952093" y="2063616"/>
                  </a:cubicBezTo>
                  <a:cubicBezTo>
                    <a:pt x="944170" y="2049089"/>
                    <a:pt x="934662" y="2035356"/>
                    <a:pt x="923041" y="2023735"/>
                  </a:cubicBezTo>
                  <a:cubicBezTo>
                    <a:pt x="912212" y="2012642"/>
                    <a:pt x="903496" y="2000228"/>
                    <a:pt x="889763" y="1990984"/>
                  </a:cubicBezTo>
                  <a:cubicBezTo>
                    <a:pt x="874972" y="1981212"/>
                    <a:pt x="869426" y="1961668"/>
                    <a:pt x="858861" y="1947142"/>
                  </a:cubicBezTo>
                  <a:cubicBezTo>
                    <a:pt x="844071" y="1926805"/>
                    <a:pt x="833771" y="1903827"/>
                    <a:pt x="821093" y="1882170"/>
                  </a:cubicBezTo>
                  <a:cubicBezTo>
                    <a:pt x="799436" y="1845458"/>
                    <a:pt x="778571" y="1808218"/>
                    <a:pt x="759555" y="1770186"/>
                  </a:cubicBezTo>
                  <a:cubicBezTo>
                    <a:pt x="744236" y="1739548"/>
                    <a:pt x="729446" y="1709440"/>
                    <a:pt x="725748" y="1675105"/>
                  </a:cubicBezTo>
                  <a:cubicBezTo>
                    <a:pt x="723635" y="1656353"/>
                    <a:pt x="716504" y="1638393"/>
                    <a:pt x="709109" y="1620961"/>
                  </a:cubicBezTo>
                  <a:cubicBezTo>
                    <a:pt x="692734" y="1583193"/>
                    <a:pt x="670020" y="1548859"/>
                    <a:pt x="643609" y="1517165"/>
                  </a:cubicBezTo>
                  <a:cubicBezTo>
                    <a:pt x="641496" y="1514788"/>
                    <a:pt x="639647" y="1511883"/>
                    <a:pt x="635949" y="1507128"/>
                  </a:cubicBezTo>
                  <a:cubicBezTo>
                    <a:pt x="689036" y="1522711"/>
                    <a:pt x="740274" y="1525881"/>
                    <a:pt x="792041" y="1524560"/>
                  </a:cubicBezTo>
                  <a:cubicBezTo>
                    <a:pt x="858597" y="1522711"/>
                    <a:pt x="924626" y="1516372"/>
                    <a:pt x="990654" y="1507393"/>
                  </a:cubicBezTo>
                  <a:cubicBezTo>
                    <a:pt x="996464" y="1506600"/>
                    <a:pt x="999634" y="1507657"/>
                    <a:pt x="1002275" y="1512939"/>
                  </a:cubicBezTo>
                  <a:cubicBezTo>
                    <a:pt x="1012839" y="1534068"/>
                    <a:pt x="1026045" y="1553613"/>
                    <a:pt x="1039779" y="1572893"/>
                  </a:cubicBezTo>
                  <a:cubicBezTo>
                    <a:pt x="1086527" y="1637601"/>
                    <a:pt x="1139878" y="1696762"/>
                    <a:pt x="1190852" y="1758036"/>
                  </a:cubicBezTo>
                  <a:cubicBezTo>
                    <a:pt x="1218848" y="1791579"/>
                    <a:pt x="1249749" y="1823008"/>
                    <a:pt x="1274840" y="1858664"/>
                  </a:cubicBezTo>
                  <a:cubicBezTo>
                    <a:pt x="1291479" y="1882170"/>
                    <a:pt x="1305213" y="1907525"/>
                    <a:pt x="1320268" y="1932087"/>
                  </a:cubicBezTo>
                  <a:cubicBezTo>
                    <a:pt x="1339020" y="1962460"/>
                    <a:pt x="1362526" y="1987815"/>
                    <a:pt x="1398709" y="1997323"/>
                  </a:cubicBezTo>
                  <a:cubicBezTo>
                    <a:pt x="1416141" y="2001813"/>
                    <a:pt x="1430403" y="2011321"/>
                    <a:pt x="1443873" y="2022678"/>
                  </a:cubicBezTo>
                  <a:cubicBezTo>
                    <a:pt x="1528125" y="2096102"/>
                    <a:pt x="1614226" y="2167148"/>
                    <a:pt x="1702440" y="2235554"/>
                  </a:cubicBezTo>
                  <a:cubicBezTo>
                    <a:pt x="1756055" y="2277019"/>
                    <a:pt x="1802275" y="2325616"/>
                    <a:pt x="1842156" y="2380024"/>
                  </a:cubicBezTo>
                  <a:cubicBezTo>
                    <a:pt x="1844269" y="2382665"/>
                    <a:pt x="1847438" y="2385042"/>
                    <a:pt x="1847438" y="2389004"/>
                  </a:cubicBezTo>
                  <a:cubicBezTo>
                    <a:pt x="1846646" y="2389268"/>
                    <a:pt x="1846118" y="2390060"/>
                    <a:pt x="1845589" y="2389796"/>
                  </a:cubicBezTo>
                  <a:cubicBezTo>
                    <a:pt x="1833704" y="2387683"/>
                    <a:pt x="1822876" y="2392437"/>
                    <a:pt x="1818914" y="2401681"/>
                  </a:cubicBezTo>
                  <a:cubicBezTo>
                    <a:pt x="1815216" y="2409869"/>
                    <a:pt x="1818386" y="2418584"/>
                    <a:pt x="1828950" y="2426244"/>
                  </a:cubicBezTo>
                  <a:cubicBezTo>
                    <a:pt x="1836874" y="2432054"/>
                    <a:pt x="1843477" y="2438657"/>
                    <a:pt x="1847702" y="2447637"/>
                  </a:cubicBezTo>
                  <a:cubicBezTo>
                    <a:pt x="1848759" y="2449750"/>
                    <a:pt x="1850079" y="2452655"/>
                    <a:pt x="1852192" y="2453447"/>
                  </a:cubicBezTo>
                  <a:cubicBezTo>
                    <a:pt x="1869360" y="2460843"/>
                    <a:pt x="1870944" y="2475369"/>
                    <a:pt x="1872001" y="2491480"/>
                  </a:cubicBezTo>
                  <a:cubicBezTo>
                    <a:pt x="1873057" y="2507062"/>
                    <a:pt x="1874378" y="2522909"/>
                    <a:pt x="1882301" y="2536907"/>
                  </a:cubicBezTo>
                  <a:cubicBezTo>
                    <a:pt x="1889168" y="2549321"/>
                    <a:pt x="1898148" y="2551962"/>
                    <a:pt x="1910825" y="2545887"/>
                  </a:cubicBezTo>
                  <a:cubicBezTo>
                    <a:pt x="1912410" y="2545095"/>
                    <a:pt x="1913731" y="2544038"/>
                    <a:pt x="1916372" y="2544831"/>
                  </a:cubicBezTo>
                  <a:cubicBezTo>
                    <a:pt x="1915844" y="2554075"/>
                    <a:pt x="1916108" y="2564375"/>
                    <a:pt x="1922711" y="2571770"/>
                  </a:cubicBezTo>
                  <a:cubicBezTo>
                    <a:pt x="1932747" y="2583127"/>
                    <a:pt x="1933011" y="2596069"/>
                    <a:pt x="1931690" y="2609802"/>
                  </a:cubicBezTo>
                  <a:cubicBezTo>
                    <a:pt x="1930106" y="2627234"/>
                    <a:pt x="1927200" y="2644137"/>
                    <a:pt x="1919277" y="2660248"/>
                  </a:cubicBezTo>
                  <a:cubicBezTo>
                    <a:pt x="1913995" y="2670813"/>
                    <a:pt x="1911882" y="2682434"/>
                    <a:pt x="1909241" y="2693791"/>
                  </a:cubicBezTo>
                  <a:cubicBezTo>
                    <a:pt x="1905279" y="2711222"/>
                    <a:pt x="1910297" y="2724956"/>
                    <a:pt x="1925616" y="2734464"/>
                  </a:cubicBezTo>
                  <a:cubicBezTo>
                    <a:pt x="1934331" y="2734464"/>
                    <a:pt x="1941199" y="2734464"/>
                    <a:pt x="1949914" y="2734464"/>
                  </a:cubicBezTo>
                  <a:cubicBezTo>
                    <a:pt x="1954932" y="2731823"/>
                    <a:pt x="1961535" y="2732351"/>
                    <a:pt x="1965761" y="2728654"/>
                  </a:cubicBezTo>
                  <a:cubicBezTo>
                    <a:pt x="1981872" y="2713863"/>
                    <a:pt x="2000624" y="2701450"/>
                    <a:pt x="2012773" y="2682698"/>
                  </a:cubicBezTo>
                  <a:cubicBezTo>
                    <a:pt x="2025451" y="2662889"/>
                    <a:pt x="2036543" y="2642289"/>
                    <a:pt x="2044467" y="2620103"/>
                  </a:cubicBezTo>
                  <a:cubicBezTo>
                    <a:pt x="2053975" y="2593163"/>
                    <a:pt x="2065596" y="2566752"/>
                    <a:pt x="2072199" y="2538492"/>
                  </a:cubicBezTo>
                  <a:cubicBezTo>
                    <a:pt x="2082235" y="2495177"/>
                    <a:pt x="2093856" y="2452919"/>
                    <a:pt x="2104685" y="2409604"/>
                  </a:cubicBezTo>
                  <a:cubicBezTo>
                    <a:pt x="2114457" y="2369987"/>
                    <a:pt x="2137963" y="2331691"/>
                    <a:pt x="2128455" y="2306600"/>
                  </a:cubicBezTo>
                  <a:cubicBezTo>
                    <a:pt x="2118683" y="2279397"/>
                    <a:pt x="2076689" y="2267247"/>
                    <a:pt x="2029941" y="2268832"/>
                  </a:cubicBezTo>
                  <a:close/>
                  <a:moveTo>
                    <a:pt x="65200" y="483689"/>
                  </a:moveTo>
                  <a:cubicBezTo>
                    <a:pt x="65993" y="485273"/>
                    <a:pt x="67049" y="486858"/>
                    <a:pt x="67841" y="488179"/>
                  </a:cubicBezTo>
                  <a:cubicBezTo>
                    <a:pt x="66785" y="487122"/>
                    <a:pt x="65993" y="485537"/>
                    <a:pt x="65200" y="483689"/>
                  </a:cubicBezTo>
                  <a:close/>
                  <a:moveTo>
                    <a:pt x="1847966" y="2414094"/>
                  </a:moveTo>
                  <a:cubicBezTo>
                    <a:pt x="1843741" y="2412510"/>
                    <a:pt x="1838194" y="2413302"/>
                    <a:pt x="1835817" y="2408284"/>
                  </a:cubicBezTo>
                  <a:cubicBezTo>
                    <a:pt x="1835553" y="2408020"/>
                    <a:pt x="1836874" y="2406435"/>
                    <a:pt x="1837666" y="2406435"/>
                  </a:cubicBezTo>
                  <a:cubicBezTo>
                    <a:pt x="1842948" y="2406171"/>
                    <a:pt x="1846646" y="2409076"/>
                    <a:pt x="1849815" y="2413566"/>
                  </a:cubicBezTo>
                  <a:cubicBezTo>
                    <a:pt x="1848495" y="2413830"/>
                    <a:pt x="1848231" y="2414094"/>
                    <a:pt x="1847966" y="2414094"/>
                  </a:cubicBezTo>
                  <a:close/>
                  <a:moveTo>
                    <a:pt x="1891017" y="2500724"/>
                  </a:moveTo>
                  <a:cubicBezTo>
                    <a:pt x="1897092" y="2508647"/>
                    <a:pt x="1901582" y="2517363"/>
                    <a:pt x="1901846" y="2530833"/>
                  </a:cubicBezTo>
                  <a:cubicBezTo>
                    <a:pt x="1892338" y="2520796"/>
                    <a:pt x="1892602" y="2510232"/>
                    <a:pt x="1891017" y="2500724"/>
                  </a:cubicBezTo>
                  <a:close/>
                </a:path>
              </a:pathLst>
            </a:custGeom>
            <a:grpFill/>
            <a:ln w="26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32">
              <a:extLst>
                <a:ext uri="{FF2B5EF4-FFF2-40B4-BE49-F238E27FC236}">
                  <a16:creationId xmlns:a16="http://schemas.microsoft.com/office/drawing/2014/main" id="{997F8231-64C3-4FD1-B542-A3550BF32360}"/>
                </a:ext>
              </a:extLst>
            </p:cNvPr>
            <p:cNvSpPr/>
            <p:nvPr/>
          </p:nvSpPr>
          <p:spPr>
            <a:xfrm rot="460064" flipH="1">
              <a:off x="2087327" y="1168159"/>
              <a:ext cx="4013443" cy="4499377"/>
            </a:xfrm>
            <a:custGeom>
              <a:avLst/>
              <a:gdLst>
                <a:gd name="connsiteX0" fmla="*/ 3002233 w 3017885"/>
                <a:gd name="connsiteY0" fmla="*/ 604118 h 3383280"/>
                <a:gd name="connsiteX1" fmla="*/ 2957573 w 3017885"/>
                <a:gd name="connsiteY1" fmla="*/ 595321 h 3383280"/>
                <a:gd name="connsiteX2" fmla="*/ 2930507 w 3017885"/>
                <a:gd name="connsiteY2" fmla="*/ 593291 h 3383280"/>
                <a:gd name="connsiteX3" fmla="*/ 2852692 w 3017885"/>
                <a:gd name="connsiteY3" fmla="*/ 682610 h 3383280"/>
                <a:gd name="connsiteX4" fmla="*/ 2849308 w 3017885"/>
                <a:gd name="connsiteY4" fmla="*/ 734036 h 3383280"/>
                <a:gd name="connsiteX5" fmla="*/ 2806002 w 3017885"/>
                <a:gd name="connsiteY5" fmla="*/ 671107 h 3383280"/>
                <a:gd name="connsiteX6" fmla="*/ 2851338 w 3017885"/>
                <a:gd name="connsiteY6" fmla="*/ 815234 h 3383280"/>
                <a:gd name="connsiteX7" fmla="*/ 2824272 w 3017885"/>
                <a:gd name="connsiteY7" fmla="*/ 947182 h 3383280"/>
                <a:gd name="connsiteX8" fmla="*/ 2705857 w 3017885"/>
                <a:gd name="connsiteY8" fmla="*/ 1185365 h 3383280"/>
                <a:gd name="connsiteX9" fmla="*/ 2705857 w 3017885"/>
                <a:gd name="connsiteY9" fmla="*/ 1185365 h 3383280"/>
                <a:gd name="connsiteX10" fmla="*/ 2705857 w 3017885"/>
                <a:gd name="connsiteY10" fmla="*/ 1185365 h 3383280"/>
                <a:gd name="connsiteX11" fmla="*/ 2668641 w 3017885"/>
                <a:gd name="connsiteY11" fmla="*/ 1163035 h 3383280"/>
                <a:gd name="connsiteX12" fmla="*/ 2389182 w 3017885"/>
                <a:gd name="connsiteY12" fmla="*/ 878840 h 3383280"/>
                <a:gd name="connsiteX13" fmla="*/ 2363470 w 3017885"/>
                <a:gd name="connsiteY13" fmla="*/ 845007 h 3383280"/>
                <a:gd name="connsiteX14" fmla="*/ 2327607 w 3017885"/>
                <a:gd name="connsiteY14" fmla="*/ 706293 h 3383280"/>
                <a:gd name="connsiteX15" fmla="*/ 2380386 w 3017885"/>
                <a:gd name="connsiteY15" fmla="*/ 775988 h 3383280"/>
                <a:gd name="connsiteX16" fmla="*/ 2415572 w 3017885"/>
                <a:gd name="connsiteY16" fmla="*/ 784785 h 3383280"/>
                <a:gd name="connsiteX17" fmla="*/ 2477824 w 3017885"/>
                <a:gd name="connsiteY17" fmla="*/ 738772 h 3383280"/>
                <a:gd name="connsiteX18" fmla="*/ 2477824 w 3017885"/>
                <a:gd name="connsiteY18" fmla="*/ 725916 h 3383280"/>
                <a:gd name="connsiteX19" fmla="*/ 2488651 w 3017885"/>
                <a:gd name="connsiteY19" fmla="*/ 726592 h 3383280"/>
                <a:gd name="connsiteX20" fmla="*/ 2495417 w 3017885"/>
                <a:gd name="connsiteY20" fmla="*/ 723886 h 3383280"/>
                <a:gd name="connsiteX21" fmla="*/ 2518424 w 3017885"/>
                <a:gd name="connsiteY21" fmla="*/ 708999 h 3383280"/>
                <a:gd name="connsiteX22" fmla="*/ 2533987 w 3017885"/>
                <a:gd name="connsiteY22" fmla="*/ 697496 h 3383280"/>
                <a:gd name="connsiteX23" fmla="*/ 2542783 w 3017885"/>
                <a:gd name="connsiteY23" fmla="*/ 655543 h 3383280"/>
                <a:gd name="connsiteX24" fmla="*/ 2561730 w 3017885"/>
                <a:gd name="connsiteY24" fmla="*/ 639304 h 3383280"/>
                <a:gd name="connsiteX25" fmla="*/ 2617892 w 3017885"/>
                <a:gd name="connsiteY25" fmla="*/ 590584 h 3383280"/>
                <a:gd name="connsiteX26" fmla="*/ 2642252 w 3017885"/>
                <a:gd name="connsiteY26" fmla="*/ 552015 h 3383280"/>
                <a:gd name="connsiteX27" fmla="*/ 2642928 w 3017885"/>
                <a:gd name="connsiteY27" fmla="*/ 445780 h 3383280"/>
                <a:gd name="connsiteX28" fmla="*/ 2642928 w 3017885"/>
                <a:gd name="connsiteY28" fmla="*/ 445780 h 3383280"/>
                <a:gd name="connsiteX29" fmla="*/ 2575263 w 3017885"/>
                <a:gd name="connsiteY29" fmla="*/ 341575 h 3383280"/>
                <a:gd name="connsiteX30" fmla="*/ 2575263 w 3017885"/>
                <a:gd name="connsiteY30" fmla="*/ 341575 h 3383280"/>
                <a:gd name="connsiteX31" fmla="*/ 2548873 w 3017885"/>
                <a:gd name="connsiteY31" fmla="*/ 316539 h 3383280"/>
                <a:gd name="connsiteX32" fmla="*/ 2525867 w 3017885"/>
                <a:gd name="connsiteY32" fmla="*/ 307066 h 3383280"/>
                <a:gd name="connsiteX33" fmla="*/ 2330990 w 3017885"/>
                <a:gd name="connsiteY33" fmla="*/ 236017 h 3383280"/>
                <a:gd name="connsiteX34" fmla="*/ 2171299 w 3017885"/>
                <a:gd name="connsiteY34" fmla="*/ 257670 h 3383280"/>
                <a:gd name="connsiteX35" fmla="*/ 2012285 w 3017885"/>
                <a:gd name="connsiteY35" fmla="*/ 332778 h 3383280"/>
                <a:gd name="connsiteX36" fmla="*/ 1904697 w 3017885"/>
                <a:gd name="connsiteY36" fmla="*/ 313155 h 3383280"/>
                <a:gd name="connsiteX37" fmla="*/ 1904697 w 3017885"/>
                <a:gd name="connsiteY37" fmla="*/ 313155 h 3383280"/>
                <a:gd name="connsiteX38" fmla="*/ 1782222 w 3017885"/>
                <a:gd name="connsiteY38" fmla="*/ 250903 h 3383280"/>
                <a:gd name="connsiteX39" fmla="*/ 1762599 w 3017885"/>
                <a:gd name="connsiteY39" fmla="*/ 208274 h 3383280"/>
                <a:gd name="connsiteX40" fmla="*/ 1639448 w 3017885"/>
                <a:gd name="connsiteY40" fmla="*/ 164291 h 3383280"/>
                <a:gd name="connsiteX41" fmla="*/ 1705083 w 3017885"/>
                <a:gd name="connsiteY41" fmla="*/ 234663 h 3383280"/>
                <a:gd name="connsiteX42" fmla="*/ 1731473 w 3017885"/>
                <a:gd name="connsiteY42" fmla="*/ 295562 h 3383280"/>
                <a:gd name="connsiteX43" fmla="*/ 1797108 w 3017885"/>
                <a:gd name="connsiteY43" fmla="*/ 376761 h 3383280"/>
                <a:gd name="connsiteX44" fmla="*/ 2019051 w 3017885"/>
                <a:gd name="connsiteY44" fmla="*/ 523596 h 3383280"/>
                <a:gd name="connsiteX45" fmla="*/ 1754479 w 3017885"/>
                <a:gd name="connsiteY45" fmla="*/ 395031 h 3383280"/>
                <a:gd name="connsiteX46" fmla="*/ 1493966 w 3017885"/>
                <a:gd name="connsiteY46" fmla="*/ 286089 h 3383280"/>
                <a:gd name="connsiteX47" fmla="*/ 1044667 w 3017885"/>
                <a:gd name="connsiteY47" fmla="*/ 152788 h 3383280"/>
                <a:gd name="connsiteX48" fmla="*/ 872796 w 3017885"/>
                <a:gd name="connsiteY48" fmla="*/ 116249 h 3383280"/>
                <a:gd name="connsiteX49" fmla="*/ 872796 w 3017885"/>
                <a:gd name="connsiteY49" fmla="*/ 116249 h 3383280"/>
                <a:gd name="connsiteX50" fmla="*/ 872796 w 3017885"/>
                <a:gd name="connsiteY50" fmla="*/ 116249 h 3383280"/>
                <a:gd name="connsiteX51" fmla="*/ 861970 w 3017885"/>
                <a:gd name="connsiteY51" fmla="*/ 102715 h 3383280"/>
                <a:gd name="connsiteX52" fmla="*/ 677243 w 3017885"/>
                <a:gd name="connsiteY52" fmla="*/ 38433 h 3383280"/>
                <a:gd name="connsiteX53" fmla="*/ 619727 w 3017885"/>
                <a:gd name="connsiteY53" fmla="*/ 9337 h 3383280"/>
                <a:gd name="connsiteX54" fmla="*/ 571008 w 3017885"/>
                <a:gd name="connsiteY54" fmla="*/ 24900 h 3383280"/>
                <a:gd name="connsiteX55" fmla="*/ 571008 w 3017885"/>
                <a:gd name="connsiteY55" fmla="*/ 24900 h 3383280"/>
                <a:gd name="connsiteX56" fmla="*/ 559505 w 3017885"/>
                <a:gd name="connsiteY56" fmla="*/ 35727 h 3383280"/>
                <a:gd name="connsiteX57" fmla="*/ 559505 w 3017885"/>
                <a:gd name="connsiteY57" fmla="*/ 35727 h 3383280"/>
                <a:gd name="connsiteX58" fmla="*/ 493192 w 3017885"/>
                <a:gd name="connsiteY58" fmla="*/ 104069 h 3383280"/>
                <a:gd name="connsiteX59" fmla="*/ 493192 w 3017885"/>
                <a:gd name="connsiteY59" fmla="*/ 104069 h 3383280"/>
                <a:gd name="connsiteX60" fmla="*/ 485072 w 3017885"/>
                <a:gd name="connsiteY60" fmla="*/ 139255 h 3383280"/>
                <a:gd name="connsiteX61" fmla="*/ 547325 w 3017885"/>
                <a:gd name="connsiteY61" fmla="*/ 169704 h 3383280"/>
                <a:gd name="connsiteX62" fmla="*/ 612960 w 3017885"/>
                <a:gd name="connsiteY62" fmla="*/ 192034 h 3383280"/>
                <a:gd name="connsiteX63" fmla="*/ 610254 w 3017885"/>
                <a:gd name="connsiteY63" fmla="*/ 220454 h 3383280"/>
                <a:gd name="connsiteX64" fmla="*/ 586571 w 3017885"/>
                <a:gd name="connsiteY64" fmla="*/ 244813 h 3383280"/>
                <a:gd name="connsiteX65" fmla="*/ 612960 w 3017885"/>
                <a:gd name="connsiteY65" fmla="*/ 254286 h 3383280"/>
                <a:gd name="connsiteX66" fmla="*/ 732052 w 3017885"/>
                <a:gd name="connsiteY66" fmla="*/ 236693 h 3383280"/>
                <a:gd name="connsiteX67" fmla="*/ 1008127 w 3017885"/>
                <a:gd name="connsiteY67" fmla="*/ 273909 h 3383280"/>
                <a:gd name="connsiteX68" fmla="*/ 1008127 w 3017885"/>
                <a:gd name="connsiteY68" fmla="*/ 273909 h 3383280"/>
                <a:gd name="connsiteX69" fmla="*/ 1313299 w 3017885"/>
                <a:gd name="connsiteY69" fmla="*/ 379468 h 3383280"/>
                <a:gd name="connsiteX70" fmla="*/ 1410738 w 3017885"/>
                <a:gd name="connsiteY70" fmla="*/ 421420 h 3383280"/>
                <a:gd name="connsiteX71" fmla="*/ 1777485 w 3017885"/>
                <a:gd name="connsiteY71" fmla="*/ 609531 h 3383280"/>
                <a:gd name="connsiteX72" fmla="*/ 1704407 w 3017885"/>
                <a:gd name="connsiteY72" fmla="*/ 711029 h 3383280"/>
                <a:gd name="connsiteX73" fmla="*/ 1612381 w 3017885"/>
                <a:gd name="connsiteY73" fmla="*/ 831474 h 3383280"/>
                <a:gd name="connsiteX74" fmla="*/ 1571105 w 3017885"/>
                <a:gd name="connsiteY74" fmla="*/ 891020 h 3383280"/>
                <a:gd name="connsiteX75" fmla="*/ 1439834 w 3017885"/>
                <a:gd name="connsiteY75" fmla="*/ 1104843 h 3383280"/>
                <a:gd name="connsiteX76" fmla="*/ 1439834 w 3017885"/>
                <a:gd name="connsiteY76" fmla="*/ 1104843 h 3383280"/>
                <a:gd name="connsiteX77" fmla="*/ 1439834 w 3017885"/>
                <a:gd name="connsiteY77" fmla="*/ 1104843 h 3383280"/>
                <a:gd name="connsiteX78" fmla="*/ 1388408 w 3017885"/>
                <a:gd name="connsiteY78" fmla="*/ 1175215 h 3383280"/>
                <a:gd name="connsiteX79" fmla="*/ 1388408 w 3017885"/>
                <a:gd name="connsiteY79" fmla="*/ 1175215 h 3383280"/>
                <a:gd name="connsiteX80" fmla="*/ 1388408 w 3017885"/>
                <a:gd name="connsiteY80" fmla="*/ 1175215 h 3383280"/>
                <a:gd name="connsiteX81" fmla="*/ 1390438 w 3017885"/>
                <a:gd name="connsiteY81" fmla="*/ 1183335 h 3383280"/>
                <a:gd name="connsiteX82" fmla="*/ 1374875 w 3017885"/>
                <a:gd name="connsiteY82" fmla="*/ 1200252 h 3383280"/>
                <a:gd name="connsiteX83" fmla="*/ 1324126 w 3017885"/>
                <a:gd name="connsiteY83" fmla="*/ 1236791 h 3383280"/>
                <a:gd name="connsiteX84" fmla="*/ 1203681 w 3017885"/>
                <a:gd name="connsiteY84" fmla="*/ 1327463 h 3383280"/>
                <a:gd name="connsiteX85" fmla="*/ 1085266 w 3017885"/>
                <a:gd name="connsiteY85" fmla="*/ 1497304 h 3383280"/>
                <a:gd name="connsiteX86" fmla="*/ 1005421 w 3017885"/>
                <a:gd name="connsiteY86" fmla="*/ 1774056 h 3383280"/>
                <a:gd name="connsiteX87" fmla="*/ 1005421 w 3017885"/>
                <a:gd name="connsiteY87" fmla="*/ 1774056 h 3383280"/>
                <a:gd name="connsiteX88" fmla="*/ 1005421 w 3017885"/>
                <a:gd name="connsiteY88" fmla="*/ 1774056 h 3383280"/>
                <a:gd name="connsiteX89" fmla="*/ 952642 w 3017885"/>
                <a:gd name="connsiteY89" fmla="*/ 1830218 h 3383280"/>
                <a:gd name="connsiteX90" fmla="*/ 794981 w 3017885"/>
                <a:gd name="connsiteY90" fmla="*/ 2026448 h 3383280"/>
                <a:gd name="connsiteX91" fmla="*/ 734759 w 3017885"/>
                <a:gd name="connsiteY91" fmla="*/ 2065695 h 3383280"/>
                <a:gd name="connsiteX92" fmla="*/ 650853 w 3017885"/>
                <a:gd name="connsiteY92" fmla="*/ 2144187 h 3383280"/>
                <a:gd name="connsiteX93" fmla="*/ 610930 w 3017885"/>
                <a:gd name="connsiteY93" fmla="*/ 2171930 h 3383280"/>
                <a:gd name="connsiteX94" fmla="*/ 566271 w 3017885"/>
                <a:gd name="connsiteY94" fmla="*/ 2206439 h 3383280"/>
                <a:gd name="connsiteX95" fmla="*/ 430263 w 3017885"/>
                <a:gd name="connsiteY95" fmla="*/ 2381693 h 3383280"/>
                <a:gd name="connsiteX96" fmla="*/ 333502 w 3017885"/>
                <a:gd name="connsiteY96" fmla="*/ 2566420 h 3383280"/>
                <a:gd name="connsiteX97" fmla="*/ 174487 w 3017885"/>
                <a:gd name="connsiteY97" fmla="*/ 2816106 h 3383280"/>
                <a:gd name="connsiteX98" fmla="*/ 128475 w 3017885"/>
                <a:gd name="connsiteY98" fmla="*/ 2819489 h 3383280"/>
                <a:gd name="connsiteX99" fmla="*/ 29006 w 3017885"/>
                <a:gd name="connsiteY99" fmla="*/ 2834376 h 3383280"/>
                <a:gd name="connsiteX100" fmla="*/ 17503 w 3017885"/>
                <a:gd name="connsiteY100" fmla="*/ 2836406 h 3383280"/>
                <a:gd name="connsiteX101" fmla="*/ 1940 w 3017885"/>
                <a:gd name="connsiteY101" fmla="*/ 2841142 h 3383280"/>
                <a:gd name="connsiteX102" fmla="*/ 31713 w 3017885"/>
                <a:gd name="connsiteY102" fmla="*/ 3159171 h 3383280"/>
                <a:gd name="connsiteX103" fmla="*/ 60809 w 3017885"/>
                <a:gd name="connsiteY103" fmla="*/ 3276909 h 3383280"/>
                <a:gd name="connsiteX104" fmla="*/ 60809 w 3017885"/>
                <a:gd name="connsiteY104" fmla="*/ 3276909 h 3383280"/>
                <a:gd name="connsiteX105" fmla="*/ 123738 w 3017885"/>
                <a:gd name="connsiteY105" fmla="*/ 3372317 h 3383280"/>
                <a:gd name="connsiteX106" fmla="*/ 189374 w 3017885"/>
                <a:gd name="connsiteY106" fmla="*/ 3368934 h 3383280"/>
                <a:gd name="connsiteX107" fmla="*/ 189374 w 3017885"/>
                <a:gd name="connsiteY107" fmla="*/ 3368934 h 3383280"/>
                <a:gd name="connsiteX108" fmla="*/ 189374 w 3017885"/>
                <a:gd name="connsiteY108" fmla="*/ 3368934 h 3383280"/>
                <a:gd name="connsiteX109" fmla="*/ 189374 w 3017885"/>
                <a:gd name="connsiteY109" fmla="*/ 3368934 h 3383280"/>
                <a:gd name="connsiteX110" fmla="*/ 189374 w 3017885"/>
                <a:gd name="connsiteY110" fmla="*/ 3368934 h 3383280"/>
                <a:gd name="connsiteX111" fmla="*/ 229297 w 3017885"/>
                <a:gd name="connsiteY111" fmla="*/ 3186237 h 3383280"/>
                <a:gd name="connsiteX112" fmla="*/ 242830 w 3017885"/>
                <a:gd name="connsiteY112" fmla="*/ 3132781 h 3383280"/>
                <a:gd name="connsiteX113" fmla="*/ 374778 w 3017885"/>
                <a:gd name="connsiteY113" fmla="*/ 2987977 h 3383280"/>
                <a:gd name="connsiteX114" fmla="*/ 374778 w 3017885"/>
                <a:gd name="connsiteY114" fmla="*/ 2987977 h 3383280"/>
                <a:gd name="connsiteX115" fmla="*/ 388311 w 3017885"/>
                <a:gd name="connsiteY115" fmla="*/ 2990683 h 3383280"/>
                <a:gd name="connsiteX116" fmla="*/ 367334 w 3017885"/>
                <a:gd name="connsiteY116" fmla="*/ 2945348 h 3383280"/>
                <a:gd name="connsiteX117" fmla="*/ 346358 w 3017885"/>
                <a:gd name="connsiteY117" fmla="*/ 2874975 h 3383280"/>
                <a:gd name="connsiteX118" fmla="*/ 439060 w 3017885"/>
                <a:gd name="connsiteY118" fmla="*/ 2734231 h 3383280"/>
                <a:gd name="connsiteX119" fmla="*/ 439060 w 3017885"/>
                <a:gd name="connsiteY119" fmla="*/ 2734231 h 3383280"/>
                <a:gd name="connsiteX120" fmla="*/ 558828 w 3017885"/>
                <a:gd name="connsiteY120" fmla="*/ 2578600 h 3383280"/>
                <a:gd name="connsiteX121" fmla="*/ 808514 w 3017885"/>
                <a:gd name="connsiteY121" fmla="*/ 2329591 h 3383280"/>
                <a:gd name="connsiteX122" fmla="*/ 953995 w 3017885"/>
                <a:gd name="connsiteY122" fmla="*/ 2247715 h 3383280"/>
                <a:gd name="connsiteX123" fmla="*/ 1151579 w 3017885"/>
                <a:gd name="connsiteY123" fmla="*/ 2091407 h 3383280"/>
                <a:gd name="connsiteX124" fmla="*/ 1151579 w 3017885"/>
                <a:gd name="connsiteY124" fmla="*/ 2091407 h 3383280"/>
                <a:gd name="connsiteX125" fmla="*/ 1151579 w 3017885"/>
                <a:gd name="connsiteY125" fmla="*/ 2091407 h 3383280"/>
                <a:gd name="connsiteX126" fmla="*/ 1443894 w 3017885"/>
                <a:gd name="connsiteY126" fmla="*/ 1784206 h 3383280"/>
                <a:gd name="connsiteX127" fmla="*/ 1519003 w 3017885"/>
                <a:gd name="connsiteY127" fmla="*/ 1746990 h 3383280"/>
                <a:gd name="connsiteX128" fmla="*/ 1916877 w 3017885"/>
                <a:gd name="connsiteY128" fmla="*/ 1736840 h 3383280"/>
                <a:gd name="connsiteX129" fmla="*/ 1916877 w 3017885"/>
                <a:gd name="connsiteY129" fmla="*/ 1736840 h 3383280"/>
                <a:gd name="connsiteX130" fmla="*/ 1916877 w 3017885"/>
                <a:gd name="connsiteY130" fmla="*/ 1736840 h 3383280"/>
                <a:gd name="connsiteX131" fmla="*/ 1916877 w 3017885"/>
                <a:gd name="connsiteY131" fmla="*/ 1736840 h 3383280"/>
                <a:gd name="connsiteX132" fmla="*/ 1916877 w 3017885"/>
                <a:gd name="connsiteY132" fmla="*/ 1736840 h 3383280"/>
                <a:gd name="connsiteX133" fmla="*/ 1916877 w 3017885"/>
                <a:gd name="connsiteY133" fmla="*/ 1736840 h 3383280"/>
                <a:gd name="connsiteX134" fmla="*/ 2014992 w 3017885"/>
                <a:gd name="connsiteY134" fmla="*/ 1736840 h 3383280"/>
                <a:gd name="connsiteX135" fmla="*/ 2033938 w 3017885"/>
                <a:gd name="connsiteY135" fmla="*/ 1772702 h 3383280"/>
                <a:gd name="connsiteX136" fmla="*/ 1876277 w 3017885"/>
                <a:gd name="connsiteY136" fmla="*/ 2129300 h 3383280"/>
                <a:gd name="connsiteX137" fmla="*/ 1803875 w 3017885"/>
                <a:gd name="connsiteY137" fmla="*/ 2301171 h 3383280"/>
                <a:gd name="connsiteX138" fmla="*/ 1803875 w 3017885"/>
                <a:gd name="connsiteY138" fmla="*/ 2301171 h 3383280"/>
                <a:gd name="connsiteX139" fmla="*/ 1635388 w 3017885"/>
                <a:gd name="connsiteY139" fmla="*/ 2355980 h 3383280"/>
                <a:gd name="connsiteX140" fmla="*/ 1635388 w 3017885"/>
                <a:gd name="connsiteY140" fmla="*/ 2355980 h 3383280"/>
                <a:gd name="connsiteX141" fmla="*/ 1635388 w 3017885"/>
                <a:gd name="connsiteY141" fmla="*/ 2355980 h 3383280"/>
                <a:gd name="connsiteX142" fmla="*/ 1598172 w 3017885"/>
                <a:gd name="connsiteY142" fmla="*/ 2383046 h 3383280"/>
                <a:gd name="connsiteX143" fmla="*/ 1651627 w 3017885"/>
                <a:gd name="connsiteY143" fmla="*/ 2462892 h 3383280"/>
                <a:gd name="connsiteX144" fmla="*/ 1656364 w 3017885"/>
                <a:gd name="connsiteY144" fmla="*/ 2458832 h 3383280"/>
                <a:gd name="connsiteX145" fmla="*/ 1657041 w 3017885"/>
                <a:gd name="connsiteY145" fmla="*/ 2458832 h 3383280"/>
                <a:gd name="connsiteX146" fmla="*/ 1651627 w 3017885"/>
                <a:gd name="connsiteY146" fmla="*/ 2462215 h 3383280"/>
                <a:gd name="connsiteX147" fmla="*/ 1718616 w 3017885"/>
                <a:gd name="connsiteY147" fmla="*/ 2561683 h 3383280"/>
                <a:gd name="connsiteX148" fmla="*/ 1718616 w 3017885"/>
                <a:gd name="connsiteY148" fmla="*/ 2561683 h 3383280"/>
                <a:gd name="connsiteX149" fmla="*/ 1795078 w 3017885"/>
                <a:gd name="connsiteY149" fmla="*/ 2660475 h 3383280"/>
                <a:gd name="connsiteX150" fmla="*/ 1956799 w 3017885"/>
                <a:gd name="connsiteY150" fmla="*/ 2828286 h 3383280"/>
                <a:gd name="connsiteX151" fmla="*/ 1956799 w 3017885"/>
                <a:gd name="connsiteY151" fmla="*/ 2828286 h 3383280"/>
                <a:gd name="connsiteX152" fmla="*/ 1956799 w 3017885"/>
                <a:gd name="connsiteY152" fmla="*/ 2828286 h 3383280"/>
                <a:gd name="connsiteX153" fmla="*/ 1981835 w 3017885"/>
                <a:gd name="connsiteY153" fmla="*/ 2828286 h 3383280"/>
                <a:gd name="connsiteX154" fmla="*/ 1942589 w 3017885"/>
                <a:gd name="connsiteY154" fmla="*/ 2642882 h 3383280"/>
                <a:gd name="connsiteX155" fmla="*/ 1930410 w 3017885"/>
                <a:gd name="connsiteY155" fmla="*/ 2555594 h 3383280"/>
                <a:gd name="connsiteX156" fmla="*/ 1930410 w 3017885"/>
                <a:gd name="connsiteY156" fmla="*/ 2555594 h 3383280"/>
                <a:gd name="connsiteX157" fmla="*/ 2006872 w 3017885"/>
                <a:gd name="connsiteY157" fmla="*/ 2380340 h 3383280"/>
                <a:gd name="connsiteX158" fmla="*/ 2006872 w 3017885"/>
                <a:gd name="connsiteY158" fmla="*/ 2380340 h 3383280"/>
                <a:gd name="connsiteX159" fmla="*/ 2006872 w 3017885"/>
                <a:gd name="connsiteY159" fmla="*/ 2380340 h 3383280"/>
                <a:gd name="connsiteX160" fmla="*/ 2004165 w 3017885"/>
                <a:gd name="connsiteY160" fmla="*/ 2344477 h 3383280"/>
                <a:gd name="connsiteX161" fmla="*/ 1985219 w 3017885"/>
                <a:gd name="connsiteY161" fmla="*/ 2277488 h 3383280"/>
                <a:gd name="connsiteX162" fmla="*/ 2006872 w 3017885"/>
                <a:gd name="connsiteY162" fmla="*/ 2218619 h 3383280"/>
                <a:gd name="connsiteX163" fmla="*/ 2006872 w 3017885"/>
                <a:gd name="connsiteY163" fmla="*/ 2218619 h 3383280"/>
                <a:gd name="connsiteX164" fmla="*/ 2006872 w 3017885"/>
                <a:gd name="connsiteY164" fmla="*/ 2218619 h 3383280"/>
                <a:gd name="connsiteX165" fmla="*/ 2270091 w 3017885"/>
                <a:gd name="connsiteY165" fmla="*/ 1875554 h 3383280"/>
                <a:gd name="connsiteX166" fmla="*/ 2349936 w 3017885"/>
                <a:gd name="connsiteY166" fmla="*/ 1759169 h 3383280"/>
                <a:gd name="connsiteX167" fmla="*/ 2274151 w 3017885"/>
                <a:gd name="connsiteY167" fmla="*/ 1507453 h 3383280"/>
                <a:gd name="connsiteX168" fmla="*/ 2274151 w 3017885"/>
                <a:gd name="connsiteY168" fmla="*/ 1507453 h 3383280"/>
                <a:gd name="connsiteX169" fmla="*/ 2274151 w 3017885"/>
                <a:gd name="connsiteY169" fmla="*/ 1507453 h 3383280"/>
                <a:gd name="connsiteX170" fmla="*/ 1945296 w 3017885"/>
                <a:gd name="connsiteY170" fmla="*/ 1388362 h 3383280"/>
                <a:gd name="connsiteX171" fmla="*/ 1732149 w 3017885"/>
                <a:gd name="connsiteY171" fmla="*/ 1349792 h 3383280"/>
                <a:gd name="connsiteX172" fmla="*/ 1784252 w 3017885"/>
                <a:gd name="connsiteY172" fmla="*/ 1299720 h 3383280"/>
                <a:gd name="connsiteX173" fmla="*/ 1879660 w 3017885"/>
                <a:gd name="connsiteY173" fmla="*/ 1227318 h 3383280"/>
                <a:gd name="connsiteX174" fmla="*/ 1879660 w 3017885"/>
                <a:gd name="connsiteY174" fmla="*/ 1227318 h 3383280"/>
                <a:gd name="connsiteX175" fmla="*/ 1914170 w 3017885"/>
                <a:gd name="connsiteY175" fmla="*/ 1197545 h 3383280"/>
                <a:gd name="connsiteX176" fmla="*/ 1914170 w 3017885"/>
                <a:gd name="connsiteY176" fmla="*/ 1197545 h 3383280"/>
                <a:gd name="connsiteX177" fmla="*/ 2063711 w 3017885"/>
                <a:gd name="connsiteY177" fmla="*/ 1167095 h 3383280"/>
                <a:gd name="connsiteX178" fmla="*/ 2063711 w 3017885"/>
                <a:gd name="connsiteY178" fmla="*/ 1167095 h 3383280"/>
                <a:gd name="connsiteX179" fmla="*/ 2063711 w 3017885"/>
                <a:gd name="connsiteY179" fmla="*/ 1167095 h 3383280"/>
                <a:gd name="connsiteX180" fmla="*/ 2155736 w 3017885"/>
                <a:gd name="connsiteY180" fmla="*/ 1083867 h 3383280"/>
                <a:gd name="connsiteX181" fmla="*/ 2230845 w 3017885"/>
                <a:gd name="connsiteY181" fmla="*/ 1037854 h 3383280"/>
                <a:gd name="connsiteX182" fmla="*/ 2364146 w 3017885"/>
                <a:gd name="connsiteY182" fmla="*/ 1141383 h 3383280"/>
                <a:gd name="connsiteX183" fmla="*/ 2697738 w 3017885"/>
                <a:gd name="connsiteY183" fmla="*/ 1371446 h 3383280"/>
                <a:gd name="connsiteX184" fmla="*/ 2697738 w 3017885"/>
                <a:gd name="connsiteY184" fmla="*/ 1371446 h 3383280"/>
                <a:gd name="connsiteX185" fmla="*/ 2697738 w 3017885"/>
                <a:gd name="connsiteY185" fmla="*/ 1371446 h 3383280"/>
                <a:gd name="connsiteX186" fmla="*/ 2827655 w 3017885"/>
                <a:gd name="connsiteY186" fmla="*/ 1326786 h 3383280"/>
                <a:gd name="connsiteX187" fmla="*/ 2931184 w 3017885"/>
                <a:gd name="connsiteY187" fmla="*/ 997255 h 3383280"/>
                <a:gd name="connsiteX188" fmla="*/ 2931184 w 3017885"/>
                <a:gd name="connsiteY188" fmla="*/ 997255 h 3383280"/>
                <a:gd name="connsiteX189" fmla="*/ 2931184 w 3017885"/>
                <a:gd name="connsiteY189" fmla="*/ 997255 h 3383280"/>
                <a:gd name="connsiteX190" fmla="*/ 2969753 w 3017885"/>
                <a:gd name="connsiteY190" fmla="*/ 824031 h 3383280"/>
                <a:gd name="connsiteX191" fmla="*/ 3015766 w 3017885"/>
                <a:gd name="connsiteY191" fmla="*/ 692083 h 3383280"/>
                <a:gd name="connsiteX192" fmla="*/ 3023209 w 3017885"/>
                <a:gd name="connsiteY192" fmla="*/ 632537 h 3383280"/>
                <a:gd name="connsiteX193" fmla="*/ 3002233 w 3017885"/>
                <a:gd name="connsiteY193" fmla="*/ 604118 h 3383280"/>
                <a:gd name="connsiteX194" fmla="*/ 1985219 w 3017885"/>
                <a:gd name="connsiteY194" fmla="*/ 1663084 h 3383280"/>
                <a:gd name="connsiteX195" fmla="*/ 1985219 w 3017885"/>
                <a:gd name="connsiteY195" fmla="*/ 1663084 h 3383280"/>
                <a:gd name="connsiteX196" fmla="*/ 1985219 w 3017885"/>
                <a:gd name="connsiteY196" fmla="*/ 1663084 h 3383280"/>
                <a:gd name="connsiteX197" fmla="*/ 1985219 w 3017885"/>
                <a:gd name="connsiteY197" fmla="*/ 1663084 h 3383280"/>
                <a:gd name="connsiteX198" fmla="*/ 1985219 w 3017885"/>
                <a:gd name="connsiteY198" fmla="*/ 1663084 h 3383280"/>
                <a:gd name="connsiteX199" fmla="*/ 2294451 w 3017885"/>
                <a:gd name="connsiteY199" fmla="*/ 413977 h 3383280"/>
                <a:gd name="connsiteX200" fmla="*/ 2366853 w 3017885"/>
                <a:gd name="connsiteY200" fmla="*/ 330749 h 3383280"/>
                <a:gd name="connsiteX201" fmla="*/ 2432488 w 3017885"/>
                <a:gd name="connsiteY201" fmla="*/ 325335 h 3383280"/>
                <a:gd name="connsiteX202" fmla="*/ 2387152 w 3017885"/>
                <a:gd name="connsiteY202" fmla="*/ 349695 h 3383280"/>
                <a:gd name="connsiteX203" fmla="*/ 2294451 w 3017885"/>
                <a:gd name="connsiteY203" fmla="*/ 413977 h 338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3017885" h="3383280">
                  <a:moveTo>
                    <a:pt x="3002233" y="604118"/>
                  </a:moveTo>
                  <a:cubicBezTo>
                    <a:pt x="2989376" y="604794"/>
                    <a:pt x="2970430" y="594644"/>
                    <a:pt x="2957573" y="595321"/>
                  </a:cubicBezTo>
                  <a:cubicBezTo>
                    <a:pt x="2957573" y="595321"/>
                    <a:pt x="2930507" y="593291"/>
                    <a:pt x="2930507" y="593291"/>
                  </a:cubicBezTo>
                  <a:cubicBezTo>
                    <a:pt x="2880435" y="577728"/>
                    <a:pt x="2856752" y="665017"/>
                    <a:pt x="2852692" y="682610"/>
                  </a:cubicBezTo>
                  <a:cubicBezTo>
                    <a:pt x="2852692" y="682610"/>
                    <a:pt x="2852692" y="726592"/>
                    <a:pt x="2849308" y="734036"/>
                  </a:cubicBezTo>
                  <a:cubicBezTo>
                    <a:pt x="2826979" y="719149"/>
                    <a:pt x="2844572" y="681256"/>
                    <a:pt x="2806002" y="671107"/>
                  </a:cubicBezTo>
                  <a:cubicBezTo>
                    <a:pt x="2800589" y="731329"/>
                    <a:pt x="2806002" y="776665"/>
                    <a:pt x="2851338" y="815234"/>
                  </a:cubicBezTo>
                  <a:cubicBezTo>
                    <a:pt x="2872991" y="836211"/>
                    <a:pt x="2831715" y="925529"/>
                    <a:pt x="2824272" y="947182"/>
                  </a:cubicBezTo>
                  <a:cubicBezTo>
                    <a:pt x="2793823" y="1037177"/>
                    <a:pt x="2762697" y="1102813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688264" y="1186718"/>
                    <a:pt x="2679468" y="1173185"/>
                    <a:pt x="2668641" y="1163035"/>
                  </a:cubicBezTo>
                  <a:cubicBezTo>
                    <a:pt x="2569173" y="1071687"/>
                    <a:pt x="2469704" y="990488"/>
                    <a:pt x="2389182" y="878840"/>
                  </a:cubicBezTo>
                  <a:lnTo>
                    <a:pt x="2363470" y="845007"/>
                  </a:lnTo>
                  <a:cubicBezTo>
                    <a:pt x="2307307" y="743509"/>
                    <a:pt x="2199042" y="713059"/>
                    <a:pt x="2327607" y="706293"/>
                  </a:cubicBezTo>
                  <a:cubicBezTo>
                    <a:pt x="2328960" y="706293"/>
                    <a:pt x="2358733" y="756365"/>
                    <a:pt x="2380386" y="775988"/>
                  </a:cubicBezTo>
                  <a:cubicBezTo>
                    <a:pt x="2387829" y="782078"/>
                    <a:pt x="2412189" y="785461"/>
                    <a:pt x="2415572" y="784785"/>
                  </a:cubicBezTo>
                  <a:cubicBezTo>
                    <a:pt x="2431135" y="782755"/>
                    <a:pt x="2464291" y="736065"/>
                    <a:pt x="2477824" y="738772"/>
                  </a:cubicBezTo>
                  <a:cubicBezTo>
                    <a:pt x="2488651" y="740125"/>
                    <a:pt x="2477148" y="729976"/>
                    <a:pt x="2477824" y="725916"/>
                  </a:cubicBezTo>
                  <a:cubicBezTo>
                    <a:pt x="2479854" y="721856"/>
                    <a:pt x="2484591" y="725239"/>
                    <a:pt x="2488651" y="726592"/>
                  </a:cubicBezTo>
                  <a:cubicBezTo>
                    <a:pt x="2494741" y="729299"/>
                    <a:pt x="2496094" y="726592"/>
                    <a:pt x="2495417" y="723886"/>
                  </a:cubicBezTo>
                  <a:cubicBezTo>
                    <a:pt x="2498801" y="715089"/>
                    <a:pt x="2506920" y="708999"/>
                    <a:pt x="2518424" y="708999"/>
                  </a:cubicBezTo>
                  <a:cubicBezTo>
                    <a:pt x="2525867" y="708999"/>
                    <a:pt x="2531280" y="704939"/>
                    <a:pt x="2533987" y="697496"/>
                  </a:cubicBezTo>
                  <a:cubicBezTo>
                    <a:pt x="2536017" y="683286"/>
                    <a:pt x="2533987" y="668400"/>
                    <a:pt x="2542783" y="655543"/>
                  </a:cubicBezTo>
                  <a:cubicBezTo>
                    <a:pt x="2547520" y="647424"/>
                    <a:pt x="2556993" y="640657"/>
                    <a:pt x="2561730" y="639304"/>
                  </a:cubicBezTo>
                  <a:cubicBezTo>
                    <a:pt x="2594886" y="628477"/>
                    <a:pt x="2612479" y="597351"/>
                    <a:pt x="2617892" y="590584"/>
                  </a:cubicBezTo>
                  <a:cubicBezTo>
                    <a:pt x="2623982" y="583141"/>
                    <a:pt x="2640898" y="556075"/>
                    <a:pt x="2642252" y="552015"/>
                  </a:cubicBezTo>
                  <a:cubicBezTo>
                    <a:pt x="2661875" y="522242"/>
                    <a:pt x="2642928" y="445780"/>
                    <a:pt x="2642928" y="445780"/>
                  </a:cubicBezTo>
                  <a:cubicBezTo>
                    <a:pt x="2642928" y="445780"/>
                    <a:pt x="2642928" y="445780"/>
                    <a:pt x="2642928" y="445780"/>
                  </a:cubicBezTo>
                  <a:cubicBezTo>
                    <a:pt x="2622629" y="409241"/>
                    <a:pt x="2621952" y="360521"/>
                    <a:pt x="2575263" y="341575"/>
                  </a:cubicBezTo>
                  <a:lnTo>
                    <a:pt x="2575263" y="341575"/>
                  </a:lnTo>
                  <a:cubicBezTo>
                    <a:pt x="2552933" y="323982"/>
                    <a:pt x="2571203" y="334132"/>
                    <a:pt x="2548873" y="316539"/>
                  </a:cubicBezTo>
                  <a:cubicBezTo>
                    <a:pt x="2540753" y="309096"/>
                    <a:pt x="2525867" y="307066"/>
                    <a:pt x="2525867" y="307066"/>
                  </a:cubicBezTo>
                  <a:cubicBezTo>
                    <a:pt x="2510980" y="210980"/>
                    <a:pt x="2424369" y="157525"/>
                    <a:pt x="2330990" y="236017"/>
                  </a:cubicBezTo>
                  <a:cubicBezTo>
                    <a:pt x="2287007" y="272556"/>
                    <a:pt x="2220695" y="232633"/>
                    <a:pt x="2171299" y="257670"/>
                  </a:cubicBezTo>
                  <a:cubicBezTo>
                    <a:pt x="2109724" y="270526"/>
                    <a:pt x="2076567" y="330749"/>
                    <a:pt x="2012285" y="332778"/>
                  </a:cubicBezTo>
                  <a:cubicBezTo>
                    <a:pt x="1976422" y="333455"/>
                    <a:pt x="1904697" y="313155"/>
                    <a:pt x="1904697" y="313155"/>
                  </a:cubicBezTo>
                  <a:cubicBezTo>
                    <a:pt x="1904697" y="313155"/>
                    <a:pt x="1904697" y="313155"/>
                    <a:pt x="1904697" y="313155"/>
                  </a:cubicBezTo>
                  <a:cubicBezTo>
                    <a:pt x="1871541" y="300299"/>
                    <a:pt x="1797108" y="283383"/>
                    <a:pt x="1782222" y="250903"/>
                  </a:cubicBezTo>
                  <a:cubicBezTo>
                    <a:pt x="1782222" y="250903"/>
                    <a:pt x="1762599" y="208274"/>
                    <a:pt x="1762599" y="208274"/>
                  </a:cubicBezTo>
                  <a:cubicBezTo>
                    <a:pt x="1727413" y="154141"/>
                    <a:pt x="1663130" y="169028"/>
                    <a:pt x="1639448" y="164291"/>
                  </a:cubicBezTo>
                  <a:cubicBezTo>
                    <a:pt x="1684783" y="189327"/>
                    <a:pt x="1686813" y="208274"/>
                    <a:pt x="1705083" y="234663"/>
                  </a:cubicBezTo>
                  <a:cubicBezTo>
                    <a:pt x="1713880" y="254963"/>
                    <a:pt x="1724706" y="271879"/>
                    <a:pt x="1731473" y="295562"/>
                  </a:cubicBezTo>
                  <a:cubicBezTo>
                    <a:pt x="1743653" y="314509"/>
                    <a:pt x="1776809" y="354431"/>
                    <a:pt x="1797108" y="376761"/>
                  </a:cubicBezTo>
                  <a:cubicBezTo>
                    <a:pt x="1865451" y="426157"/>
                    <a:pt x="2044088" y="491793"/>
                    <a:pt x="2019051" y="523596"/>
                  </a:cubicBezTo>
                  <a:cubicBezTo>
                    <a:pt x="1976422" y="488409"/>
                    <a:pt x="1754479" y="395031"/>
                    <a:pt x="1754479" y="395031"/>
                  </a:cubicBezTo>
                  <a:cubicBezTo>
                    <a:pt x="1667867" y="358491"/>
                    <a:pt x="1580578" y="322629"/>
                    <a:pt x="1493966" y="286089"/>
                  </a:cubicBezTo>
                  <a:cubicBezTo>
                    <a:pt x="1345779" y="237370"/>
                    <a:pt x="1197591" y="187974"/>
                    <a:pt x="1044667" y="152788"/>
                  </a:cubicBezTo>
                  <a:cubicBezTo>
                    <a:pt x="991888" y="135872"/>
                    <a:pt x="875503" y="119632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69413" y="111512"/>
                    <a:pt x="865353" y="107452"/>
                    <a:pt x="861970" y="102715"/>
                  </a:cubicBezTo>
                  <a:cubicBezTo>
                    <a:pt x="793628" y="100685"/>
                    <a:pt x="733405" y="75649"/>
                    <a:pt x="677243" y="38433"/>
                  </a:cubicBezTo>
                  <a:cubicBezTo>
                    <a:pt x="658296" y="28960"/>
                    <a:pt x="639350" y="19487"/>
                    <a:pt x="619727" y="9337"/>
                  </a:cubicBezTo>
                  <a:cubicBezTo>
                    <a:pt x="598751" y="-1490"/>
                    <a:pt x="578451" y="-9609"/>
                    <a:pt x="571008" y="24900"/>
                  </a:cubicBezTo>
                  <a:cubicBezTo>
                    <a:pt x="571008" y="24900"/>
                    <a:pt x="571008" y="24900"/>
                    <a:pt x="571008" y="24900"/>
                  </a:cubicBezTo>
                  <a:cubicBezTo>
                    <a:pt x="566948" y="28283"/>
                    <a:pt x="562888" y="31667"/>
                    <a:pt x="559505" y="35727"/>
                  </a:cubicBezTo>
                  <a:cubicBezTo>
                    <a:pt x="559505" y="35727"/>
                    <a:pt x="559505" y="35727"/>
                    <a:pt x="559505" y="35727"/>
                  </a:cubicBezTo>
                  <a:cubicBezTo>
                    <a:pt x="503342" y="24900"/>
                    <a:pt x="499959" y="66176"/>
                    <a:pt x="493192" y="104069"/>
                  </a:cubicBezTo>
                  <a:lnTo>
                    <a:pt x="493192" y="104069"/>
                  </a:lnTo>
                  <a:cubicBezTo>
                    <a:pt x="459360" y="108129"/>
                    <a:pt x="464096" y="124368"/>
                    <a:pt x="485072" y="139255"/>
                  </a:cubicBezTo>
                  <a:cubicBezTo>
                    <a:pt x="504019" y="152111"/>
                    <a:pt x="526348" y="159555"/>
                    <a:pt x="547325" y="169704"/>
                  </a:cubicBezTo>
                  <a:cubicBezTo>
                    <a:pt x="568978" y="177148"/>
                    <a:pt x="591308" y="183914"/>
                    <a:pt x="612960" y="192034"/>
                  </a:cubicBezTo>
                  <a:cubicBezTo>
                    <a:pt x="644087" y="204214"/>
                    <a:pt x="614990" y="210980"/>
                    <a:pt x="610254" y="220454"/>
                  </a:cubicBezTo>
                  <a:cubicBezTo>
                    <a:pt x="597397" y="223837"/>
                    <a:pt x="583864" y="229250"/>
                    <a:pt x="586571" y="244813"/>
                  </a:cubicBezTo>
                  <a:cubicBezTo>
                    <a:pt x="589278" y="259023"/>
                    <a:pt x="603487" y="254963"/>
                    <a:pt x="612960" y="254286"/>
                  </a:cubicBezTo>
                  <a:cubicBezTo>
                    <a:pt x="652883" y="249550"/>
                    <a:pt x="694159" y="255640"/>
                    <a:pt x="732052" y="236693"/>
                  </a:cubicBezTo>
                  <a:cubicBezTo>
                    <a:pt x="847083" y="204214"/>
                    <a:pt x="916779" y="256993"/>
                    <a:pt x="1008127" y="273909"/>
                  </a:cubicBezTo>
                  <a:lnTo>
                    <a:pt x="1008127" y="273909"/>
                  </a:lnTo>
                  <a:cubicBezTo>
                    <a:pt x="1108273" y="313832"/>
                    <a:pt x="1209771" y="349695"/>
                    <a:pt x="1313299" y="379468"/>
                  </a:cubicBezTo>
                  <a:cubicBezTo>
                    <a:pt x="1315329" y="384204"/>
                    <a:pt x="1383672" y="404504"/>
                    <a:pt x="1410738" y="421420"/>
                  </a:cubicBezTo>
                  <a:cubicBezTo>
                    <a:pt x="1498026" y="478260"/>
                    <a:pt x="1782222" y="578405"/>
                    <a:pt x="1777485" y="609531"/>
                  </a:cubicBezTo>
                  <a:cubicBezTo>
                    <a:pt x="1746359" y="681933"/>
                    <a:pt x="1708466" y="706293"/>
                    <a:pt x="1704407" y="711029"/>
                  </a:cubicBezTo>
                  <a:cubicBezTo>
                    <a:pt x="1673280" y="750952"/>
                    <a:pt x="1623208" y="775988"/>
                    <a:pt x="1612381" y="831474"/>
                  </a:cubicBezTo>
                  <a:cubicBezTo>
                    <a:pt x="1612381" y="831474"/>
                    <a:pt x="1581932" y="869367"/>
                    <a:pt x="1571105" y="891020"/>
                  </a:cubicBezTo>
                  <a:cubicBezTo>
                    <a:pt x="1531183" y="964775"/>
                    <a:pt x="1489230" y="1037177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18858" y="1125819"/>
                    <a:pt x="1376228" y="1130556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9762" y="1177922"/>
                    <a:pt x="1390438" y="1180628"/>
                    <a:pt x="1390438" y="1183335"/>
                  </a:cubicBezTo>
                  <a:cubicBezTo>
                    <a:pt x="1385025" y="1189425"/>
                    <a:pt x="1376228" y="1197545"/>
                    <a:pt x="1374875" y="1200252"/>
                  </a:cubicBezTo>
                  <a:cubicBezTo>
                    <a:pt x="1364049" y="1222581"/>
                    <a:pt x="1349162" y="1207018"/>
                    <a:pt x="1324126" y="1236791"/>
                  </a:cubicBezTo>
                  <a:cubicBezTo>
                    <a:pt x="1293000" y="1278744"/>
                    <a:pt x="1251047" y="1307163"/>
                    <a:pt x="1203681" y="1327463"/>
                  </a:cubicBezTo>
                  <a:cubicBezTo>
                    <a:pt x="1130602" y="1360619"/>
                    <a:pt x="1102859" y="1425578"/>
                    <a:pt x="1085266" y="1497304"/>
                  </a:cubicBezTo>
                  <a:cubicBezTo>
                    <a:pt x="1067673" y="1560909"/>
                    <a:pt x="1065643" y="1701654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987828" y="1793002"/>
                    <a:pt x="970911" y="1811949"/>
                    <a:pt x="952642" y="1830218"/>
                  </a:cubicBezTo>
                  <a:cubicBezTo>
                    <a:pt x="893096" y="1889764"/>
                    <a:pt x="859263" y="1970286"/>
                    <a:pt x="794981" y="2026448"/>
                  </a:cubicBezTo>
                  <a:cubicBezTo>
                    <a:pt x="776035" y="2040658"/>
                    <a:pt x="759118" y="2056898"/>
                    <a:pt x="734759" y="2065695"/>
                  </a:cubicBezTo>
                  <a:cubicBezTo>
                    <a:pt x="696866" y="2079228"/>
                    <a:pt x="667770" y="2105617"/>
                    <a:pt x="650853" y="2144187"/>
                  </a:cubicBezTo>
                  <a:cubicBezTo>
                    <a:pt x="637320" y="2153660"/>
                    <a:pt x="624464" y="2163133"/>
                    <a:pt x="610930" y="2171930"/>
                  </a:cubicBezTo>
                  <a:cubicBezTo>
                    <a:pt x="589954" y="2187493"/>
                    <a:pt x="583188" y="2190876"/>
                    <a:pt x="566271" y="2206439"/>
                  </a:cubicBezTo>
                  <a:cubicBezTo>
                    <a:pt x="516199" y="2252452"/>
                    <a:pt x="462066" y="2314704"/>
                    <a:pt x="430263" y="2381693"/>
                  </a:cubicBezTo>
                  <a:cubicBezTo>
                    <a:pt x="395754" y="2443945"/>
                    <a:pt x="368011" y="2504168"/>
                    <a:pt x="333502" y="2566420"/>
                  </a:cubicBezTo>
                  <a:cubicBezTo>
                    <a:pt x="303052" y="2635439"/>
                    <a:pt x="213733" y="2811370"/>
                    <a:pt x="174487" y="2816106"/>
                  </a:cubicBezTo>
                  <a:cubicBezTo>
                    <a:pt x="174487" y="2816106"/>
                    <a:pt x="160278" y="2815429"/>
                    <a:pt x="128475" y="2819489"/>
                  </a:cubicBezTo>
                  <a:cubicBezTo>
                    <a:pt x="94642" y="2824226"/>
                    <a:pt x="58103" y="2807986"/>
                    <a:pt x="29006" y="2834376"/>
                  </a:cubicBezTo>
                  <a:cubicBezTo>
                    <a:pt x="29006" y="2834376"/>
                    <a:pt x="17503" y="2836406"/>
                    <a:pt x="17503" y="2836406"/>
                  </a:cubicBezTo>
                  <a:cubicBezTo>
                    <a:pt x="9383" y="2837759"/>
                    <a:pt x="3970" y="2835052"/>
                    <a:pt x="1940" y="2841142"/>
                  </a:cubicBezTo>
                  <a:cubicBezTo>
                    <a:pt x="-8886" y="2959557"/>
                    <a:pt x="29006" y="3048199"/>
                    <a:pt x="31713" y="3159171"/>
                  </a:cubicBezTo>
                  <a:cubicBezTo>
                    <a:pt x="33066" y="3167967"/>
                    <a:pt x="43216" y="3249166"/>
                    <a:pt x="60809" y="3276909"/>
                  </a:cubicBezTo>
                  <a:cubicBezTo>
                    <a:pt x="60809" y="3276909"/>
                    <a:pt x="60809" y="3276909"/>
                    <a:pt x="60809" y="3276909"/>
                  </a:cubicBezTo>
                  <a:cubicBezTo>
                    <a:pt x="81786" y="3320215"/>
                    <a:pt x="112235" y="3356078"/>
                    <a:pt x="123738" y="3372317"/>
                  </a:cubicBezTo>
                  <a:cubicBezTo>
                    <a:pt x="136595" y="3387204"/>
                    <a:pt x="168397" y="3389910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219823" y="3312095"/>
                    <a:pt x="196817" y="3243076"/>
                    <a:pt x="229297" y="3186237"/>
                  </a:cubicBezTo>
                  <a:cubicBezTo>
                    <a:pt x="250950" y="3172704"/>
                    <a:pt x="250950" y="3153757"/>
                    <a:pt x="242830" y="3132781"/>
                  </a:cubicBezTo>
                  <a:cubicBezTo>
                    <a:pt x="263129" y="3018426"/>
                    <a:pt x="273279" y="3007600"/>
                    <a:pt x="374778" y="2987977"/>
                  </a:cubicBezTo>
                  <a:cubicBezTo>
                    <a:pt x="374778" y="2987977"/>
                    <a:pt x="374778" y="2987977"/>
                    <a:pt x="374778" y="2987977"/>
                  </a:cubicBezTo>
                  <a:cubicBezTo>
                    <a:pt x="379514" y="2988653"/>
                    <a:pt x="383574" y="2990007"/>
                    <a:pt x="388311" y="2990683"/>
                  </a:cubicBezTo>
                  <a:cubicBezTo>
                    <a:pt x="396431" y="2991360"/>
                    <a:pt x="384927" y="2947377"/>
                    <a:pt x="367334" y="2945348"/>
                  </a:cubicBezTo>
                  <a:cubicBezTo>
                    <a:pt x="296285" y="2938581"/>
                    <a:pt x="331472" y="2906778"/>
                    <a:pt x="346358" y="2874975"/>
                  </a:cubicBezTo>
                  <a:cubicBezTo>
                    <a:pt x="369364" y="2822873"/>
                    <a:pt x="409287" y="2781597"/>
                    <a:pt x="439060" y="2734231"/>
                  </a:cubicBezTo>
                  <a:lnTo>
                    <a:pt x="439060" y="2734231"/>
                  </a:lnTo>
                  <a:cubicBezTo>
                    <a:pt x="478983" y="2682805"/>
                    <a:pt x="518905" y="2630702"/>
                    <a:pt x="558828" y="2578600"/>
                  </a:cubicBezTo>
                  <a:cubicBezTo>
                    <a:pt x="558828" y="2578600"/>
                    <a:pt x="707016" y="2394549"/>
                    <a:pt x="808514" y="2329591"/>
                  </a:cubicBezTo>
                  <a:cubicBezTo>
                    <a:pt x="862647" y="2313351"/>
                    <a:pt x="917456" y="2276135"/>
                    <a:pt x="953995" y="2247715"/>
                  </a:cubicBezTo>
                  <a:cubicBezTo>
                    <a:pt x="1031810" y="2211176"/>
                    <a:pt x="1098123" y="2159073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258490" y="1998029"/>
                    <a:pt x="1364725" y="1903974"/>
                    <a:pt x="1443894" y="1784206"/>
                  </a:cubicBezTo>
                  <a:cubicBezTo>
                    <a:pt x="1462840" y="1755786"/>
                    <a:pt x="1483817" y="1746313"/>
                    <a:pt x="1519003" y="1746990"/>
                  </a:cubicBezTo>
                  <a:cubicBezTo>
                    <a:pt x="1651627" y="1751050"/>
                    <a:pt x="1784929" y="1759169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16877" y="1736840"/>
                    <a:pt x="1916877" y="1736840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49356" y="1736840"/>
                    <a:pt x="1981835" y="1736840"/>
                    <a:pt x="2014992" y="1736840"/>
                  </a:cubicBezTo>
                  <a:cubicBezTo>
                    <a:pt x="2044764" y="1736840"/>
                    <a:pt x="2049501" y="1749696"/>
                    <a:pt x="2033938" y="1772702"/>
                  </a:cubicBezTo>
                  <a:cubicBezTo>
                    <a:pt x="1959506" y="1882321"/>
                    <a:pt x="1939206" y="2014945"/>
                    <a:pt x="1876277" y="2129300"/>
                  </a:cubicBezTo>
                  <a:cubicBezTo>
                    <a:pt x="1847858" y="2186139"/>
                    <a:pt x="1807258" y="2235535"/>
                    <a:pt x="1803875" y="2301171"/>
                  </a:cubicBezTo>
                  <a:cubicBezTo>
                    <a:pt x="1803875" y="2301171"/>
                    <a:pt x="1803875" y="2301171"/>
                    <a:pt x="1803875" y="2301171"/>
                  </a:cubicBezTo>
                  <a:cubicBezTo>
                    <a:pt x="1745682" y="2314027"/>
                    <a:pt x="1697640" y="2355303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2004" y="2355303"/>
                    <a:pt x="1595465" y="2362747"/>
                    <a:pt x="1598172" y="2383046"/>
                  </a:cubicBezTo>
                  <a:cubicBezTo>
                    <a:pt x="1599525" y="2395903"/>
                    <a:pt x="1634711" y="2448682"/>
                    <a:pt x="1651627" y="2462892"/>
                  </a:cubicBezTo>
                  <a:cubicBezTo>
                    <a:pt x="1651627" y="2462892"/>
                    <a:pt x="1656364" y="2458832"/>
                    <a:pt x="1656364" y="2458832"/>
                  </a:cubicBezTo>
                  <a:cubicBezTo>
                    <a:pt x="1656364" y="2458832"/>
                    <a:pt x="1657041" y="2458832"/>
                    <a:pt x="1657041" y="2458832"/>
                  </a:cubicBezTo>
                  <a:cubicBezTo>
                    <a:pt x="1655011" y="2460185"/>
                    <a:pt x="1653657" y="2461538"/>
                    <a:pt x="1651627" y="2462215"/>
                  </a:cubicBezTo>
                  <a:cubicBezTo>
                    <a:pt x="1659747" y="2504844"/>
                    <a:pt x="1688843" y="2533264"/>
                    <a:pt x="1718616" y="2561683"/>
                  </a:cubicBezTo>
                  <a:cubicBezTo>
                    <a:pt x="1718616" y="2561683"/>
                    <a:pt x="1718616" y="2561683"/>
                    <a:pt x="1718616" y="2561683"/>
                  </a:cubicBezTo>
                  <a:cubicBezTo>
                    <a:pt x="1744329" y="2594840"/>
                    <a:pt x="1769365" y="2627319"/>
                    <a:pt x="1795078" y="2660475"/>
                  </a:cubicBezTo>
                  <a:cubicBezTo>
                    <a:pt x="1837031" y="2728141"/>
                    <a:pt x="1874247" y="279986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64919" y="2828286"/>
                    <a:pt x="1973716" y="2828286"/>
                    <a:pt x="1981835" y="2828286"/>
                  </a:cubicBezTo>
                  <a:cubicBezTo>
                    <a:pt x="1987249" y="2762650"/>
                    <a:pt x="1952739" y="2705135"/>
                    <a:pt x="1942589" y="2642882"/>
                  </a:cubicBezTo>
                  <a:cubicBezTo>
                    <a:pt x="1949356" y="2612433"/>
                    <a:pt x="1940560" y="2584013"/>
                    <a:pt x="1930410" y="2555594"/>
                  </a:cubicBezTo>
                  <a:cubicBezTo>
                    <a:pt x="1930410" y="2555594"/>
                    <a:pt x="1930410" y="2555594"/>
                    <a:pt x="1930410" y="2555594"/>
                  </a:cubicBezTo>
                  <a:cubicBezTo>
                    <a:pt x="1927703" y="2484545"/>
                    <a:pt x="1941236" y="2420939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25142" y="2366807"/>
                    <a:pt x="2029201" y="2347860"/>
                    <a:pt x="2004165" y="2344477"/>
                  </a:cubicBezTo>
                  <a:cubicBezTo>
                    <a:pt x="1938529" y="2336357"/>
                    <a:pt x="1967626" y="2306584"/>
                    <a:pt x="1985219" y="2277488"/>
                  </a:cubicBezTo>
                  <a:cubicBezTo>
                    <a:pt x="1996045" y="2259218"/>
                    <a:pt x="2009578" y="2242302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97544" y="2106294"/>
                    <a:pt x="2193629" y="1998706"/>
                    <a:pt x="2270091" y="1875554"/>
                  </a:cubicBezTo>
                  <a:cubicBezTo>
                    <a:pt x="2284977" y="1828865"/>
                    <a:pt x="2322870" y="1797739"/>
                    <a:pt x="2349936" y="1759169"/>
                  </a:cubicBezTo>
                  <a:cubicBezTo>
                    <a:pt x="2437225" y="1633311"/>
                    <a:pt x="2416249" y="1561586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68738" y="1500687"/>
                    <a:pt x="2054914" y="1406632"/>
                    <a:pt x="1945296" y="1388362"/>
                  </a:cubicBezTo>
                  <a:cubicBezTo>
                    <a:pt x="1874247" y="1376859"/>
                    <a:pt x="1799815" y="1380919"/>
                    <a:pt x="1732149" y="1349792"/>
                  </a:cubicBezTo>
                  <a:cubicBezTo>
                    <a:pt x="1733503" y="1315960"/>
                    <a:pt x="1763276" y="1312576"/>
                    <a:pt x="1784252" y="1299720"/>
                  </a:cubicBezTo>
                  <a:cubicBezTo>
                    <a:pt x="1818085" y="1278744"/>
                    <a:pt x="1864097" y="1272654"/>
                    <a:pt x="1879660" y="1227318"/>
                  </a:cubicBezTo>
                  <a:cubicBezTo>
                    <a:pt x="1879660" y="1227318"/>
                    <a:pt x="1879660" y="1227318"/>
                    <a:pt x="1879660" y="1227318"/>
                  </a:cubicBezTo>
                  <a:cubicBezTo>
                    <a:pt x="1891164" y="1217845"/>
                    <a:pt x="1902667" y="1207695"/>
                    <a:pt x="1914170" y="1197545"/>
                  </a:cubicBezTo>
                  <a:cubicBezTo>
                    <a:pt x="1914170" y="1197545"/>
                    <a:pt x="1914170" y="1197545"/>
                    <a:pt x="1914170" y="1197545"/>
                  </a:cubicBezTo>
                  <a:cubicBezTo>
                    <a:pt x="1962889" y="1181305"/>
                    <a:pt x="2016345" y="1188748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111753" y="1158299"/>
                    <a:pt x="2138143" y="1125819"/>
                    <a:pt x="2155736" y="1083867"/>
                  </a:cubicBezTo>
                  <a:cubicBezTo>
                    <a:pt x="2169946" y="1050034"/>
                    <a:pt x="2190246" y="1028381"/>
                    <a:pt x="2230845" y="1037854"/>
                  </a:cubicBezTo>
                  <a:cubicBezTo>
                    <a:pt x="2280917" y="1065597"/>
                    <a:pt x="2324223" y="1100783"/>
                    <a:pt x="2364146" y="1141383"/>
                  </a:cubicBezTo>
                  <a:cubicBezTo>
                    <a:pt x="2459555" y="1240851"/>
                    <a:pt x="2573233" y="1313930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758637" y="1407308"/>
                    <a:pt x="2795853" y="1394452"/>
                    <a:pt x="2827655" y="1326786"/>
                  </a:cubicBezTo>
                  <a:cubicBezTo>
                    <a:pt x="2837129" y="1271977"/>
                    <a:pt x="2919004" y="1056124"/>
                    <a:pt x="2931184" y="997255"/>
                  </a:cubicBezTo>
                  <a:lnTo>
                    <a:pt x="2931184" y="997255"/>
                  </a:lnTo>
                  <a:lnTo>
                    <a:pt x="2931184" y="997255"/>
                  </a:lnTo>
                  <a:cubicBezTo>
                    <a:pt x="2946070" y="942446"/>
                    <a:pt x="2969753" y="824031"/>
                    <a:pt x="2969753" y="824031"/>
                  </a:cubicBezTo>
                  <a:cubicBezTo>
                    <a:pt x="2979226" y="790198"/>
                    <a:pt x="3013059" y="728622"/>
                    <a:pt x="3015766" y="692083"/>
                  </a:cubicBezTo>
                  <a:cubicBezTo>
                    <a:pt x="3022532" y="664340"/>
                    <a:pt x="3023209" y="646070"/>
                    <a:pt x="3023209" y="632537"/>
                  </a:cubicBezTo>
                  <a:cubicBezTo>
                    <a:pt x="3023886" y="616974"/>
                    <a:pt x="3002233" y="604118"/>
                    <a:pt x="3002233" y="604118"/>
                  </a:cubicBezTo>
                  <a:close/>
                  <a:moveTo>
                    <a:pt x="1985219" y="1663084"/>
                  </a:moveTo>
                  <a:cubicBezTo>
                    <a:pt x="1985219" y="1663084"/>
                    <a:pt x="1985219" y="1663084"/>
                    <a:pt x="1985219" y="1663084"/>
                  </a:cubicBezTo>
                  <a:cubicBezTo>
                    <a:pt x="1985219" y="1663084"/>
                    <a:pt x="1984542" y="1663084"/>
                    <a:pt x="1985219" y="1663084"/>
                  </a:cubicBezTo>
                  <a:cubicBezTo>
                    <a:pt x="1984542" y="1663084"/>
                    <a:pt x="1984542" y="1663084"/>
                    <a:pt x="1985219" y="1663084"/>
                  </a:cubicBezTo>
                  <a:cubicBezTo>
                    <a:pt x="1984542" y="1663084"/>
                    <a:pt x="1985219" y="1663084"/>
                    <a:pt x="1985219" y="1663084"/>
                  </a:cubicBezTo>
                  <a:close/>
                  <a:moveTo>
                    <a:pt x="2294451" y="413977"/>
                  </a:moveTo>
                  <a:cubicBezTo>
                    <a:pt x="2280241" y="426157"/>
                    <a:pt x="2341816" y="341575"/>
                    <a:pt x="2366853" y="330749"/>
                  </a:cubicBezTo>
                  <a:cubicBezTo>
                    <a:pt x="2391889" y="319922"/>
                    <a:pt x="2424369" y="307742"/>
                    <a:pt x="2432488" y="325335"/>
                  </a:cubicBezTo>
                  <a:cubicBezTo>
                    <a:pt x="2439932" y="342252"/>
                    <a:pt x="2412189" y="338868"/>
                    <a:pt x="2387152" y="349695"/>
                  </a:cubicBezTo>
                  <a:cubicBezTo>
                    <a:pt x="2362116" y="359845"/>
                    <a:pt x="2343846" y="370671"/>
                    <a:pt x="2294451" y="413977"/>
                  </a:cubicBezTo>
                  <a:close/>
                </a:path>
              </a:pathLst>
            </a:custGeom>
            <a:grpFill/>
            <a:ln w="6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2A827C-87CC-4158-A4C5-DF9EF3DB7937}"/>
                </a:ext>
              </a:extLst>
            </p:cNvPr>
            <p:cNvSpPr/>
            <p:nvPr/>
          </p:nvSpPr>
          <p:spPr>
            <a:xfrm>
              <a:off x="2379393" y="5741784"/>
              <a:ext cx="5164030" cy="501155"/>
            </a:xfrm>
            <a:prstGeom prst="ellipse">
              <a:avLst/>
            </a:prstGeom>
            <a:grpFill/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615741" y="1680597"/>
            <a:ext cx="559776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+mj-lt"/>
                <a:cs typeface="Arial"/>
              </a:rPr>
              <a:t>Post Mortem</a:t>
            </a:r>
            <a:endParaRPr lang="en-US" altLang="ko-KR" sz="4800" b="1" dirty="0" err="1">
              <a:solidFill>
                <a:schemeClr val="accent4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20D5FB-35C9-4AC0-BE0C-92291B493374}"/>
              </a:ext>
            </a:extLst>
          </p:cNvPr>
          <p:cNvGrpSpPr/>
          <p:nvPr/>
        </p:nvGrpSpPr>
        <p:grpSpPr>
          <a:xfrm>
            <a:off x="6185184" y="1802051"/>
            <a:ext cx="167980" cy="1055579"/>
            <a:chOff x="6583680" y="2944791"/>
            <a:chExt cx="167980" cy="10555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1155C4-0332-4DBE-99E5-A86A26574EBC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2D33E-0741-469C-BBB7-605D491D2CF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A47F10C-65BA-4B06-A5EF-03EF0093633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42FACE-1D2F-4151-8306-F72D7BC9AEE2}"/>
              </a:ext>
            </a:extLst>
          </p:cNvPr>
          <p:cNvSpPr txBox="1"/>
          <p:nvPr/>
        </p:nvSpPr>
        <p:spPr>
          <a:xfrm>
            <a:off x="6614596" y="2329137"/>
            <a:ext cx="4777096" cy="6617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1850" dirty="0">
                <a:solidFill>
                  <a:schemeClr val="accent1">
                    <a:lumMod val="50000"/>
                  </a:schemeClr>
                </a:solidFill>
                <a:cs typeface="Arial"/>
              </a:rPr>
              <a:t>What would you do differently?</a:t>
            </a:r>
          </a:p>
          <a:p>
            <a:r>
              <a:rPr lang="en-US" altLang="ko-KR" sz="1850" dirty="0">
                <a:solidFill>
                  <a:schemeClr val="accent1">
                    <a:lumMod val="50000"/>
                  </a:schemeClr>
                </a:solidFill>
                <a:cs typeface="Arial"/>
              </a:rPr>
              <a:t>What would you do the same?</a:t>
            </a:r>
          </a:p>
        </p:txBody>
      </p:sp>
    </p:spTree>
    <p:extLst>
      <p:ext uri="{BB962C8B-B14F-4D97-AF65-F5344CB8AC3E}">
        <p14:creationId xmlns:p14="http://schemas.microsoft.com/office/powerpoint/2010/main" val="3669944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1F771-27D4-9C43-800C-66BF91C0A31C}"/>
              </a:ext>
            </a:extLst>
          </p:cNvPr>
          <p:cNvSpPr txBox="1"/>
          <p:nvPr/>
        </p:nvSpPr>
        <p:spPr>
          <a:xfrm>
            <a:off x="4792133" y="453813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5C1AA-D8AC-1345-9FB1-C685AF9ADB47}"/>
              </a:ext>
            </a:extLst>
          </p:cNvPr>
          <p:cNvSpPr txBox="1"/>
          <p:nvPr/>
        </p:nvSpPr>
        <p:spPr>
          <a:xfrm>
            <a:off x="11531600" y="3877733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818D74D-25E6-A741-B2AC-C8BC9BAD7BEC}"/>
              </a:ext>
            </a:extLst>
          </p:cNvPr>
          <p:cNvSpPr/>
          <p:nvPr/>
        </p:nvSpPr>
        <p:spPr>
          <a:xfrm rot="16200000">
            <a:off x="8622441" y="3290146"/>
            <a:ext cx="3200401" cy="3291838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97130C-A145-DC40-A148-19CD188D59C4}"/>
              </a:ext>
            </a:extLst>
          </p:cNvPr>
          <p:cNvSpPr/>
          <p:nvPr/>
        </p:nvSpPr>
        <p:spPr>
          <a:xfrm>
            <a:off x="10143067" y="5843769"/>
            <a:ext cx="1725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>
                <a:solidFill>
                  <a:srgbClr val="FF0000"/>
                </a:solidFill>
              </a:rPr>
              <a:t>SnapFit</a:t>
            </a:r>
            <a:endParaRPr lang="en-US" sz="280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16E8561-DB28-AC49-BE32-DFDFF9C04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88" y="4568798"/>
            <a:ext cx="1898704" cy="18987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A60800-012F-4E62-B0B5-1FB0D85D9236}"/>
              </a:ext>
            </a:extLst>
          </p:cNvPr>
          <p:cNvSpPr txBox="1"/>
          <p:nvPr/>
        </p:nvSpPr>
        <p:spPr>
          <a:xfrm>
            <a:off x="1873060" y="1191004"/>
            <a:ext cx="8886511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2400" dirty="0">
                <a:solidFill>
                  <a:srgbClr val="FF0000"/>
                </a:solidFill>
                <a:cs typeface="Arial"/>
              </a:rPr>
              <a:t>What would you do differently?</a:t>
            </a:r>
          </a:p>
          <a:p>
            <a:pPr marL="171450" indent="-171450">
              <a:buFont typeface="Arial"/>
              <a:buChar char="•"/>
            </a:pPr>
            <a:r>
              <a:rPr lang="en" sz="2400" dirty="0">
                <a:cs typeface="Arial"/>
              </a:rPr>
              <a:t>Create a well designed layout before implementing the backend</a:t>
            </a:r>
          </a:p>
          <a:p>
            <a:pPr marL="171450" indent="-171450">
              <a:buFont typeface="Arial"/>
              <a:buChar char="•"/>
            </a:pPr>
            <a:r>
              <a:rPr lang="en" sz="2400" dirty="0">
                <a:cs typeface="Arial"/>
              </a:rPr>
              <a:t>Break complex user stories into smaller simpler user stories</a:t>
            </a:r>
          </a:p>
          <a:p>
            <a:pPr marL="171450" indent="-171450">
              <a:buFont typeface="Arial"/>
              <a:buChar char="•"/>
            </a:pPr>
            <a:r>
              <a:rPr lang="en" sz="2400" dirty="0">
                <a:cs typeface="Arial"/>
              </a:rPr>
              <a:t>Develop with cross-platform adaptability in mind</a:t>
            </a:r>
          </a:p>
          <a:p>
            <a:endParaRPr lang="en" sz="2400" dirty="0">
              <a:cs typeface="Arial"/>
            </a:endParaRPr>
          </a:p>
          <a:p>
            <a:r>
              <a:rPr lang="en" sz="2400" dirty="0">
                <a:solidFill>
                  <a:srgbClr val="FF0000"/>
                </a:solidFill>
                <a:cs typeface="Arial"/>
              </a:rPr>
              <a:t>What would you do the same?</a:t>
            </a:r>
          </a:p>
          <a:p>
            <a:pPr marL="171450" indent="-171450">
              <a:buFont typeface="Arial"/>
              <a:buChar char="•"/>
            </a:pPr>
            <a:r>
              <a:rPr lang="en" sz="2400" dirty="0">
                <a:cs typeface="Arial"/>
              </a:rPr>
              <a:t>Continue following the Agile Scrum process with short sprints</a:t>
            </a:r>
          </a:p>
          <a:p>
            <a:pPr marL="171450" indent="-171450">
              <a:buFont typeface="Arial"/>
              <a:buChar char="•"/>
            </a:pPr>
            <a:r>
              <a:rPr lang="en" sz="2400" dirty="0">
                <a:cs typeface="Arial"/>
              </a:rPr>
              <a:t>Continue using the same tools and </a:t>
            </a:r>
            <a:r>
              <a:rPr lang="en" sz="2400" dirty="0">
                <a:ea typeface="+mn-lt"/>
                <a:cs typeface="+mn-lt"/>
              </a:rPr>
              <a:t>technologies</a:t>
            </a:r>
          </a:p>
          <a:p>
            <a:pPr marL="171450" indent="-171450">
              <a:buFont typeface="Arial"/>
              <a:buChar char="•"/>
            </a:pPr>
            <a:r>
              <a:rPr lang="en" sz="2400" dirty="0">
                <a:ea typeface="+mn-lt"/>
                <a:cs typeface="+mn-lt"/>
              </a:rPr>
              <a:t>Pair Programming and Test driven development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FCB0E4-4292-46FE-9C12-52296C617D47}"/>
              </a:ext>
            </a:extLst>
          </p:cNvPr>
          <p:cNvSpPr txBox="1"/>
          <p:nvPr/>
        </p:nvSpPr>
        <p:spPr>
          <a:xfrm>
            <a:off x="3500846" y="1119052"/>
            <a:ext cx="29609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594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AC57C8-5A72-4A44-828C-98C888F87E6B}"/>
              </a:ext>
            </a:extLst>
          </p:cNvPr>
          <p:cNvGrpSpPr/>
          <p:nvPr/>
        </p:nvGrpSpPr>
        <p:grpSpPr>
          <a:xfrm>
            <a:off x="734488" y="147679"/>
            <a:ext cx="8199619" cy="6250898"/>
            <a:chOff x="1375085" y="978743"/>
            <a:chExt cx="6168338" cy="5264196"/>
          </a:xfrm>
          <a:blipFill dpi="0" rotWithShape="1">
            <a:blip r:embed="rId2">
              <a:alphaModFix amt="44000"/>
            </a:blip>
            <a:srcRect/>
            <a:tile tx="0" ty="0" sx="100000" sy="100000" flip="none" algn="tl"/>
          </a:blipFill>
        </p:grpSpPr>
        <p:sp>
          <p:nvSpPr>
            <p:cNvPr id="4" name="Graphic 3">
              <a:extLst>
                <a:ext uri="{FF2B5EF4-FFF2-40B4-BE49-F238E27FC236}">
                  <a16:creationId xmlns:a16="http://schemas.microsoft.com/office/drawing/2014/main" id="{49AAB831-DF06-4692-9963-4A040543B2AB}"/>
                </a:ext>
              </a:extLst>
            </p:cNvPr>
            <p:cNvSpPr/>
            <p:nvPr/>
          </p:nvSpPr>
          <p:spPr>
            <a:xfrm>
              <a:off x="1375085" y="978743"/>
              <a:ext cx="3798875" cy="4878208"/>
            </a:xfrm>
            <a:custGeom>
              <a:avLst/>
              <a:gdLst>
                <a:gd name="connsiteX0" fmla="*/ 2029941 w 2128754"/>
                <a:gd name="connsiteY0" fmla="*/ 2268832 h 2733575"/>
                <a:gd name="connsiteX1" fmla="*/ 1955197 w 2128754"/>
                <a:gd name="connsiteY1" fmla="*/ 2263814 h 2733575"/>
                <a:gd name="connsiteX2" fmla="*/ 1933803 w 2128754"/>
                <a:gd name="connsiteY2" fmla="*/ 2252457 h 2733575"/>
                <a:gd name="connsiteX3" fmla="*/ 1854833 w 2128754"/>
                <a:gd name="connsiteY3" fmla="*/ 2174808 h 2733575"/>
                <a:gd name="connsiteX4" fmla="*/ 1794351 w 2128754"/>
                <a:gd name="connsiteY4" fmla="*/ 2103233 h 2733575"/>
                <a:gd name="connsiteX5" fmla="*/ 1701383 w 2128754"/>
                <a:gd name="connsiteY5" fmla="*/ 1980948 h 2733575"/>
                <a:gd name="connsiteX6" fmla="*/ 1548990 w 2128754"/>
                <a:gd name="connsiteY6" fmla="*/ 1859192 h 2733575"/>
                <a:gd name="connsiteX7" fmla="*/ 1519937 w 2128754"/>
                <a:gd name="connsiteY7" fmla="*/ 1828555 h 2733575"/>
                <a:gd name="connsiteX8" fmla="*/ 1328983 w 2128754"/>
                <a:gd name="connsiteY8" fmla="*/ 1473058 h 2733575"/>
                <a:gd name="connsiteX9" fmla="*/ 1325550 w 2128754"/>
                <a:gd name="connsiteY9" fmla="*/ 1451929 h 2733575"/>
                <a:gd name="connsiteX10" fmla="*/ 1346943 w 2128754"/>
                <a:gd name="connsiteY10" fmla="*/ 1314062 h 2733575"/>
                <a:gd name="connsiteX11" fmla="*/ 1322116 w 2128754"/>
                <a:gd name="connsiteY11" fmla="*/ 1201021 h 2733575"/>
                <a:gd name="connsiteX12" fmla="*/ 1262955 w 2128754"/>
                <a:gd name="connsiteY12" fmla="*/ 1112543 h 2733575"/>
                <a:gd name="connsiteX13" fmla="*/ 1203001 w 2128754"/>
                <a:gd name="connsiteY13" fmla="*/ 1014293 h 2733575"/>
                <a:gd name="connsiteX14" fmla="*/ 1137765 w 2128754"/>
                <a:gd name="connsiteY14" fmla="*/ 736181 h 2733575"/>
                <a:gd name="connsiteX15" fmla="*/ 1138558 w 2128754"/>
                <a:gd name="connsiteY15" fmla="*/ 476029 h 2733575"/>
                <a:gd name="connsiteX16" fmla="*/ 1145160 w 2128754"/>
                <a:gd name="connsiteY16" fmla="*/ 468370 h 2733575"/>
                <a:gd name="connsiteX17" fmla="*/ 1258729 w 2128754"/>
                <a:gd name="connsiteY17" fmla="*/ 450410 h 2733575"/>
                <a:gd name="connsiteX18" fmla="*/ 1363054 w 2128754"/>
                <a:gd name="connsiteY18" fmla="*/ 422678 h 2733575"/>
                <a:gd name="connsiteX19" fmla="*/ 1379693 w 2128754"/>
                <a:gd name="connsiteY19" fmla="*/ 419773 h 2733575"/>
                <a:gd name="connsiteX20" fmla="*/ 1471869 w 2128754"/>
                <a:gd name="connsiteY20" fmla="*/ 439053 h 2733575"/>
                <a:gd name="connsiteX21" fmla="*/ 1586494 w 2128754"/>
                <a:gd name="connsiteY21" fmla="*/ 465729 h 2733575"/>
                <a:gd name="connsiteX22" fmla="*/ 1761601 w 2128754"/>
                <a:gd name="connsiteY22" fmla="*/ 511685 h 2733575"/>
                <a:gd name="connsiteX23" fmla="*/ 1779297 w 2128754"/>
                <a:gd name="connsiteY23" fmla="*/ 531757 h 2733575"/>
                <a:gd name="connsiteX24" fmla="*/ 1832384 w 2128754"/>
                <a:gd name="connsiteY24" fmla="*/ 594880 h 2733575"/>
                <a:gd name="connsiteX25" fmla="*/ 1861964 w 2128754"/>
                <a:gd name="connsiteY25" fmla="*/ 618915 h 2733575"/>
                <a:gd name="connsiteX26" fmla="*/ 1876755 w 2128754"/>
                <a:gd name="connsiteY26" fmla="*/ 632649 h 2733575"/>
                <a:gd name="connsiteX27" fmla="*/ 1901582 w 2128754"/>
                <a:gd name="connsiteY27" fmla="*/ 619971 h 2733575"/>
                <a:gd name="connsiteX28" fmla="*/ 1874906 w 2128754"/>
                <a:gd name="connsiteY28" fmla="*/ 572167 h 2733575"/>
                <a:gd name="connsiteX29" fmla="*/ 1893130 w 2128754"/>
                <a:gd name="connsiteY29" fmla="*/ 582203 h 2733575"/>
                <a:gd name="connsiteX30" fmla="*/ 1923767 w 2128754"/>
                <a:gd name="connsiteY30" fmla="*/ 616274 h 2733575"/>
                <a:gd name="connsiteX31" fmla="*/ 1936973 w 2128754"/>
                <a:gd name="connsiteY31" fmla="*/ 628423 h 2733575"/>
                <a:gd name="connsiteX32" fmla="*/ 1951235 w 2128754"/>
                <a:gd name="connsiteY32" fmla="*/ 625518 h 2733575"/>
                <a:gd name="connsiteX33" fmla="*/ 1954932 w 2128754"/>
                <a:gd name="connsiteY33" fmla="*/ 611255 h 2733575"/>
                <a:gd name="connsiteX34" fmla="*/ 1909769 w 2128754"/>
                <a:gd name="connsiteY34" fmla="*/ 543114 h 2733575"/>
                <a:gd name="connsiteX35" fmla="*/ 1964176 w 2128754"/>
                <a:gd name="connsiteY35" fmla="*/ 588013 h 2733575"/>
                <a:gd name="connsiteX36" fmla="*/ 1977910 w 2128754"/>
                <a:gd name="connsiteY36" fmla="*/ 596201 h 2733575"/>
                <a:gd name="connsiteX37" fmla="*/ 1996662 w 2128754"/>
                <a:gd name="connsiteY37" fmla="*/ 583259 h 2733575"/>
                <a:gd name="connsiteX38" fmla="*/ 1985041 w 2128754"/>
                <a:gd name="connsiteY38" fmla="*/ 557904 h 2733575"/>
                <a:gd name="connsiteX39" fmla="*/ 1955989 w 2128754"/>
                <a:gd name="connsiteY39" fmla="*/ 529644 h 2733575"/>
                <a:gd name="connsiteX40" fmla="*/ 1979231 w 2128754"/>
                <a:gd name="connsiteY40" fmla="*/ 544435 h 2733575"/>
                <a:gd name="connsiteX41" fmla="*/ 1995342 w 2128754"/>
                <a:gd name="connsiteY41" fmla="*/ 535983 h 2733575"/>
                <a:gd name="connsiteX42" fmla="*/ 1976061 w 2128754"/>
                <a:gd name="connsiteY42" fmla="*/ 501384 h 2733575"/>
                <a:gd name="connsiteX43" fmla="*/ 1924295 w 2128754"/>
                <a:gd name="connsiteY43" fmla="*/ 463088 h 2733575"/>
                <a:gd name="connsiteX44" fmla="*/ 1840571 w 2128754"/>
                <a:gd name="connsiteY44" fmla="*/ 420301 h 2733575"/>
                <a:gd name="connsiteX45" fmla="*/ 1821819 w 2128754"/>
                <a:gd name="connsiteY45" fmla="*/ 410793 h 2733575"/>
                <a:gd name="connsiteX46" fmla="*/ 1787748 w 2128754"/>
                <a:gd name="connsiteY46" fmla="*/ 397323 h 2733575"/>
                <a:gd name="connsiteX47" fmla="*/ 1754470 w 2128754"/>
                <a:gd name="connsiteY47" fmla="*/ 391777 h 2733575"/>
                <a:gd name="connsiteX48" fmla="*/ 1692404 w 2128754"/>
                <a:gd name="connsiteY48" fmla="*/ 366158 h 2733575"/>
                <a:gd name="connsiteX49" fmla="*/ 1596530 w 2128754"/>
                <a:gd name="connsiteY49" fmla="*/ 330767 h 2733575"/>
                <a:gd name="connsiteX50" fmla="*/ 1518089 w 2128754"/>
                <a:gd name="connsiteY50" fmla="*/ 303299 h 2733575"/>
                <a:gd name="connsiteX51" fmla="*/ 1419046 w 2128754"/>
                <a:gd name="connsiteY51" fmla="*/ 285075 h 2733575"/>
                <a:gd name="connsiteX52" fmla="*/ 1305741 w 2128754"/>
                <a:gd name="connsiteY52" fmla="*/ 275831 h 2733575"/>
                <a:gd name="connsiteX53" fmla="*/ 1162064 w 2128754"/>
                <a:gd name="connsiteY53" fmla="*/ 266851 h 2733575"/>
                <a:gd name="connsiteX54" fmla="*/ 1117693 w 2128754"/>
                <a:gd name="connsiteY54" fmla="*/ 264210 h 2733575"/>
                <a:gd name="connsiteX55" fmla="*/ 1070680 w 2128754"/>
                <a:gd name="connsiteY55" fmla="*/ 255230 h 2733575"/>
                <a:gd name="connsiteX56" fmla="*/ 952357 w 2128754"/>
                <a:gd name="connsiteY56" fmla="*/ 272134 h 2733575"/>
                <a:gd name="connsiteX57" fmla="*/ 906930 w 2128754"/>
                <a:gd name="connsiteY57" fmla="*/ 287452 h 2733575"/>
                <a:gd name="connsiteX58" fmla="*/ 870218 w 2128754"/>
                <a:gd name="connsiteY58" fmla="*/ 291414 h 2733575"/>
                <a:gd name="connsiteX59" fmla="*/ 835883 w 2128754"/>
                <a:gd name="connsiteY59" fmla="*/ 291414 h 2733575"/>
                <a:gd name="connsiteX60" fmla="*/ 824791 w 2128754"/>
                <a:gd name="connsiteY60" fmla="*/ 288245 h 2733575"/>
                <a:gd name="connsiteX61" fmla="*/ 811585 w 2128754"/>
                <a:gd name="connsiteY61" fmla="*/ 246515 h 2733575"/>
                <a:gd name="connsiteX62" fmla="*/ 810528 w 2128754"/>
                <a:gd name="connsiteY62" fmla="*/ 228555 h 2733575"/>
                <a:gd name="connsiteX63" fmla="*/ 813434 w 2128754"/>
                <a:gd name="connsiteY63" fmla="*/ 176525 h 2733575"/>
                <a:gd name="connsiteX64" fmla="*/ 769327 w 2128754"/>
                <a:gd name="connsiteY64" fmla="*/ 48958 h 2733575"/>
                <a:gd name="connsiteX65" fmla="*/ 699865 w 2128754"/>
                <a:gd name="connsiteY65" fmla="*/ 5643 h 2733575"/>
                <a:gd name="connsiteX66" fmla="*/ 564639 w 2128754"/>
                <a:gd name="connsiteY66" fmla="*/ 24659 h 2733575"/>
                <a:gd name="connsiteX67" fmla="*/ 493592 w 2128754"/>
                <a:gd name="connsiteY67" fmla="*/ 90688 h 2733575"/>
                <a:gd name="connsiteX68" fmla="*/ 485405 w 2128754"/>
                <a:gd name="connsiteY68" fmla="*/ 139813 h 2733575"/>
                <a:gd name="connsiteX69" fmla="*/ 494121 w 2128754"/>
                <a:gd name="connsiteY69" fmla="*/ 164904 h 2733575"/>
                <a:gd name="connsiteX70" fmla="*/ 493064 w 2128754"/>
                <a:gd name="connsiteY70" fmla="*/ 192900 h 2733575"/>
                <a:gd name="connsiteX71" fmla="*/ 499139 w 2128754"/>
                <a:gd name="connsiteY71" fmla="*/ 235422 h 2733575"/>
                <a:gd name="connsiteX72" fmla="*/ 503629 w 2128754"/>
                <a:gd name="connsiteY72" fmla="*/ 284811 h 2733575"/>
                <a:gd name="connsiteX73" fmla="*/ 506270 w 2128754"/>
                <a:gd name="connsiteY73" fmla="*/ 312279 h 2733575"/>
                <a:gd name="connsiteX74" fmla="*/ 530040 w 2128754"/>
                <a:gd name="connsiteY74" fmla="*/ 326541 h 2733575"/>
                <a:gd name="connsiteX75" fmla="*/ 536115 w 2128754"/>
                <a:gd name="connsiteY75" fmla="*/ 341595 h 2733575"/>
                <a:gd name="connsiteX76" fmla="*/ 559092 w 2128754"/>
                <a:gd name="connsiteY76" fmla="*/ 340803 h 2733575"/>
                <a:gd name="connsiteX77" fmla="*/ 540605 w 2128754"/>
                <a:gd name="connsiteY77" fmla="*/ 356650 h 2733575"/>
                <a:gd name="connsiteX78" fmla="*/ 547471 w 2128754"/>
                <a:gd name="connsiteY78" fmla="*/ 392305 h 2733575"/>
                <a:gd name="connsiteX79" fmla="*/ 578637 w 2128754"/>
                <a:gd name="connsiteY79" fmla="*/ 418453 h 2733575"/>
                <a:gd name="connsiteX80" fmla="*/ 602671 w 2128754"/>
                <a:gd name="connsiteY80" fmla="*/ 413434 h 2733575"/>
                <a:gd name="connsiteX81" fmla="*/ 644401 w 2128754"/>
                <a:gd name="connsiteY81" fmla="*/ 404983 h 2733575"/>
                <a:gd name="connsiteX82" fmla="*/ 673718 w 2128754"/>
                <a:gd name="connsiteY82" fmla="*/ 420301 h 2733575"/>
                <a:gd name="connsiteX83" fmla="*/ 689829 w 2128754"/>
                <a:gd name="connsiteY83" fmla="*/ 463880 h 2733575"/>
                <a:gd name="connsiteX84" fmla="*/ 682698 w 2128754"/>
                <a:gd name="connsiteY84" fmla="*/ 481312 h 2733575"/>
                <a:gd name="connsiteX85" fmla="*/ 665794 w 2128754"/>
                <a:gd name="connsiteY85" fmla="*/ 492140 h 2733575"/>
                <a:gd name="connsiteX86" fmla="*/ 544038 w 2128754"/>
                <a:gd name="connsiteY86" fmla="*/ 652457 h 2733575"/>
                <a:gd name="connsiteX87" fmla="*/ 509703 w 2128754"/>
                <a:gd name="connsiteY87" fmla="*/ 717693 h 2733575"/>
                <a:gd name="connsiteX88" fmla="*/ 502836 w 2128754"/>
                <a:gd name="connsiteY88" fmla="*/ 738822 h 2733575"/>
                <a:gd name="connsiteX89" fmla="*/ 499931 w 2128754"/>
                <a:gd name="connsiteY89" fmla="*/ 752028 h 2733575"/>
                <a:gd name="connsiteX90" fmla="*/ 468766 w 2128754"/>
                <a:gd name="connsiteY90" fmla="*/ 806699 h 2733575"/>
                <a:gd name="connsiteX91" fmla="*/ 448429 w 2128754"/>
                <a:gd name="connsiteY91" fmla="*/ 813831 h 2733575"/>
                <a:gd name="connsiteX92" fmla="*/ 358894 w 2128754"/>
                <a:gd name="connsiteY92" fmla="*/ 779760 h 2733575"/>
                <a:gd name="connsiteX93" fmla="*/ 326408 w 2128754"/>
                <a:gd name="connsiteY93" fmla="*/ 759951 h 2733575"/>
                <a:gd name="connsiteX94" fmla="*/ 243213 w 2128754"/>
                <a:gd name="connsiteY94" fmla="*/ 672794 h 2733575"/>
                <a:gd name="connsiteX95" fmla="*/ 237138 w 2128754"/>
                <a:gd name="connsiteY95" fmla="*/ 648231 h 2733575"/>
                <a:gd name="connsiteX96" fmla="*/ 246646 w 2128754"/>
                <a:gd name="connsiteY96" fmla="*/ 570318 h 2733575"/>
                <a:gd name="connsiteX97" fmla="*/ 259852 w 2128754"/>
                <a:gd name="connsiteY97" fmla="*/ 533606 h 2733575"/>
                <a:gd name="connsiteX98" fmla="*/ 264342 w 2128754"/>
                <a:gd name="connsiteY98" fmla="*/ 519344 h 2733575"/>
                <a:gd name="connsiteX99" fmla="*/ 248759 w 2128754"/>
                <a:gd name="connsiteY99" fmla="*/ 510100 h 2733575"/>
                <a:gd name="connsiteX100" fmla="*/ 204124 w 2128754"/>
                <a:gd name="connsiteY100" fmla="*/ 543906 h 2733575"/>
                <a:gd name="connsiteX101" fmla="*/ 200955 w 2128754"/>
                <a:gd name="connsiteY101" fmla="*/ 559225 h 2733575"/>
                <a:gd name="connsiteX102" fmla="*/ 165563 w 2128754"/>
                <a:gd name="connsiteY102" fmla="*/ 508251 h 2733575"/>
                <a:gd name="connsiteX103" fmla="*/ 130700 w 2128754"/>
                <a:gd name="connsiteY103" fmla="*/ 449882 h 2733575"/>
                <a:gd name="connsiteX104" fmla="*/ 105345 w 2128754"/>
                <a:gd name="connsiteY104" fmla="*/ 431394 h 2733575"/>
                <a:gd name="connsiteX105" fmla="*/ 94517 w 2128754"/>
                <a:gd name="connsiteY105" fmla="*/ 450410 h 2733575"/>
                <a:gd name="connsiteX106" fmla="*/ 113005 w 2128754"/>
                <a:gd name="connsiteY106" fmla="*/ 495045 h 2733575"/>
                <a:gd name="connsiteX107" fmla="*/ 80255 w 2128754"/>
                <a:gd name="connsiteY107" fmla="*/ 439053 h 2733575"/>
                <a:gd name="connsiteX108" fmla="*/ 58333 w 2128754"/>
                <a:gd name="connsiteY108" fmla="*/ 437205 h 2733575"/>
                <a:gd name="connsiteX109" fmla="*/ 53843 w 2128754"/>
                <a:gd name="connsiteY109" fmla="*/ 455428 h 2733575"/>
                <a:gd name="connsiteX110" fmla="*/ 61503 w 2128754"/>
                <a:gd name="connsiteY110" fmla="*/ 474180 h 2733575"/>
                <a:gd name="connsiteX111" fmla="*/ 81047 w 2128754"/>
                <a:gd name="connsiteY111" fmla="*/ 513269 h 2733575"/>
                <a:gd name="connsiteX112" fmla="*/ 57541 w 2128754"/>
                <a:gd name="connsiteY112" fmla="*/ 473916 h 2733575"/>
                <a:gd name="connsiteX113" fmla="*/ 37996 w 2128754"/>
                <a:gd name="connsiteY113" fmla="*/ 463352 h 2733575"/>
                <a:gd name="connsiteX114" fmla="*/ 31658 w 2128754"/>
                <a:gd name="connsiteY114" fmla="*/ 484745 h 2733575"/>
                <a:gd name="connsiteX115" fmla="*/ 49882 w 2128754"/>
                <a:gd name="connsiteY115" fmla="*/ 525154 h 2733575"/>
                <a:gd name="connsiteX116" fmla="*/ 76029 w 2128754"/>
                <a:gd name="connsiteY116" fmla="*/ 568997 h 2733575"/>
                <a:gd name="connsiteX117" fmla="*/ 76029 w 2128754"/>
                <a:gd name="connsiteY117" fmla="*/ 581939 h 2733575"/>
                <a:gd name="connsiteX118" fmla="*/ 63351 w 2128754"/>
                <a:gd name="connsiteY118" fmla="*/ 580618 h 2733575"/>
                <a:gd name="connsiteX119" fmla="*/ 25055 w 2128754"/>
                <a:gd name="connsiteY119" fmla="*/ 548396 h 2733575"/>
                <a:gd name="connsiteX120" fmla="*/ 3926 w 2128754"/>
                <a:gd name="connsiteY120" fmla="*/ 546548 h 2733575"/>
                <a:gd name="connsiteX121" fmla="*/ 4454 w 2128754"/>
                <a:gd name="connsiteY121" fmla="*/ 566092 h 2733575"/>
                <a:gd name="connsiteX122" fmla="*/ 71803 w 2128754"/>
                <a:gd name="connsiteY122" fmla="*/ 628951 h 2733575"/>
                <a:gd name="connsiteX123" fmla="*/ 106930 w 2128754"/>
                <a:gd name="connsiteY123" fmla="*/ 675699 h 2733575"/>
                <a:gd name="connsiteX124" fmla="*/ 127267 w 2128754"/>
                <a:gd name="connsiteY124" fmla="*/ 700262 h 2733575"/>
                <a:gd name="connsiteX125" fmla="*/ 203860 w 2128754"/>
                <a:gd name="connsiteY125" fmla="*/ 792701 h 2733575"/>
                <a:gd name="connsiteX126" fmla="*/ 347538 w 2128754"/>
                <a:gd name="connsiteY126" fmla="*/ 959621 h 2733575"/>
                <a:gd name="connsiteX127" fmla="*/ 424659 w 2128754"/>
                <a:gd name="connsiteY127" fmla="*/ 1021688 h 2733575"/>
                <a:gd name="connsiteX128" fmla="*/ 484612 w 2128754"/>
                <a:gd name="connsiteY128" fmla="*/ 1023008 h 2733575"/>
                <a:gd name="connsiteX129" fmla="*/ 490423 w 2128754"/>
                <a:gd name="connsiteY129" fmla="*/ 1018518 h 2733575"/>
                <a:gd name="connsiteX130" fmla="*/ 545887 w 2128754"/>
                <a:gd name="connsiteY130" fmla="*/ 967280 h 2733575"/>
                <a:gd name="connsiteX131" fmla="*/ 621687 w 2128754"/>
                <a:gd name="connsiteY131" fmla="*/ 890688 h 2733575"/>
                <a:gd name="connsiteX132" fmla="*/ 695903 w 2128754"/>
                <a:gd name="connsiteY132" fmla="*/ 810133 h 2733575"/>
                <a:gd name="connsiteX133" fmla="*/ 702506 w 2128754"/>
                <a:gd name="connsiteY133" fmla="*/ 811189 h 2733575"/>
                <a:gd name="connsiteX134" fmla="*/ 717825 w 2128754"/>
                <a:gd name="connsiteY134" fmla="*/ 835488 h 2733575"/>
                <a:gd name="connsiteX135" fmla="*/ 767214 w 2128754"/>
                <a:gd name="connsiteY135" fmla="*/ 925022 h 2733575"/>
                <a:gd name="connsiteX136" fmla="*/ 835619 w 2128754"/>
                <a:gd name="connsiteY136" fmla="*/ 1055230 h 2733575"/>
                <a:gd name="connsiteX137" fmla="*/ 845391 w 2128754"/>
                <a:gd name="connsiteY137" fmla="*/ 1076623 h 2733575"/>
                <a:gd name="connsiteX138" fmla="*/ 859654 w 2128754"/>
                <a:gd name="connsiteY138" fmla="*/ 1163253 h 2733575"/>
                <a:gd name="connsiteX139" fmla="*/ 847504 w 2128754"/>
                <a:gd name="connsiteY139" fmla="*/ 1180156 h 2733575"/>
                <a:gd name="connsiteX140" fmla="*/ 759819 w 2128754"/>
                <a:gd name="connsiteY140" fmla="*/ 1202077 h 2733575"/>
                <a:gd name="connsiteX141" fmla="*/ 648891 w 2128754"/>
                <a:gd name="connsiteY141" fmla="*/ 1242487 h 2733575"/>
                <a:gd name="connsiteX142" fmla="*/ 538492 w 2128754"/>
                <a:gd name="connsiteY142" fmla="*/ 1287650 h 2733575"/>
                <a:gd name="connsiteX143" fmla="*/ 429413 w 2128754"/>
                <a:gd name="connsiteY143" fmla="*/ 1349981 h 2733575"/>
                <a:gd name="connsiteX144" fmla="*/ 387155 w 2128754"/>
                <a:gd name="connsiteY144" fmla="*/ 1467511 h 2733575"/>
                <a:gd name="connsiteX145" fmla="*/ 428884 w 2128754"/>
                <a:gd name="connsiteY145" fmla="*/ 1563649 h 2733575"/>
                <a:gd name="connsiteX146" fmla="*/ 659456 w 2128754"/>
                <a:gd name="connsiteY146" fmla="*/ 1879793 h 2733575"/>
                <a:gd name="connsiteX147" fmla="*/ 680321 w 2128754"/>
                <a:gd name="connsiteY147" fmla="*/ 1909373 h 2733575"/>
                <a:gd name="connsiteX148" fmla="*/ 721522 w 2128754"/>
                <a:gd name="connsiteY148" fmla="*/ 1998380 h 2733575"/>
                <a:gd name="connsiteX149" fmla="*/ 720994 w 2128754"/>
                <a:gd name="connsiteY149" fmla="*/ 2001021 h 2733575"/>
                <a:gd name="connsiteX150" fmla="*/ 717825 w 2128754"/>
                <a:gd name="connsiteY150" fmla="*/ 1998380 h 2733575"/>
                <a:gd name="connsiteX151" fmla="*/ 676359 w 2128754"/>
                <a:gd name="connsiteY151" fmla="*/ 1953745 h 2733575"/>
                <a:gd name="connsiteX152" fmla="*/ 666587 w 2128754"/>
                <a:gd name="connsiteY152" fmla="*/ 1952952 h 2733575"/>
                <a:gd name="connsiteX153" fmla="*/ 666058 w 2128754"/>
                <a:gd name="connsiteY153" fmla="*/ 1962724 h 2733575"/>
                <a:gd name="connsiteX154" fmla="*/ 673982 w 2128754"/>
                <a:gd name="connsiteY154" fmla="*/ 1971176 h 2733575"/>
                <a:gd name="connsiteX155" fmla="*/ 682962 w 2128754"/>
                <a:gd name="connsiteY155" fmla="*/ 1978571 h 2733575"/>
                <a:gd name="connsiteX156" fmla="*/ 707788 w 2128754"/>
                <a:gd name="connsiteY156" fmla="*/ 2020829 h 2733575"/>
                <a:gd name="connsiteX157" fmla="*/ 702770 w 2128754"/>
                <a:gd name="connsiteY157" fmla="*/ 2048297 h 2733575"/>
                <a:gd name="connsiteX158" fmla="*/ 671869 w 2128754"/>
                <a:gd name="connsiteY158" fmla="*/ 2054372 h 2733575"/>
                <a:gd name="connsiteX159" fmla="*/ 614556 w 2128754"/>
                <a:gd name="connsiteY159" fmla="*/ 2038789 h 2733575"/>
                <a:gd name="connsiteX160" fmla="*/ 604520 w 2128754"/>
                <a:gd name="connsiteY160" fmla="*/ 2041958 h 2733575"/>
                <a:gd name="connsiteX161" fmla="*/ 611387 w 2128754"/>
                <a:gd name="connsiteY161" fmla="*/ 2051731 h 2733575"/>
                <a:gd name="connsiteX162" fmla="*/ 690621 w 2128754"/>
                <a:gd name="connsiteY162" fmla="*/ 2074708 h 2733575"/>
                <a:gd name="connsiteX163" fmla="*/ 677415 w 2128754"/>
                <a:gd name="connsiteY163" fmla="*/ 2096630 h 2733575"/>
                <a:gd name="connsiteX164" fmla="*/ 669492 w 2128754"/>
                <a:gd name="connsiteY164" fmla="*/ 2117231 h 2733575"/>
                <a:gd name="connsiteX165" fmla="*/ 635157 w 2128754"/>
                <a:gd name="connsiteY165" fmla="*/ 2169261 h 2733575"/>
                <a:gd name="connsiteX166" fmla="*/ 552754 w 2128754"/>
                <a:gd name="connsiteY166" fmla="*/ 2205709 h 2733575"/>
                <a:gd name="connsiteX167" fmla="*/ 533738 w 2128754"/>
                <a:gd name="connsiteY167" fmla="*/ 2242157 h 2733575"/>
                <a:gd name="connsiteX168" fmla="*/ 563846 w 2128754"/>
                <a:gd name="connsiteY168" fmla="*/ 2267511 h 2733575"/>
                <a:gd name="connsiteX169" fmla="*/ 710429 w 2128754"/>
                <a:gd name="connsiteY169" fmla="*/ 2254042 h 2733575"/>
                <a:gd name="connsiteX170" fmla="*/ 773553 w 2128754"/>
                <a:gd name="connsiteY170" fmla="*/ 2231856 h 2733575"/>
                <a:gd name="connsiteX171" fmla="*/ 921984 w 2128754"/>
                <a:gd name="connsiteY171" fmla="*/ 2178769 h 2733575"/>
                <a:gd name="connsiteX172" fmla="*/ 972430 w 2128754"/>
                <a:gd name="connsiteY172" fmla="*/ 2151566 h 2733575"/>
                <a:gd name="connsiteX173" fmla="*/ 989333 w 2128754"/>
                <a:gd name="connsiteY173" fmla="*/ 2134398 h 2733575"/>
                <a:gd name="connsiteX174" fmla="*/ 987749 w 2128754"/>
                <a:gd name="connsiteY174" fmla="*/ 2115382 h 2733575"/>
                <a:gd name="connsiteX175" fmla="*/ 952093 w 2128754"/>
                <a:gd name="connsiteY175" fmla="*/ 2063616 h 2733575"/>
                <a:gd name="connsiteX176" fmla="*/ 923041 w 2128754"/>
                <a:gd name="connsiteY176" fmla="*/ 2023735 h 2733575"/>
                <a:gd name="connsiteX177" fmla="*/ 889763 w 2128754"/>
                <a:gd name="connsiteY177" fmla="*/ 1990984 h 2733575"/>
                <a:gd name="connsiteX178" fmla="*/ 858861 w 2128754"/>
                <a:gd name="connsiteY178" fmla="*/ 1947142 h 2733575"/>
                <a:gd name="connsiteX179" fmla="*/ 821093 w 2128754"/>
                <a:gd name="connsiteY179" fmla="*/ 1882170 h 2733575"/>
                <a:gd name="connsiteX180" fmla="*/ 759555 w 2128754"/>
                <a:gd name="connsiteY180" fmla="*/ 1770186 h 2733575"/>
                <a:gd name="connsiteX181" fmla="*/ 725748 w 2128754"/>
                <a:gd name="connsiteY181" fmla="*/ 1675105 h 2733575"/>
                <a:gd name="connsiteX182" fmla="*/ 709109 w 2128754"/>
                <a:gd name="connsiteY182" fmla="*/ 1620961 h 2733575"/>
                <a:gd name="connsiteX183" fmla="*/ 643609 w 2128754"/>
                <a:gd name="connsiteY183" fmla="*/ 1517165 h 2733575"/>
                <a:gd name="connsiteX184" fmla="*/ 635949 w 2128754"/>
                <a:gd name="connsiteY184" fmla="*/ 1507128 h 2733575"/>
                <a:gd name="connsiteX185" fmla="*/ 792041 w 2128754"/>
                <a:gd name="connsiteY185" fmla="*/ 1524560 h 2733575"/>
                <a:gd name="connsiteX186" fmla="*/ 990654 w 2128754"/>
                <a:gd name="connsiteY186" fmla="*/ 1507393 h 2733575"/>
                <a:gd name="connsiteX187" fmla="*/ 1002275 w 2128754"/>
                <a:gd name="connsiteY187" fmla="*/ 1512939 h 2733575"/>
                <a:gd name="connsiteX188" fmla="*/ 1039779 w 2128754"/>
                <a:gd name="connsiteY188" fmla="*/ 1572893 h 2733575"/>
                <a:gd name="connsiteX189" fmla="*/ 1190852 w 2128754"/>
                <a:gd name="connsiteY189" fmla="*/ 1758036 h 2733575"/>
                <a:gd name="connsiteX190" fmla="*/ 1274840 w 2128754"/>
                <a:gd name="connsiteY190" fmla="*/ 1858664 h 2733575"/>
                <a:gd name="connsiteX191" fmla="*/ 1320268 w 2128754"/>
                <a:gd name="connsiteY191" fmla="*/ 1932087 h 2733575"/>
                <a:gd name="connsiteX192" fmla="*/ 1398709 w 2128754"/>
                <a:gd name="connsiteY192" fmla="*/ 1997323 h 2733575"/>
                <a:gd name="connsiteX193" fmla="*/ 1443873 w 2128754"/>
                <a:gd name="connsiteY193" fmla="*/ 2022678 h 2733575"/>
                <a:gd name="connsiteX194" fmla="*/ 1702440 w 2128754"/>
                <a:gd name="connsiteY194" fmla="*/ 2235554 h 2733575"/>
                <a:gd name="connsiteX195" fmla="*/ 1842156 w 2128754"/>
                <a:gd name="connsiteY195" fmla="*/ 2380024 h 2733575"/>
                <a:gd name="connsiteX196" fmla="*/ 1847438 w 2128754"/>
                <a:gd name="connsiteY196" fmla="*/ 2389004 h 2733575"/>
                <a:gd name="connsiteX197" fmla="*/ 1845589 w 2128754"/>
                <a:gd name="connsiteY197" fmla="*/ 2389796 h 2733575"/>
                <a:gd name="connsiteX198" fmla="*/ 1818914 w 2128754"/>
                <a:gd name="connsiteY198" fmla="*/ 2401681 h 2733575"/>
                <a:gd name="connsiteX199" fmla="*/ 1828950 w 2128754"/>
                <a:gd name="connsiteY199" fmla="*/ 2426244 h 2733575"/>
                <a:gd name="connsiteX200" fmla="*/ 1847702 w 2128754"/>
                <a:gd name="connsiteY200" fmla="*/ 2447637 h 2733575"/>
                <a:gd name="connsiteX201" fmla="*/ 1852192 w 2128754"/>
                <a:gd name="connsiteY201" fmla="*/ 2453447 h 2733575"/>
                <a:gd name="connsiteX202" fmla="*/ 1872001 w 2128754"/>
                <a:gd name="connsiteY202" fmla="*/ 2491480 h 2733575"/>
                <a:gd name="connsiteX203" fmla="*/ 1882301 w 2128754"/>
                <a:gd name="connsiteY203" fmla="*/ 2536907 h 2733575"/>
                <a:gd name="connsiteX204" fmla="*/ 1910825 w 2128754"/>
                <a:gd name="connsiteY204" fmla="*/ 2545887 h 2733575"/>
                <a:gd name="connsiteX205" fmla="*/ 1916372 w 2128754"/>
                <a:gd name="connsiteY205" fmla="*/ 2544831 h 2733575"/>
                <a:gd name="connsiteX206" fmla="*/ 1922711 w 2128754"/>
                <a:gd name="connsiteY206" fmla="*/ 2571770 h 2733575"/>
                <a:gd name="connsiteX207" fmla="*/ 1931690 w 2128754"/>
                <a:gd name="connsiteY207" fmla="*/ 2609802 h 2733575"/>
                <a:gd name="connsiteX208" fmla="*/ 1919277 w 2128754"/>
                <a:gd name="connsiteY208" fmla="*/ 2660248 h 2733575"/>
                <a:gd name="connsiteX209" fmla="*/ 1909241 w 2128754"/>
                <a:gd name="connsiteY209" fmla="*/ 2693791 h 2733575"/>
                <a:gd name="connsiteX210" fmla="*/ 1925616 w 2128754"/>
                <a:gd name="connsiteY210" fmla="*/ 2734464 h 2733575"/>
                <a:gd name="connsiteX211" fmla="*/ 1949914 w 2128754"/>
                <a:gd name="connsiteY211" fmla="*/ 2734464 h 2733575"/>
                <a:gd name="connsiteX212" fmla="*/ 1965761 w 2128754"/>
                <a:gd name="connsiteY212" fmla="*/ 2728654 h 2733575"/>
                <a:gd name="connsiteX213" fmla="*/ 2012773 w 2128754"/>
                <a:gd name="connsiteY213" fmla="*/ 2682698 h 2733575"/>
                <a:gd name="connsiteX214" fmla="*/ 2044467 w 2128754"/>
                <a:gd name="connsiteY214" fmla="*/ 2620103 h 2733575"/>
                <a:gd name="connsiteX215" fmla="*/ 2072199 w 2128754"/>
                <a:gd name="connsiteY215" fmla="*/ 2538492 h 2733575"/>
                <a:gd name="connsiteX216" fmla="*/ 2104685 w 2128754"/>
                <a:gd name="connsiteY216" fmla="*/ 2409604 h 2733575"/>
                <a:gd name="connsiteX217" fmla="*/ 2128455 w 2128754"/>
                <a:gd name="connsiteY217" fmla="*/ 2306600 h 2733575"/>
                <a:gd name="connsiteX218" fmla="*/ 2029941 w 2128754"/>
                <a:gd name="connsiteY218" fmla="*/ 2268832 h 2733575"/>
                <a:gd name="connsiteX219" fmla="*/ 65200 w 2128754"/>
                <a:gd name="connsiteY219" fmla="*/ 483689 h 2733575"/>
                <a:gd name="connsiteX220" fmla="*/ 67841 w 2128754"/>
                <a:gd name="connsiteY220" fmla="*/ 488179 h 2733575"/>
                <a:gd name="connsiteX221" fmla="*/ 65200 w 2128754"/>
                <a:gd name="connsiteY221" fmla="*/ 483689 h 2733575"/>
                <a:gd name="connsiteX222" fmla="*/ 1847966 w 2128754"/>
                <a:gd name="connsiteY222" fmla="*/ 2414094 h 2733575"/>
                <a:gd name="connsiteX223" fmla="*/ 1835817 w 2128754"/>
                <a:gd name="connsiteY223" fmla="*/ 2408284 h 2733575"/>
                <a:gd name="connsiteX224" fmla="*/ 1837666 w 2128754"/>
                <a:gd name="connsiteY224" fmla="*/ 2406435 h 2733575"/>
                <a:gd name="connsiteX225" fmla="*/ 1849815 w 2128754"/>
                <a:gd name="connsiteY225" fmla="*/ 2413566 h 2733575"/>
                <a:gd name="connsiteX226" fmla="*/ 1847966 w 2128754"/>
                <a:gd name="connsiteY226" fmla="*/ 2414094 h 2733575"/>
                <a:gd name="connsiteX227" fmla="*/ 1891017 w 2128754"/>
                <a:gd name="connsiteY227" fmla="*/ 2500724 h 2733575"/>
                <a:gd name="connsiteX228" fmla="*/ 1901846 w 2128754"/>
                <a:gd name="connsiteY228" fmla="*/ 2530833 h 2733575"/>
                <a:gd name="connsiteX229" fmla="*/ 1891017 w 2128754"/>
                <a:gd name="connsiteY229" fmla="*/ 2500724 h 273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8754" h="2733575">
                  <a:moveTo>
                    <a:pt x="2029941" y="2268832"/>
                  </a:moveTo>
                  <a:cubicBezTo>
                    <a:pt x="2003529" y="2269889"/>
                    <a:pt x="1980816" y="2268040"/>
                    <a:pt x="1955197" y="2263814"/>
                  </a:cubicBezTo>
                  <a:cubicBezTo>
                    <a:pt x="1946481" y="2262229"/>
                    <a:pt x="1939878" y="2258532"/>
                    <a:pt x="1933803" y="2252457"/>
                  </a:cubicBezTo>
                  <a:cubicBezTo>
                    <a:pt x="1907920" y="2226310"/>
                    <a:pt x="1881509" y="2200427"/>
                    <a:pt x="1854833" y="2174808"/>
                  </a:cubicBezTo>
                  <a:cubicBezTo>
                    <a:pt x="1832120" y="2153150"/>
                    <a:pt x="1812311" y="2129116"/>
                    <a:pt x="1794351" y="2103233"/>
                  </a:cubicBezTo>
                  <a:cubicBezTo>
                    <a:pt x="1765299" y="2060975"/>
                    <a:pt x="1734398" y="2020037"/>
                    <a:pt x="1701383" y="1980948"/>
                  </a:cubicBezTo>
                  <a:cubicBezTo>
                    <a:pt x="1658597" y="1930503"/>
                    <a:pt x="1608151" y="1889301"/>
                    <a:pt x="1548990" y="1859192"/>
                  </a:cubicBezTo>
                  <a:cubicBezTo>
                    <a:pt x="1535520" y="1852325"/>
                    <a:pt x="1526540" y="1843081"/>
                    <a:pt x="1519937" y="1828555"/>
                  </a:cubicBezTo>
                  <a:cubicBezTo>
                    <a:pt x="1464474" y="1705742"/>
                    <a:pt x="1396860" y="1589268"/>
                    <a:pt x="1328983" y="1473058"/>
                  </a:cubicBezTo>
                  <a:cubicBezTo>
                    <a:pt x="1324758" y="1465927"/>
                    <a:pt x="1323965" y="1459852"/>
                    <a:pt x="1325550" y="1451929"/>
                  </a:cubicBezTo>
                  <a:cubicBezTo>
                    <a:pt x="1335322" y="1406501"/>
                    <a:pt x="1344830" y="1360810"/>
                    <a:pt x="1346943" y="1314062"/>
                  </a:cubicBezTo>
                  <a:cubicBezTo>
                    <a:pt x="1348792" y="1274180"/>
                    <a:pt x="1341397" y="1236412"/>
                    <a:pt x="1322116" y="1201021"/>
                  </a:cubicBezTo>
                  <a:cubicBezTo>
                    <a:pt x="1304949" y="1169591"/>
                    <a:pt x="1283556" y="1141331"/>
                    <a:pt x="1262955" y="1112543"/>
                  </a:cubicBezTo>
                  <a:cubicBezTo>
                    <a:pt x="1240505" y="1081378"/>
                    <a:pt x="1218320" y="1049948"/>
                    <a:pt x="1203001" y="1014293"/>
                  </a:cubicBezTo>
                  <a:cubicBezTo>
                    <a:pt x="1165233" y="925286"/>
                    <a:pt x="1146745" y="831526"/>
                    <a:pt x="1137765" y="736181"/>
                  </a:cubicBezTo>
                  <a:cubicBezTo>
                    <a:pt x="1129578" y="649816"/>
                    <a:pt x="1136709" y="562659"/>
                    <a:pt x="1138558" y="476029"/>
                  </a:cubicBezTo>
                  <a:cubicBezTo>
                    <a:pt x="1138558" y="471011"/>
                    <a:pt x="1140406" y="468898"/>
                    <a:pt x="1145160" y="468370"/>
                  </a:cubicBezTo>
                  <a:cubicBezTo>
                    <a:pt x="1183457" y="465729"/>
                    <a:pt x="1220961" y="455957"/>
                    <a:pt x="1258729" y="450410"/>
                  </a:cubicBezTo>
                  <a:cubicBezTo>
                    <a:pt x="1294649" y="445392"/>
                    <a:pt x="1330568" y="440902"/>
                    <a:pt x="1363054" y="422678"/>
                  </a:cubicBezTo>
                  <a:cubicBezTo>
                    <a:pt x="1368336" y="419773"/>
                    <a:pt x="1373883" y="419509"/>
                    <a:pt x="1379693" y="419773"/>
                  </a:cubicBezTo>
                  <a:cubicBezTo>
                    <a:pt x="1411651" y="420830"/>
                    <a:pt x="1442552" y="425584"/>
                    <a:pt x="1471869" y="439053"/>
                  </a:cubicBezTo>
                  <a:cubicBezTo>
                    <a:pt x="1508052" y="455693"/>
                    <a:pt x="1546613" y="463880"/>
                    <a:pt x="1586494" y="465729"/>
                  </a:cubicBezTo>
                  <a:cubicBezTo>
                    <a:pt x="1648297" y="468634"/>
                    <a:pt x="1708250" y="476557"/>
                    <a:pt x="1761601" y="511685"/>
                  </a:cubicBezTo>
                  <a:cubicBezTo>
                    <a:pt x="1769789" y="516967"/>
                    <a:pt x="1775863" y="522249"/>
                    <a:pt x="1779297" y="531757"/>
                  </a:cubicBezTo>
                  <a:cubicBezTo>
                    <a:pt x="1789069" y="559225"/>
                    <a:pt x="1806765" y="580618"/>
                    <a:pt x="1832384" y="594880"/>
                  </a:cubicBezTo>
                  <a:cubicBezTo>
                    <a:pt x="1843741" y="601219"/>
                    <a:pt x="1853777" y="608878"/>
                    <a:pt x="1861964" y="618915"/>
                  </a:cubicBezTo>
                  <a:cubicBezTo>
                    <a:pt x="1866190" y="624197"/>
                    <a:pt x="1870680" y="629215"/>
                    <a:pt x="1876755" y="632649"/>
                  </a:cubicBezTo>
                  <a:cubicBezTo>
                    <a:pt x="1889696" y="639780"/>
                    <a:pt x="1900261" y="634497"/>
                    <a:pt x="1901582" y="619971"/>
                  </a:cubicBezTo>
                  <a:cubicBezTo>
                    <a:pt x="1903430" y="602276"/>
                    <a:pt x="1888904" y="583788"/>
                    <a:pt x="1874906" y="572167"/>
                  </a:cubicBezTo>
                  <a:cubicBezTo>
                    <a:pt x="1880716" y="570846"/>
                    <a:pt x="1890224" y="579562"/>
                    <a:pt x="1893130" y="582203"/>
                  </a:cubicBezTo>
                  <a:cubicBezTo>
                    <a:pt x="1904487" y="592503"/>
                    <a:pt x="1913995" y="604653"/>
                    <a:pt x="1923767" y="616274"/>
                  </a:cubicBezTo>
                  <a:cubicBezTo>
                    <a:pt x="1927729" y="620764"/>
                    <a:pt x="1931690" y="625253"/>
                    <a:pt x="1936973" y="628423"/>
                  </a:cubicBezTo>
                  <a:cubicBezTo>
                    <a:pt x="1942519" y="631856"/>
                    <a:pt x="1947273" y="629479"/>
                    <a:pt x="1951235" y="625518"/>
                  </a:cubicBezTo>
                  <a:cubicBezTo>
                    <a:pt x="1955197" y="621556"/>
                    <a:pt x="1957838" y="617330"/>
                    <a:pt x="1954932" y="611255"/>
                  </a:cubicBezTo>
                  <a:cubicBezTo>
                    <a:pt x="1946217" y="593824"/>
                    <a:pt x="1925352" y="556584"/>
                    <a:pt x="1909769" y="543114"/>
                  </a:cubicBezTo>
                  <a:cubicBezTo>
                    <a:pt x="1909769" y="543114"/>
                    <a:pt x="1951499" y="578241"/>
                    <a:pt x="1964176" y="588013"/>
                  </a:cubicBezTo>
                  <a:cubicBezTo>
                    <a:pt x="1968402" y="591447"/>
                    <a:pt x="1972628" y="594616"/>
                    <a:pt x="1977910" y="596201"/>
                  </a:cubicBezTo>
                  <a:cubicBezTo>
                    <a:pt x="1989267" y="599899"/>
                    <a:pt x="1995870" y="595409"/>
                    <a:pt x="1996662" y="583259"/>
                  </a:cubicBezTo>
                  <a:cubicBezTo>
                    <a:pt x="1997455" y="572695"/>
                    <a:pt x="1992172" y="565036"/>
                    <a:pt x="1985041" y="557904"/>
                  </a:cubicBezTo>
                  <a:cubicBezTo>
                    <a:pt x="1979231" y="552358"/>
                    <a:pt x="1961799" y="535719"/>
                    <a:pt x="1955989" y="529644"/>
                  </a:cubicBezTo>
                  <a:cubicBezTo>
                    <a:pt x="1961271" y="528852"/>
                    <a:pt x="1975533" y="543378"/>
                    <a:pt x="1979231" y="544435"/>
                  </a:cubicBezTo>
                  <a:cubicBezTo>
                    <a:pt x="1986626" y="546548"/>
                    <a:pt x="1996134" y="541794"/>
                    <a:pt x="1995342" y="535983"/>
                  </a:cubicBezTo>
                  <a:cubicBezTo>
                    <a:pt x="1993757" y="522249"/>
                    <a:pt x="1985834" y="513005"/>
                    <a:pt x="1976061" y="501384"/>
                  </a:cubicBezTo>
                  <a:cubicBezTo>
                    <a:pt x="1959158" y="481840"/>
                    <a:pt x="1939085" y="469426"/>
                    <a:pt x="1924295" y="463088"/>
                  </a:cubicBezTo>
                  <a:cubicBezTo>
                    <a:pt x="1893130" y="449882"/>
                    <a:pt x="1873057" y="429281"/>
                    <a:pt x="1840571" y="420301"/>
                  </a:cubicBezTo>
                  <a:cubicBezTo>
                    <a:pt x="1833704" y="418453"/>
                    <a:pt x="1827894" y="414491"/>
                    <a:pt x="1821819" y="410793"/>
                  </a:cubicBezTo>
                  <a:cubicBezTo>
                    <a:pt x="1811255" y="404455"/>
                    <a:pt x="1800954" y="396267"/>
                    <a:pt x="1787748" y="397323"/>
                  </a:cubicBezTo>
                  <a:cubicBezTo>
                    <a:pt x="1776128" y="398116"/>
                    <a:pt x="1765035" y="396003"/>
                    <a:pt x="1754470" y="391777"/>
                  </a:cubicBezTo>
                  <a:cubicBezTo>
                    <a:pt x="1733605" y="383590"/>
                    <a:pt x="1712476" y="376194"/>
                    <a:pt x="1692404" y="366158"/>
                  </a:cubicBezTo>
                  <a:cubicBezTo>
                    <a:pt x="1661766" y="350839"/>
                    <a:pt x="1629016" y="341595"/>
                    <a:pt x="1596530" y="330767"/>
                  </a:cubicBezTo>
                  <a:cubicBezTo>
                    <a:pt x="1570383" y="322051"/>
                    <a:pt x="1543972" y="313335"/>
                    <a:pt x="1518089" y="303299"/>
                  </a:cubicBezTo>
                  <a:cubicBezTo>
                    <a:pt x="1486395" y="290886"/>
                    <a:pt x="1452853" y="283226"/>
                    <a:pt x="1419046" y="285075"/>
                  </a:cubicBezTo>
                  <a:cubicBezTo>
                    <a:pt x="1380485" y="287188"/>
                    <a:pt x="1342717" y="285868"/>
                    <a:pt x="1305741" y="275831"/>
                  </a:cubicBezTo>
                  <a:cubicBezTo>
                    <a:pt x="1258201" y="263154"/>
                    <a:pt x="1210660" y="259456"/>
                    <a:pt x="1162064" y="266851"/>
                  </a:cubicBezTo>
                  <a:cubicBezTo>
                    <a:pt x="1147009" y="269228"/>
                    <a:pt x="1132219" y="268172"/>
                    <a:pt x="1117693" y="264210"/>
                  </a:cubicBezTo>
                  <a:cubicBezTo>
                    <a:pt x="1102110" y="259984"/>
                    <a:pt x="1086527" y="256815"/>
                    <a:pt x="1070680" y="255230"/>
                  </a:cubicBezTo>
                  <a:cubicBezTo>
                    <a:pt x="1030007" y="251269"/>
                    <a:pt x="989862" y="250212"/>
                    <a:pt x="952357" y="272134"/>
                  </a:cubicBezTo>
                  <a:cubicBezTo>
                    <a:pt x="938624" y="280057"/>
                    <a:pt x="922777" y="284283"/>
                    <a:pt x="906930" y="287452"/>
                  </a:cubicBezTo>
                  <a:cubicBezTo>
                    <a:pt x="894781" y="289829"/>
                    <a:pt x="882103" y="295111"/>
                    <a:pt x="870218" y="291414"/>
                  </a:cubicBezTo>
                  <a:cubicBezTo>
                    <a:pt x="858333" y="287980"/>
                    <a:pt x="847240" y="287980"/>
                    <a:pt x="835883" y="291414"/>
                  </a:cubicBezTo>
                  <a:cubicBezTo>
                    <a:pt x="831129" y="292999"/>
                    <a:pt x="827696" y="292470"/>
                    <a:pt x="824791" y="288245"/>
                  </a:cubicBezTo>
                  <a:cubicBezTo>
                    <a:pt x="816603" y="275567"/>
                    <a:pt x="809736" y="262626"/>
                    <a:pt x="811585" y="246515"/>
                  </a:cubicBezTo>
                  <a:cubicBezTo>
                    <a:pt x="812377" y="240704"/>
                    <a:pt x="811849" y="234365"/>
                    <a:pt x="810528" y="228555"/>
                  </a:cubicBezTo>
                  <a:cubicBezTo>
                    <a:pt x="807095" y="210595"/>
                    <a:pt x="811849" y="194484"/>
                    <a:pt x="813434" y="176525"/>
                  </a:cubicBezTo>
                  <a:cubicBezTo>
                    <a:pt x="817924" y="117627"/>
                    <a:pt x="792833" y="85934"/>
                    <a:pt x="769327" y="48958"/>
                  </a:cubicBezTo>
                  <a:cubicBezTo>
                    <a:pt x="754272" y="25187"/>
                    <a:pt x="727597" y="13038"/>
                    <a:pt x="699865" y="5643"/>
                  </a:cubicBezTo>
                  <a:cubicBezTo>
                    <a:pt x="652060" y="-7298"/>
                    <a:pt x="606897" y="3266"/>
                    <a:pt x="564639" y="24659"/>
                  </a:cubicBezTo>
                  <a:cubicBezTo>
                    <a:pt x="536379" y="39714"/>
                    <a:pt x="509703" y="59786"/>
                    <a:pt x="493592" y="90688"/>
                  </a:cubicBezTo>
                  <a:cubicBezTo>
                    <a:pt x="486461" y="104422"/>
                    <a:pt x="478538" y="126079"/>
                    <a:pt x="485405" y="139813"/>
                  </a:cubicBezTo>
                  <a:cubicBezTo>
                    <a:pt x="490687" y="150377"/>
                    <a:pt x="495705" y="153283"/>
                    <a:pt x="494121" y="164904"/>
                  </a:cubicBezTo>
                  <a:cubicBezTo>
                    <a:pt x="492800" y="174148"/>
                    <a:pt x="492536" y="183656"/>
                    <a:pt x="493064" y="192900"/>
                  </a:cubicBezTo>
                  <a:cubicBezTo>
                    <a:pt x="494121" y="206633"/>
                    <a:pt x="490951" y="223273"/>
                    <a:pt x="499139" y="235422"/>
                  </a:cubicBezTo>
                  <a:cubicBezTo>
                    <a:pt x="510231" y="251797"/>
                    <a:pt x="511552" y="267115"/>
                    <a:pt x="503629" y="284811"/>
                  </a:cubicBezTo>
                  <a:cubicBezTo>
                    <a:pt x="500459" y="291414"/>
                    <a:pt x="492272" y="304355"/>
                    <a:pt x="506270" y="312279"/>
                  </a:cubicBezTo>
                  <a:cubicBezTo>
                    <a:pt x="515778" y="317561"/>
                    <a:pt x="522117" y="319938"/>
                    <a:pt x="530040" y="326541"/>
                  </a:cubicBezTo>
                  <a:cubicBezTo>
                    <a:pt x="536907" y="332087"/>
                    <a:pt x="534266" y="333936"/>
                    <a:pt x="536115" y="341595"/>
                  </a:cubicBezTo>
                  <a:cubicBezTo>
                    <a:pt x="536907" y="345557"/>
                    <a:pt x="558300" y="336841"/>
                    <a:pt x="559092" y="340803"/>
                  </a:cubicBezTo>
                  <a:cubicBezTo>
                    <a:pt x="559885" y="346085"/>
                    <a:pt x="536379" y="349783"/>
                    <a:pt x="540605" y="356650"/>
                  </a:cubicBezTo>
                  <a:cubicBezTo>
                    <a:pt x="553018" y="376458"/>
                    <a:pt x="546679" y="385967"/>
                    <a:pt x="547471" y="392305"/>
                  </a:cubicBezTo>
                  <a:cubicBezTo>
                    <a:pt x="549584" y="410529"/>
                    <a:pt x="560413" y="418981"/>
                    <a:pt x="578637" y="418453"/>
                  </a:cubicBezTo>
                  <a:cubicBezTo>
                    <a:pt x="586824" y="418188"/>
                    <a:pt x="594748" y="416076"/>
                    <a:pt x="602671" y="413434"/>
                  </a:cubicBezTo>
                  <a:cubicBezTo>
                    <a:pt x="616141" y="408944"/>
                    <a:pt x="629875" y="405775"/>
                    <a:pt x="644401" y="404983"/>
                  </a:cubicBezTo>
                  <a:cubicBezTo>
                    <a:pt x="657607" y="404190"/>
                    <a:pt x="666851" y="409473"/>
                    <a:pt x="673718" y="420301"/>
                  </a:cubicBezTo>
                  <a:cubicBezTo>
                    <a:pt x="682169" y="433771"/>
                    <a:pt x="687188" y="448297"/>
                    <a:pt x="689829" y="463880"/>
                  </a:cubicBezTo>
                  <a:cubicBezTo>
                    <a:pt x="691149" y="471803"/>
                    <a:pt x="689036" y="477086"/>
                    <a:pt x="682698" y="481312"/>
                  </a:cubicBezTo>
                  <a:cubicBezTo>
                    <a:pt x="677151" y="485009"/>
                    <a:pt x="671605" y="488971"/>
                    <a:pt x="665794" y="492140"/>
                  </a:cubicBezTo>
                  <a:cubicBezTo>
                    <a:pt x="601351" y="527531"/>
                    <a:pt x="560149" y="580618"/>
                    <a:pt x="544038" y="652457"/>
                  </a:cubicBezTo>
                  <a:cubicBezTo>
                    <a:pt x="538492" y="677812"/>
                    <a:pt x="530568" y="700790"/>
                    <a:pt x="509703" y="717693"/>
                  </a:cubicBezTo>
                  <a:cubicBezTo>
                    <a:pt x="503100" y="722975"/>
                    <a:pt x="500723" y="730106"/>
                    <a:pt x="502836" y="738822"/>
                  </a:cubicBezTo>
                  <a:cubicBezTo>
                    <a:pt x="503893" y="743576"/>
                    <a:pt x="502308" y="748066"/>
                    <a:pt x="499931" y="752028"/>
                  </a:cubicBezTo>
                  <a:cubicBezTo>
                    <a:pt x="489366" y="770252"/>
                    <a:pt x="478274" y="787947"/>
                    <a:pt x="468766" y="806699"/>
                  </a:cubicBezTo>
                  <a:cubicBezTo>
                    <a:pt x="463483" y="817000"/>
                    <a:pt x="457673" y="817528"/>
                    <a:pt x="448429" y="813831"/>
                  </a:cubicBezTo>
                  <a:cubicBezTo>
                    <a:pt x="418584" y="802210"/>
                    <a:pt x="388739" y="790853"/>
                    <a:pt x="358894" y="779760"/>
                  </a:cubicBezTo>
                  <a:cubicBezTo>
                    <a:pt x="346745" y="775270"/>
                    <a:pt x="335917" y="768667"/>
                    <a:pt x="326408" y="759951"/>
                  </a:cubicBezTo>
                  <a:cubicBezTo>
                    <a:pt x="297092" y="732483"/>
                    <a:pt x="269624" y="703167"/>
                    <a:pt x="243213" y="672794"/>
                  </a:cubicBezTo>
                  <a:cubicBezTo>
                    <a:pt x="237402" y="666191"/>
                    <a:pt x="235025" y="656947"/>
                    <a:pt x="237138" y="648231"/>
                  </a:cubicBezTo>
                  <a:cubicBezTo>
                    <a:pt x="242949" y="622612"/>
                    <a:pt x="248495" y="596993"/>
                    <a:pt x="246646" y="570318"/>
                  </a:cubicBezTo>
                  <a:cubicBezTo>
                    <a:pt x="245854" y="557376"/>
                    <a:pt x="249816" y="544171"/>
                    <a:pt x="259852" y="533606"/>
                  </a:cubicBezTo>
                  <a:cubicBezTo>
                    <a:pt x="263549" y="529644"/>
                    <a:pt x="267247" y="525419"/>
                    <a:pt x="264342" y="519344"/>
                  </a:cubicBezTo>
                  <a:cubicBezTo>
                    <a:pt x="261172" y="513005"/>
                    <a:pt x="255626" y="509572"/>
                    <a:pt x="248759" y="510100"/>
                  </a:cubicBezTo>
                  <a:cubicBezTo>
                    <a:pt x="227366" y="510892"/>
                    <a:pt x="209406" y="520664"/>
                    <a:pt x="204124" y="543906"/>
                  </a:cubicBezTo>
                  <a:cubicBezTo>
                    <a:pt x="203067" y="548925"/>
                    <a:pt x="202011" y="553679"/>
                    <a:pt x="200955" y="559225"/>
                  </a:cubicBezTo>
                  <a:cubicBezTo>
                    <a:pt x="184844" y="545755"/>
                    <a:pt x="177184" y="532021"/>
                    <a:pt x="165563" y="508251"/>
                  </a:cubicBezTo>
                  <a:cubicBezTo>
                    <a:pt x="154471" y="485801"/>
                    <a:pt x="143642" y="467842"/>
                    <a:pt x="130700" y="449882"/>
                  </a:cubicBezTo>
                  <a:cubicBezTo>
                    <a:pt x="125418" y="442487"/>
                    <a:pt x="114589" y="427696"/>
                    <a:pt x="105345" y="431394"/>
                  </a:cubicBezTo>
                  <a:cubicBezTo>
                    <a:pt x="95045" y="435356"/>
                    <a:pt x="92404" y="445920"/>
                    <a:pt x="94517" y="450410"/>
                  </a:cubicBezTo>
                  <a:cubicBezTo>
                    <a:pt x="94781" y="450938"/>
                    <a:pt x="110099" y="486330"/>
                    <a:pt x="113005" y="495045"/>
                  </a:cubicBezTo>
                  <a:cubicBezTo>
                    <a:pt x="109043" y="490556"/>
                    <a:pt x="84745" y="443015"/>
                    <a:pt x="80255" y="439053"/>
                  </a:cubicBezTo>
                  <a:cubicBezTo>
                    <a:pt x="73652" y="432715"/>
                    <a:pt x="65200" y="433507"/>
                    <a:pt x="58333" y="437205"/>
                  </a:cubicBezTo>
                  <a:cubicBezTo>
                    <a:pt x="51730" y="440638"/>
                    <a:pt x="51730" y="448826"/>
                    <a:pt x="53843" y="455428"/>
                  </a:cubicBezTo>
                  <a:cubicBezTo>
                    <a:pt x="55692" y="461767"/>
                    <a:pt x="58861" y="467842"/>
                    <a:pt x="61503" y="474180"/>
                  </a:cubicBezTo>
                  <a:cubicBezTo>
                    <a:pt x="62031" y="476822"/>
                    <a:pt x="79991" y="510892"/>
                    <a:pt x="81047" y="513269"/>
                  </a:cubicBezTo>
                  <a:cubicBezTo>
                    <a:pt x="79991" y="511421"/>
                    <a:pt x="58069" y="474709"/>
                    <a:pt x="57541" y="473916"/>
                  </a:cubicBezTo>
                  <a:cubicBezTo>
                    <a:pt x="53051" y="466785"/>
                    <a:pt x="47769" y="459654"/>
                    <a:pt x="37996" y="463352"/>
                  </a:cubicBezTo>
                  <a:cubicBezTo>
                    <a:pt x="27696" y="467314"/>
                    <a:pt x="30337" y="476822"/>
                    <a:pt x="31658" y="484745"/>
                  </a:cubicBezTo>
                  <a:cubicBezTo>
                    <a:pt x="34035" y="499799"/>
                    <a:pt x="41958" y="512477"/>
                    <a:pt x="49882" y="525154"/>
                  </a:cubicBezTo>
                  <a:cubicBezTo>
                    <a:pt x="58861" y="539681"/>
                    <a:pt x="67577" y="554207"/>
                    <a:pt x="76029" y="568997"/>
                  </a:cubicBezTo>
                  <a:cubicBezTo>
                    <a:pt x="78406" y="572959"/>
                    <a:pt x="80255" y="577977"/>
                    <a:pt x="76029" y="581939"/>
                  </a:cubicBezTo>
                  <a:cubicBezTo>
                    <a:pt x="71803" y="585901"/>
                    <a:pt x="67049" y="583259"/>
                    <a:pt x="63351" y="580618"/>
                  </a:cubicBezTo>
                  <a:cubicBezTo>
                    <a:pt x="57541" y="576657"/>
                    <a:pt x="32186" y="554735"/>
                    <a:pt x="25055" y="548396"/>
                  </a:cubicBezTo>
                  <a:cubicBezTo>
                    <a:pt x="18716" y="542850"/>
                    <a:pt x="11057" y="539945"/>
                    <a:pt x="3926" y="546548"/>
                  </a:cubicBezTo>
                  <a:cubicBezTo>
                    <a:pt x="-2941" y="552886"/>
                    <a:pt x="492" y="558697"/>
                    <a:pt x="4454" y="566092"/>
                  </a:cubicBezTo>
                  <a:cubicBezTo>
                    <a:pt x="6567" y="570054"/>
                    <a:pt x="67577" y="623141"/>
                    <a:pt x="71803" y="628951"/>
                  </a:cubicBezTo>
                  <a:cubicBezTo>
                    <a:pt x="83952" y="646118"/>
                    <a:pt x="95309" y="658268"/>
                    <a:pt x="106930" y="675699"/>
                  </a:cubicBezTo>
                  <a:cubicBezTo>
                    <a:pt x="113005" y="684679"/>
                    <a:pt x="119079" y="693395"/>
                    <a:pt x="127267" y="700262"/>
                  </a:cubicBezTo>
                  <a:cubicBezTo>
                    <a:pt x="158168" y="726673"/>
                    <a:pt x="181938" y="758631"/>
                    <a:pt x="203860" y="792701"/>
                  </a:cubicBezTo>
                  <a:cubicBezTo>
                    <a:pt x="244269" y="854768"/>
                    <a:pt x="294451" y="908383"/>
                    <a:pt x="347538" y="959621"/>
                  </a:cubicBezTo>
                  <a:cubicBezTo>
                    <a:pt x="371572" y="982599"/>
                    <a:pt x="398247" y="1001879"/>
                    <a:pt x="424659" y="1021688"/>
                  </a:cubicBezTo>
                  <a:cubicBezTo>
                    <a:pt x="450014" y="1040968"/>
                    <a:pt x="459522" y="1042289"/>
                    <a:pt x="484612" y="1023008"/>
                  </a:cubicBezTo>
                  <a:cubicBezTo>
                    <a:pt x="486725" y="1021424"/>
                    <a:pt x="488574" y="1020103"/>
                    <a:pt x="490423" y="1018518"/>
                  </a:cubicBezTo>
                  <a:cubicBezTo>
                    <a:pt x="509703" y="1002408"/>
                    <a:pt x="528984" y="986297"/>
                    <a:pt x="545887" y="967280"/>
                  </a:cubicBezTo>
                  <a:cubicBezTo>
                    <a:pt x="569921" y="940605"/>
                    <a:pt x="597917" y="917627"/>
                    <a:pt x="621687" y="890688"/>
                  </a:cubicBezTo>
                  <a:cubicBezTo>
                    <a:pt x="645986" y="863484"/>
                    <a:pt x="676887" y="842091"/>
                    <a:pt x="695903" y="810133"/>
                  </a:cubicBezTo>
                  <a:cubicBezTo>
                    <a:pt x="698809" y="805115"/>
                    <a:pt x="700921" y="808020"/>
                    <a:pt x="702506" y="811189"/>
                  </a:cubicBezTo>
                  <a:cubicBezTo>
                    <a:pt x="706732" y="819905"/>
                    <a:pt x="712278" y="827564"/>
                    <a:pt x="717825" y="835488"/>
                  </a:cubicBezTo>
                  <a:cubicBezTo>
                    <a:pt x="737369" y="863748"/>
                    <a:pt x="753216" y="894121"/>
                    <a:pt x="767214" y="925022"/>
                  </a:cubicBezTo>
                  <a:cubicBezTo>
                    <a:pt x="787815" y="969657"/>
                    <a:pt x="809208" y="1013764"/>
                    <a:pt x="835619" y="1055230"/>
                  </a:cubicBezTo>
                  <a:cubicBezTo>
                    <a:pt x="839053" y="1060777"/>
                    <a:pt x="843543" y="1070285"/>
                    <a:pt x="845391" y="1076623"/>
                  </a:cubicBezTo>
                  <a:cubicBezTo>
                    <a:pt x="853315" y="1104884"/>
                    <a:pt x="857012" y="1133936"/>
                    <a:pt x="859654" y="1163253"/>
                  </a:cubicBezTo>
                  <a:cubicBezTo>
                    <a:pt x="860446" y="1172497"/>
                    <a:pt x="856484" y="1176987"/>
                    <a:pt x="847504" y="1180156"/>
                  </a:cubicBezTo>
                  <a:cubicBezTo>
                    <a:pt x="818716" y="1189928"/>
                    <a:pt x="789135" y="1194946"/>
                    <a:pt x="759819" y="1202077"/>
                  </a:cubicBezTo>
                  <a:cubicBezTo>
                    <a:pt x="721522" y="1211586"/>
                    <a:pt x="685339" y="1227432"/>
                    <a:pt x="648891" y="1242487"/>
                  </a:cubicBezTo>
                  <a:cubicBezTo>
                    <a:pt x="612179" y="1257805"/>
                    <a:pt x="574675" y="1271275"/>
                    <a:pt x="538492" y="1287650"/>
                  </a:cubicBezTo>
                  <a:cubicBezTo>
                    <a:pt x="500195" y="1305082"/>
                    <a:pt x="462427" y="1323306"/>
                    <a:pt x="429413" y="1349981"/>
                  </a:cubicBezTo>
                  <a:cubicBezTo>
                    <a:pt x="391380" y="1380354"/>
                    <a:pt x="377118" y="1419443"/>
                    <a:pt x="387155" y="1467511"/>
                  </a:cubicBezTo>
                  <a:cubicBezTo>
                    <a:pt x="394550" y="1502639"/>
                    <a:pt x="409868" y="1534068"/>
                    <a:pt x="428884" y="1563649"/>
                  </a:cubicBezTo>
                  <a:cubicBezTo>
                    <a:pt x="499931" y="1673256"/>
                    <a:pt x="576788" y="1778637"/>
                    <a:pt x="659456" y="1879793"/>
                  </a:cubicBezTo>
                  <a:cubicBezTo>
                    <a:pt x="667115" y="1889037"/>
                    <a:pt x="674510" y="1898809"/>
                    <a:pt x="680321" y="1909373"/>
                  </a:cubicBezTo>
                  <a:cubicBezTo>
                    <a:pt x="695903" y="1938162"/>
                    <a:pt x="708581" y="1968271"/>
                    <a:pt x="721522" y="1998380"/>
                  </a:cubicBezTo>
                  <a:cubicBezTo>
                    <a:pt x="721786" y="1999172"/>
                    <a:pt x="721258" y="2000228"/>
                    <a:pt x="720994" y="2001021"/>
                  </a:cubicBezTo>
                  <a:cubicBezTo>
                    <a:pt x="718617" y="2001285"/>
                    <a:pt x="718353" y="1999700"/>
                    <a:pt x="717825" y="1998380"/>
                  </a:cubicBezTo>
                  <a:cubicBezTo>
                    <a:pt x="708317" y="1979364"/>
                    <a:pt x="694054" y="1965101"/>
                    <a:pt x="676359" y="1953745"/>
                  </a:cubicBezTo>
                  <a:cubicBezTo>
                    <a:pt x="672925" y="1951632"/>
                    <a:pt x="669756" y="1950575"/>
                    <a:pt x="666587" y="1952952"/>
                  </a:cubicBezTo>
                  <a:cubicBezTo>
                    <a:pt x="663153" y="1955593"/>
                    <a:pt x="664474" y="1959291"/>
                    <a:pt x="666058" y="1962724"/>
                  </a:cubicBezTo>
                  <a:cubicBezTo>
                    <a:pt x="667907" y="1966158"/>
                    <a:pt x="670284" y="1969327"/>
                    <a:pt x="673982" y="1971176"/>
                  </a:cubicBezTo>
                  <a:cubicBezTo>
                    <a:pt x="677679" y="1972761"/>
                    <a:pt x="680849" y="1975402"/>
                    <a:pt x="682962" y="1978571"/>
                  </a:cubicBezTo>
                  <a:cubicBezTo>
                    <a:pt x="691677" y="1992305"/>
                    <a:pt x="701450" y="2005511"/>
                    <a:pt x="707788" y="2020829"/>
                  </a:cubicBezTo>
                  <a:cubicBezTo>
                    <a:pt x="712278" y="2031394"/>
                    <a:pt x="710429" y="2041430"/>
                    <a:pt x="702770" y="2048297"/>
                  </a:cubicBezTo>
                  <a:cubicBezTo>
                    <a:pt x="692206" y="2057805"/>
                    <a:pt x="682962" y="2059390"/>
                    <a:pt x="671869" y="2054372"/>
                  </a:cubicBezTo>
                  <a:cubicBezTo>
                    <a:pt x="653645" y="2046184"/>
                    <a:pt x="634365" y="2041166"/>
                    <a:pt x="614556" y="2038789"/>
                  </a:cubicBezTo>
                  <a:cubicBezTo>
                    <a:pt x="610595" y="2038261"/>
                    <a:pt x="605048" y="2038261"/>
                    <a:pt x="604520" y="2041958"/>
                  </a:cubicBezTo>
                  <a:cubicBezTo>
                    <a:pt x="604256" y="2044599"/>
                    <a:pt x="605576" y="2050938"/>
                    <a:pt x="611387" y="2051731"/>
                  </a:cubicBezTo>
                  <a:cubicBezTo>
                    <a:pt x="638591" y="2055692"/>
                    <a:pt x="660776" y="2076029"/>
                    <a:pt x="690621" y="2074708"/>
                  </a:cubicBezTo>
                  <a:cubicBezTo>
                    <a:pt x="685867" y="2082632"/>
                    <a:pt x="681641" y="2089499"/>
                    <a:pt x="677415" y="2096630"/>
                  </a:cubicBezTo>
                  <a:cubicBezTo>
                    <a:pt x="673454" y="2102969"/>
                    <a:pt x="669756" y="2109836"/>
                    <a:pt x="669492" y="2117231"/>
                  </a:cubicBezTo>
                  <a:cubicBezTo>
                    <a:pt x="668435" y="2141529"/>
                    <a:pt x="653909" y="2157376"/>
                    <a:pt x="635157" y="2169261"/>
                  </a:cubicBezTo>
                  <a:cubicBezTo>
                    <a:pt x="609538" y="2185108"/>
                    <a:pt x="582863" y="2199634"/>
                    <a:pt x="552754" y="2205709"/>
                  </a:cubicBezTo>
                  <a:cubicBezTo>
                    <a:pt x="535322" y="2209406"/>
                    <a:pt x="527927" y="2224989"/>
                    <a:pt x="533738" y="2242157"/>
                  </a:cubicBezTo>
                  <a:cubicBezTo>
                    <a:pt x="538756" y="2256419"/>
                    <a:pt x="548792" y="2265134"/>
                    <a:pt x="563846" y="2267511"/>
                  </a:cubicBezTo>
                  <a:cubicBezTo>
                    <a:pt x="613764" y="2274643"/>
                    <a:pt x="662625" y="2274114"/>
                    <a:pt x="710429" y="2254042"/>
                  </a:cubicBezTo>
                  <a:cubicBezTo>
                    <a:pt x="730766" y="2245326"/>
                    <a:pt x="752159" y="2237667"/>
                    <a:pt x="773553" y="2231856"/>
                  </a:cubicBezTo>
                  <a:cubicBezTo>
                    <a:pt x="824262" y="2217594"/>
                    <a:pt x="871803" y="2194880"/>
                    <a:pt x="921984" y="2178769"/>
                  </a:cubicBezTo>
                  <a:cubicBezTo>
                    <a:pt x="940472" y="2172959"/>
                    <a:pt x="957111" y="2163715"/>
                    <a:pt x="972430" y="2151566"/>
                  </a:cubicBezTo>
                  <a:cubicBezTo>
                    <a:pt x="979033" y="2146283"/>
                    <a:pt x="984843" y="2141265"/>
                    <a:pt x="989333" y="2134398"/>
                  </a:cubicBezTo>
                  <a:cubicBezTo>
                    <a:pt x="994087" y="2127531"/>
                    <a:pt x="993295" y="2121721"/>
                    <a:pt x="987749" y="2115382"/>
                  </a:cubicBezTo>
                  <a:cubicBezTo>
                    <a:pt x="973751" y="2099535"/>
                    <a:pt x="962130" y="2082104"/>
                    <a:pt x="952093" y="2063616"/>
                  </a:cubicBezTo>
                  <a:cubicBezTo>
                    <a:pt x="944170" y="2049089"/>
                    <a:pt x="934662" y="2035356"/>
                    <a:pt x="923041" y="2023735"/>
                  </a:cubicBezTo>
                  <a:cubicBezTo>
                    <a:pt x="912212" y="2012642"/>
                    <a:pt x="903496" y="2000228"/>
                    <a:pt x="889763" y="1990984"/>
                  </a:cubicBezTo>
                  <a:cubicBezTo>
                    <a:pt x="874972" y="1981212"/>
                    <a:pt x="869426" y="1961668"/>
                    <a:pt x="858861" y="1947142"/>
                  </a:cubicBezTo>
                  <a:cubicBezTo>
                    <a:pt x="844071" y="1926805"/>
                    <a:pt x="833771" y="1903827"/>
                    <a:pt x="821093" y="1882170"/>
                  </a:cubicBezTo>
                  <a:cubicBezTo>
                    <a:pt x="799436" y="1845458"/>
                    <a:pt x="778571" y="1808218"/>
                    <a:pt x="759555" y="1770186"/>
                  </a:cubicBezTo>
                  <a:cubicBezTo>
                    <a:pt x="744236" y="1739548"/>
                    <a:pt x="729446" y="1709440"/>
                    <a:pt x="725748" y="1675105"/>
                  </a:cubicBezTo>
                  <a:cubicBezTo>
                    <a:pt x="723635" y="1656353"/>
                    <a:pt x="716504" y="1638393"/>
                    <a:pt x="709109" y="1620961"/>
                  </a:cubicBezTo>
                  <a:cubicBezTo>
                    <a:pt x="692734" y="1583193"/>
                    <a:pt x="670020" y="1548859"/>
                    <a:pt x="643609" y="1517165"/>
                  </a:cubicBezTo>
                  <a:cubicBezTo>
                    <a:pt x="641496" y="1514788"/>
                    <a:pt x="639647" y="1511883"/>
                    <a:pt x="635949" y="1507128"/>
                  </a:cubicBezTo>
                  <a:cubicBezTo>
                    <a:pt x="689036" y="1522711"/>
                    <a:pt x="740274" y="1525881"/>
                    <a:pt x="792041" y="1524560"/>
                  </a:cubicBezTo>
                  <a:cubicBezTo>
                    <a:pt x="858597" y="1522711"/>
                    <a:pt x="924626" y="1516372"/>
                    <a:pt x="990654" y="1507393"/>
                  </a:cubicBezTo>
                  <a:cubicBezTo>
                    <a:pt x="996464" y="1506600"/>
                    <a:pt x="999634" y="1507657"/>
                    <a:pt x="1002275" y="1512939"/>
                  </a:cubicBezTo>
                  <a:cubicBezTo>
                    <a:pt x="1012839" y="1534068"/>
                    <a:pt x="1026045" y="1553613"/>
                    <a:pt x="1039779" y="1572893"/>
                  </a:cubicBezTo>
                  <a:cubicBezTo>
                    <a:pt x="1086527" y="1637601"/>
                    <a:pt x="1139878" y="1696762"/>
                    <a:pt x="1190852" y="1758036"/>
                  </a:cubicBezTo>
                  <a:cubicBezTo>
                    <a:pt x="1218848" y="1791579"/>
                    <a:pt x="1249749" y="1823008"/>
                    <a:pt x="1274840" y="1858664"/>
                  </a:cubicBezTo>
                  <a:cubicBezTo>
                    <a:pt x="1291479" y="1882170"/>
                    <a:pt x="1305213" y="1907525"/>
                    <a:pt x="1320268" y="1932087"/>
                  </a:cubicBezTo>
                  <a:cubicBezTo>
                    <a:pt x="1339020" y="1962460"/>
                    <a:pt x="1362526" y="1987815"/>
                    <a:pt x="1398709" y="1997323"/>
                  </a:cubicBezTo>
                  <a:cubicBezTo>
                    <a:pt x="1416141" y="2001813"/>
                    <a:pt x="1430403" y="2011321"/>
                    <a:pt x="1443873" y="2022678"/>
                  </a:cubicBezTo>
                  <a:cubicBezTo>
                    <a:pt x="1528125" y="2096102"/>
                    <a:pt x="1614226" y="2167148"/>
                    <a:pt x="1702440" y="2235554"/>
                  </a:cubicBezTo>
                  <a:cubicBezTo>
                    <a:pt x="1756055" y="2277019"/>
                    <a:pt x="1802275" y="2325616"/>
                    <a:pt x="1842156" y="2380024"/>
                  </a:cubicBezTo>
                  <a:cubicBezTo>
                    <a:pt x="1844269" y="2382665"/>
                    <a:pt x="1847438" y="2385042"/>
                    <a:pt x="1847438" y="2389004"/>
                  </a:cubicBezTo>
                  <a:cubicBezTo>
                    <a:pt x="1846646" y="2389268"/>
                    <a:pt x="1846118" y="2390060"/>
                    <a:pt x="1845589" y="2389796"/>
                  </a:cubicBezTo>
                  <a:cubicBezTo>
                    <a:pt x="1833704" y="2387683"/>
                    <a:pt x="1822876" y="2392437"/>
                    <a:pt x="1818914" y="2401681"/>
                  </a:cubicBezTo>
                  <a:cubicBezTo>
                    <a:pt x="1815216" y="2409869"/>
                    <a:pt x="1818386" y="2418584"/>
                    <a:pt x="1828950" y="2426244"/>
                  </a:cubicBezTo>
                  <a:cubicBezTo>
                    <a:pt x="1836874" y="2432054"/>
                    <a:pt x="1843477" y="2438657"/>
                    <a:pt x="1847702" y="2447637"/>
                  </a:cubicBezTo>
                  <a:cubicBezTo>
                    <a:pt x="1848759" y="2449750"/>
                    <a:pt x="1850079" y="2452655"/>
                    <a:pt x="1852192" y="2453447"/>
                  </a:cubicBezTo>
                  <a:cubicBezTo>
                    <a:pt x="1869360" y="2460843"/>
                    <a:pt x="1870944" y="2475369"/>
                    <a:pt x="1872001" y="2491480"/>
                  </a:cubicBezTo>
                  <a:cubicBezTo>
                    <a:pt x="1873057" y="2507062"/>
                    <a:pt x="1874378" y="2522909"/>
                    <a:pt x="1882301" y="2536907"/>
                  </a:cubicBezTo>
                  <a:cubicBezTo>
                    <a:pt x="1889168" y="2549321"/>
                    <a:pt x="1898148" y="2551962"/>
                    <a:pt x="1910825" y="2545887"/>
                  </a:cubicBezTo>
                  <a:cubicBezTo>
                    <a:pt x="1912410" y="2545095"/>
                    <a:pt x="1913731" y="2544038"/>
                    <a:pt x="1916372" y="2544831"/>
                  </a:cubicBezTo>
                  <a:cubicBezTo>
                    <a:pt x="1915844" y="2554075"/>
                    <a:pt x="1916108" y="2564375"/>
                    <a:pt x="1922711" y="2571770"/>
                  </a:cubicBezTo>
                  <a:cubicBezTo>
                    <a:pt x="1932747" y="2583127"/>
                    <a:pt x="1933011" y="2596069"/>
                    <a:pt x="1931690" y="2609802"/>
                  </a:cubicBezTo>
                  <a:cubicBezTo>
                    <a:pt x="1930106" y="2627234"/>
                    <a:pt x="1927200" y="2644137"/>
                    <a:pt x="1919277" y="2660248"/>
                  </a:cubicBezTo>
                  <a:cubicBezTo>
                    <a:pt x="1913995" y="2670813"/>
                    <a:pt x="1911882" y="2682434"/>
                    <a:pt x="1909241" y="2693791"/>
                  </a:cubicBezTo>
                  <a:cubicBezTo>
                    <a:pt x="1905279" y="2711222"/>
                    <a:pt x="1910297" y="2724956"/>
                    <a:pt x="1925616" y="2734464"/>
                  </a:cubicBezTo>
                  <a:cubicBezTo>
                    <a:pt x="1934331" y="2734464"/>
                    <a:pt x="1941199" y="2734464"/>
                    <a:pt x="1949914" y="2734464"/>
                  </a:cubicBezTo>
                  <a:cubicBezTo>
                    <a:pt x="1954932" y="2731823"/>
                    <a:pt x="1961535" y="2732351"/>
                    <a:pt x="1965761" y="2728654"/>
                  </a:cubicBezTo>
                  <a:cubicBezTo>
                    <a:pt x="1981872" y="2713863"/>
                    <a:pt x="2000624" y="2701450"/>
                    <a:pt x="2012773" y="2682698"/>
                  </a:cubicBezTo>
                  <a:cubicBezTo>
                    <a:pt x="2025451" y="2662889"/>
                    <a:pt x="2036543" y="2642289"/>
                    <a:pt x="2044467" y="2620103"/>
                  </a:cubicBezTo>
                  <a:cubicBezTo>
                    <a:pt x="2053975" y="2593163"/>
                    <a:pt x="2065596" y="2566752"/>
                    <a:pt x="2072199" y="2538492"/>
                  </a:cubicBezTo>
                  <a:cubicBezTo>
                    <a:pt x="2082235" y="2495177"/>
                    <a:pt x="2093856" y="2452919"/>
                    <a:pt x="2104685" y="2409604"/>
                  </a:cubicBezTo>
                  <a:cubicBezTo>
                    <a:pt x="2114457" y="2369987"/>
                    <a:pt x="2137963" y="2331691"/>
                    <a:pt x="2128455" y="2306600"/>
                  </a:cubicBezTo>
                  <a:cubicBezTo>
                    <a:pt x="2118683" y="2279397"/>
                    <a:pt x="2076689" y="2267247"/>
                    <a:pt x="2029941" y="2268832"/>
                  </a:cubicBezTo>
                  <a:close/>
                  <a:moveTo>
                    <a:pt x="65200" y="483689"/>
                  </a:moveTo>
                  <a:cubicBezTo>
                    <a:pt x="65993" y="485273"/>
                    <a:pt x="67049" y="486858"/>
                    <a:pt x="67841" y="488179"/>
                  </a:cubicBezTo>
                  <a:cubicBezTo>
                    <a:pt x="66785" y="487122"/>
                    <a:pt x="65993" y="485537"/>
                    <a:pt x="65200" y="483689"/>
                  </a:cubicBezTo>
                  <a:close/>
                  <a:moveTo>
                    <a:pt x="1847966" y="2414094"/>
                  </a:moveTo>
                  <a:cubicBezTo>
                    <a:pt x="1843741" y="2412510"/>
                    <a:pt x="1838194" y="2413302"/>
                    <a:pt x="1835817" y="2408284"/>
                  </a:cubicBezTo>
                  <a:cubicBezTo>
                    <a:pt x="1835553" y="2408020"/>
                    <a:pt x="1836874" y="2406435"/>
                    <a:pt x="1837666" y="2406435"/>
                  </a:cubicBezTo>
                  <a:cubicBezTo>
                    <a:pt x="1842948" y="2406171"/>
                    <a:pt x="1846646" y="2409076"/>
                    <a:pt x="1849815" y="2413566"/>
                  </a:cubicBezTo>
                  <a:cubicBezTo>
                    <a:pt x="1848495" y="2413830"/>
                    <a:pt x="1848231" y="2414094"/>
                    <a:pt x="1847966" y="2414094"/>
                  </a:cubicBezTo>
                  <a:close/>
                  <a:moveTo>
                    <a:pt x="1891017" y="2500724"/>
                  </a:moveTo>
                  <a:cubicBezTo>
                    <a:pt x="1897092" y="2508647"/>
                    <a:pt x="1901582" y="2517363"/>
                    <a:pt x="1901846" y="2530833"/>
                  </a:cubicBezTo>
                  <a:cubicBezTo>
                    <a:pt x="1892338" y="2520796"/>
                    <a:pt x="1892602" y="2510232"/>
                    <a:pt x="1891017" y="2500724"/>
                  </a:cubicBezTo>
                  <a:close/>
                </a:path>
              </a:pathLst>
            </a:custGeom>
            <a:grpFill/>
            <a:ln w="26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32">
              <a:extLst>
                <a:ext uri="{FF2B5EF4-FFF2-40B4-BE49-F238E27FC236}">
                  <a16:creationId xmlns:a16="http://schemas.microsoft.com/office/drawing/2014/main" id="{997F8231-64C3-4FD1-B542-A3550BF32360}"/>
                </a:ext>
              </a:extLst>
            </p:cNvPr>
            <p:cNvSpPr/>
            <p:nvPr/>
          </p:nvSpPr>
          <p:spPr>
            <a:xfrm rot="460064" flipH="1">
              <a:off x="2087327" y="1168159"/>
              <a:ext cx="4013443" cy="4499377"/>
            </a:xfrm>
            <a:custGeom>
              <a:avLst/>
              <a:gdLst>
                <a:gd name="connsiteX0" fmla="*/ 3002233 w 3017885"/>
                <a:gd name="connsiteY0" fmla="*/ 604118 h 3383280"/>
                <a:gd name="connsiteX1" fmla="*/ 2957573 w 3017885"/>
                <a:gd name="connsiteY1" fmla="*/ 595321 h 3383280"/>
                <a:gd name="connsiteX2" fmla="*/ 2930507 w 3017885"/>
                <a:gd name="connsiteY2" fmla="*/ 593291 h 3383280"/>
                <a:gd name="connsiteX3" fmla="*/ 2852692 w 3017885"/>
                <a:gd name="connsiteY3" fmla="*/ 682610 h 3383280"/>
                <a:gd name="connsiteX4" fmla="*/ 2849308 w 3017885"/>
                <a:gd name="connsiteY4" fmla="*/ 734036 h 3383280"/>
                <a:gd name="connsiteX5" fmla="*/ 2806002 w 3017885"/>
                <a:gd name="connsiteY5" fmla="*/ 671107 h 3383280"/>
                <a:gd name="connsiteX6" fmla="*/ 2851338 w 3017885"/>
                <a:gd name="connsiteY6" fmla="*/ 815234 h 3383280"/>
                <a:gd name="connsiteX7" fmla="*/ 2824272 w 3017885"/>
                <a:gd name="connsiteY7" fmla="*/ 947182 h 3383280"/>
                <a:gd name="connsiteX8" fmla="*/ 2705857 w 3017885"/>
                <a:gd name="connsiteY8" fmla="*/ 1185365 h 3383280"/>
                <a:gd name="connsiteX9" fmla="*/ 2705857 w 3017885"/>
                <a:gd name="connsiteY9" fmla="*/ 1185365 h 3383280"/>
                <a:gd name="connsiteX10" fmla="*/ 2705857 w 3017885"/>
                <a:gd name="connsiteY10" fmla="*/ 1185365 h 3383280"/>
                <a:gd name="connsiteX11" fmla="*/ 2668641 w 3017885"/>
                <a:gd name="connsiteY11" fmla="*/ 1163035 h 3383280"/>
                <a:gd name="connsiteX12" fmla="*/ 2389182 w 3017885"/>
                <a:gd name="connsiteY12" fmla="*/ 878840 h 3383280"/>
                <a:gd name="connsiteX13" fmla="*/ 2363470 w 3017885"/>
                <a:gd name="connsiteY13" fmla="*/ 845007 h 3383280"/>
                <a:gd name="connsiteX14" fmla="*/ 2327607 w 3017885"/>
                <a:gd name="connsiteY14" fmla="*/ 706293 h 3383280"/>
                <a:gd name="connsiteX15" fmla="*/ 2380386 w 3017885"/>
                <a:gd name="connsiteY15" fmla="*/ 775988 h 3383280"/>
                <a:gd name="connsiteX16" fmla="*/ 2415572 w 3017885"/>
                <a:gd name="connsiteY16" fmla="*/ 784785 h 3383280"/>
                <a:gd name="connsiteX17" fmla="*/ 2477824 w 3017885"/>
                <a:gd name="connsiteY17" fmla="*/ 738772 h 3383280"/>
                <a:gd name="connsiteX18" fmla="*/ 2477824 w 3017885"/>
                <a:gd name="connsiteY18" fmla="*/ 725916 h 3383280"/>
                <a:gd name="connsiteX19" fmla="*/ 2488651 w 3017885"/>
                <a:gd name="connsiteY19" fmla="*/ 726592 h 3383280"/>
                <a:gd name="connsiteX20" fmla="*/ 2495417 w 3017885"/>
                <a:gd name="connsiteY20" fmla="*/ 723886 h 3383280"/>
                <a:gd name="connsiteX21" fmla="*/ 2518424 w 3017885"/>
                <a:gd name="connsiteY21" fmla="*/ 708999 h 3383280"/>
                <a:gd name="connsiteX22" fmla="*/ 2533987 w 3017885"/>
                <a:gd name="connsiteY22" fmla="*/ 697496 h 3383280"/>
                <a:gd name="connsiteX23" fmla="*/ 2542783 w 3017885"/>
                <a:gd name="connsiteY23" fmla="*/ 655543 h 3383280"/>
                <a:gd name="connsiteX24" fmla="*/ 2561730 w 3017885"/>
                <a:gd name="connsiteY24" fmla="*/ 639304 h 3383280"/>
                <a:gd name="connsiteX25" fmla="*/ 2617892 w 3017885"/>
                <a:gd name="connsiteY25" fmla="*/ 590584 h 3383280"/>
                <a:gd name="connsiteX26" fmla="*/ 2642252 w 3017885"/>
                <a:gd name="connsiteY26" fmla="*/ 552015 h 3383280"/>
                <a:gd name="connsiteX27" fmla="*/ 2642928 w 3017885"/>
                <a:gd name="connsiteY27" fmla="*/ 445780 h 3383280"/>
                <a:gd name="connsiteX28" fmla="*/ 2642928 w 3017885"/>
                <a:gd name="connsiteY28" fmla="*/ 445780 h 3383280"/>
                <a:gd name="connsiteX29" fmla="*/ 2575263 w 3017885"/>
                <a:gd name="connsiteY29" fmla="*/ 341575 h 3383280"/>
                <a:gd name="connsiteX30" fmla="*/ 2575263 w 3017885"/>
                <a:gd name="connsiteY30" fmla="*/ 341575 h 3383280"/>
                <a:gd name="connsiteX31" fmla="*/ 2548873 w 3017885"/>
                <a:gd name="connsiteY31" fmla="*/ 316539 h 3383280"/>
                <a:gd name="connsiteX32" fmla="*/ 2525867 w 3017885"/>
                <a:gd name="connsiteY32" fmla="*/ 307066 h 3383280"/>
                <a:gd name="connsiteX33" fmla="*/ 2330990 w 3017885"/>
                <a:gd name="connsiteY33" fmla="*/ 236017 h 3383280"/>
                <a:gd name="connsiteX34" fmla="*/ 2171299 w 3017885"/>
                <a:gd name="connsiteY34" fmla="*/ 257670 h 3383280"/>
                <a:gd name="connsiteX35" fmla="*/ 2012285 w 3017885"/>
                <a:gd name="connsiteY35" fmla="*/ 332778 h 3383280"/>
                <a:gd name="connsiteX36" fmla="*/ 1904697 w 3017885"/>
                <a:gd name="connsiteY36" fmla="*/ 313155 h 3383280"/>
                <a:gd name="connsiteX37" fmla="*/ 1904697 w 3017885"/>
                <a:gd name="connsiteY37" fmla="*/ 313155 h 3383280"/>
                <a:gd name="connsiteX38" fmla="*/ 1782222 w 3017885"/>
                <a:gd name="connsiteY38" fmla="*/ 250903 h 3383280"/>
                <a:gd name="connsiteX39" fmla="*/ 1762599 w 3017885"/>
                <a:gd name="connsiteY39" fmla="*/ 208274 h 3383280"/>
                <a:gd name="connsiteX40" fmla="*/ 1639448 w 3017885"/>
                <a:gd name="connsiteY40" fmla="*/ 164291 h 3383280"/>
                <a:gd name="connsiteX41" fmla="*/ 1705083 w 3017885"/>
                <a:gd name="connsiteY41" fmla="*/ 234663 h 3383280"/>
                <a:gd name="connsiteX42" fmla="*/ 1731473 w 3017885"/>
                <a:gd name="connsiteY42" fmla="*/ 295562 h 3383280"/>
                <a:gd name="connsiteX43" fmla="*/ 1797108 w 3017885"/>
                <a:gd name="connsiteY43" fmla="*/ 376761 h 3383280"/>
                <a:gd name="connsiteX44" fmla="*/ 2019051 w 3017885"/>
                <a:gd name="connsiteY44" fmla="*/ 523596 h 3383280"/>
                <a:gd name="connsiteX45" fmla="*/ 1754479 w 3017885"/>
                <a:gd name="connsiteY45" fmla="*/ 395031 h 3383280"/>
                <a:gd name="connsiteX46" fmla="*/ 1493966 w 3017885"/>
                <a:gd name="connsiteY46" fmla="*/ 286089 h 3383280"/>
                <a:gd name="connsiteX47" fmla="*/ 1044667 w 3017885"/>
                <a:gd name="connsiteY47" fmla="*/ 152788 h 3383280"/>
                <a:gd name="connsiteX48" fmla="*/ 872796 w 3017885"/>
                <a:gd name="connsiteY48" fmla="*/ 116249 h 3383280"/>
                <a:gd name="connsiteX49" fmla="*/ 872796 w 3017885"/>
                <a:gd name="connsiteY49" fmla="*/ 116249 h 3383280"/>
                <a:gd name="connsiteX50" fmla="*/ 872796 w 3017885"/>
                <a:gd name="connsiteY50" fmla="*/ 116249 h 3383280"/>
                <a:gd name="connsiteX51" fmla="*/ 861970 w 3017885"/>
                <a:gd name="connsiteY51" fmla="*/ 102715 h 3383280"/>
                <a:gd name="connsiteX52" fmla="*/ 677243 w 3017885"/>
                <a:gd name="connsiteY52" fmla="*/ 38433 h 3383280"/>
                <a:gd name="connsiteX53" fmla="*/ 619727 w 3017885"/>
                <a:gd name="connsiteY53" fmla="*/ 9337 h 3383280"/>
                <a:gd name="connsiteX54" fmla="*/ 571008 w 3017885"/>
                <a:gd name="connsiteY54" fmla="*/ 24900 h 3383280"/>
                <a:gd name="connsiteX55" fmla="*/ 571008 w 3017885"/>
                <a:gd name="connsiteY55" fmla="*/ 24900 h 3383280"/>
                <a:gd name="connsiteX56" fmla="*/ 559505 w 3017885"/>
                <a:gd name="connsiteY56" fmla="*/ 35727 h 3383280"/>
                <a:gd name="connsiteX57" fmla="*/ 559505 w 3017885"/>
                <a:gd name="connsiteY57" fmla="*/ 35727 h 3383280"/>
                <a:gd name="connsiteX58" fmla="*/ 493192 w 3017885"/>
                <a:gd name="connsiteY58" fmla="*/ 104069 h 3383280"/>
                <a:gd name="connsiteX59" fmla="*/ 493192 w 3017885"/>
                <a:gd name="connsiteY59" fmla="*/ 104069 h 3383280"/>
                <a:gd name="connsiteX60" fmla="*/ 485072 w 3017885"/>
                <a:gd name="connsiteY60" fmla="*/ 139255 h 3383280"/>
                <a:gd name="connsiteX61" fmla="*/ 547325 w 3017885"/>
                <a:gd name="connsiteY61" fmla="*/ 169704 h 3383280"/>
                <a:gd name="connsiteX62" fmla="*/ 612960 w 3017885"/>
                <a:gd name="connsiteY62" fmla="*/ 192034 h 3383280"/>
                <a:gd name="connsiteX63" fmla="*/ 610254 w 3017885"/>
                <a:gd name="connsiteY63" fmla="*/ 220454 h 3383280"/>
                <a:gd name="connsiteX64" fmla="*/ 586571 w 3017885"/>
                <a:gd name="connsiteY64" fmla="*/ 244813 h 3383280"/>
                <a:gd name="connsiteX65" fmla="*/ 612960 w 3017885"/>
                <a:gd name="connsiteY65" fmla="*/ 254286 h 3383280"/>
                <a:gd name="connsiteX66" fmla="*/ 732052 w 3017885"/>
                <a:gd name="connsiteY66" fmla="*/ 236693 h 3383280"/>
                <a:gd name="connsiteX67" fmla="*/ 1008127 w 3017885"/>
                <a:gd name="connsiteY67" fmla="*/ 273909 h 3383280"/>
                <a:gd name="connsiteX68" fmla="*/ 1008127 w 3017885"/>
                <a:gd name="connsiteY68" fmla="*/ 273909 h 3383280"/>
                <a:gd name="connsiteX69" fmla="*/ 1313299 w 3017885"/>
                <a:gd name="connsiteY69" fmla="*/ 379468 h 3383280"/>
                <a:gd name="connsiteX70" fmla="*/ 1410738 w 3017885"/>
                <a:gd name="connsiteY70" fmla="*/ 421420 h 3383280"/>
                <a:gd name="connsiteX71" fmla="*/ 1777485 w 3017885"/>
                <a:gd name="connsiteY71" fmla="*/ 609531 h 3383280"/>
                <a:gd name="connsiteX72" fmla="*/ 1704407 w 3017885"/>
                <a:gd name="connsiteY72" fmla="*/ 711029 h 3383280"/>
                <a:gd name="connsiteX73" fmla="*/ 1612381 w 3017885"/>
                <a:gd name="connsiteY73" fmla="*/ 831474 h 3383280"/>
                <a:gd name="connsiteX74" fmla="*/ 1571105 w 3017885"/>
                <a:gd name="connsiteY74" fmla="*/ 891020 h 3383280"/>
                <a:gd name="connsiteX75" fmla="*/ 1439834 w 3017885"/>
                <a:gd name="connsiteY75" fmla="*/ 1104843 h 3383280"/>
                <a:gd name="connsiteX76" fmla="*/ 1439834 w 3017885"/>
                <a:gd name="connsiteY76" fmla="*/ 1104843 h 3383280"/>
                <a:gd name="connsiteX77" fmla="*/ 1439834 w 3017885"/>
                <a:gd name="connsiteY77" fmla="*/ 1104843 h 3383280"/>
                <a:gd name="connsiteX78" fmla="*/ 1388408 w 3017885"/>
                <a:gd name="connsiteY78" fmla="*/ 1175215 h 3383280"/>
                <a:gd name="connsiteX79" fmla="*/ 1388408 w 3017885"/>
                <a:gd name="connsiteY79" fmla="*/ 1175215 h 3383280"/>
                <a:gd name="connsiteX80" fmla="*/ 1388408 w 3017885"/>
                <a:gd name="connsiteY80" fmla="*/ 1175215 h 3383280"/>
                <a:gd name="connsiteX81" fmla="*/ 1390438 w 3017885"/>
                <a:gd name="connsiteY81" fmla="*/ 1183335 h 3383280"/>
                <a:gd name="connsiteX82" fmla="*/ 1374875 w 3017885"/>
                <a:gd name="connsiteY82" fmla="*/ 1200252 h 3383280"/>
                <a:gd name="connsiteX83" fmla="*/ 1324126 w 3017885"/>
                <a:gd name="connsiteY83" fmla="*/ 1236791 h 3383280"/>
                <a:gd name="connsiteX84" fmla="*/ 1203681 w 3017885"/>
                <a:gd name="connsiteY84" fmla="*/ 1327463 h 3383280"/>
                <a:gd name="connsiteX85" fmla="*/ 1085266 w 3017885"/>
                <a:gd name="connsiteY85" fmla="*/ 1497304 h 3383280"/>
                <a:gd name="connsiteX86" fmla="*/ 1005421 w 3017885"/>
                <a:gd name="connsiteY86" fmla="*/ 1774056 h 3383280"/>
                <a:gd name="connsiteX87" fmla="*/ 1005421 w 3017885"/>
                <a:gd name="connsiteY87" fmla="*/ 1774056 h 3383280"/>
                <a:gd name="connsiteX88" fmla="*/ 1005421 w 3017885"/>
                <a:gd name="connsiteY88" fmla="*/ 1774056 h 3383280"/>
                <a:gd name="connsiteX89" fmla="*/ 952642 w 3017885"/>
                <a:gd name="connsiteY89" fmla="*/ 1830218 h 3383280"/>
                <a:gd name="connsiteX90" fmla="*/ 794981 w 3017885"/>
                <a:gd name="connsiteY90" fmla="*/ 2026448 h 3383280"/>
                <a:gd name="connsiteX91" fmla="*/ 734759 w 3017885"/>
                <a:gd name="connsiteY91" fmla="*/ 2065695 h 3383280"/>
                <a:gd name="connsiteX92" fmla="*/ 650853 w 3017885"/>
                <a:gd name="connsiteY92" fmla="*/ 2144187 h 3383280"/>
                <a:gd name="connsiteX93" fmla="*/ 610930 w 3017885"/>
                <a:gd name="connsiteY93" fmla="*/ 2171930 h 3383280"/>
                <a:gd name="connsiteX94" fmla="*/ 566271 w 3017885"/>
                <a:gd name="connsiteY94" fmla="*/ 2206439 h 3383280"/>
                <a:gd name="connsiteX95" fmla="*/ 430263 w 3017885"/>
                <a:gd name="connsiteY95" fmla="*/ 2381693 h 3383280"/>
                <a:gd name="connsiteX96" fmla="*/ 333502 w 3017885"/>
                <a:gd name="connsiteY96" fmla="*/ 2566420 h 3383280"/>
                <a:gd name="connsiteX97" fmla="*/ 174487 w 3017885"/>
                <a:gd name="connsiteY97" fmla="*/ 2816106 h 3383280"/>
                <a:gd name="connsiteX98" fmla="*/ 128475 w 3017885"/>
                <a:gd name="connsiteY98" fmla="*/ 2819489 h 3383280"/>
                <a:gd name="connsiteX99" fmla="*/ 29006 w 3017885"/>
                <a:gd name="connsiteY99" fmla="*/ 2834376 h 3383280"/>
                <a:gd name="connsiteX100" fmla="*/ 17503 w 3017885"/>
                <a:gd name="connsiteY100" fmla="*/ 2836406 h 3383280"/>
                <a:gd name="connsiteX101" fmla="*/ 1940 w 3017885"/>
                <a:gd name="connsiteY101" fmla="*/ 2841142 h 3383280"/>
                <a:gd name="connsiteX102" fmla="*/ 31713 w 3017885"/>
                <a:gd name="connsiteY102" fmla="*/ 3159171 h 3383280"/>
                <a:gd name="connsiteX103" fmla="*/ 60809 w 3017885"/>
                <a:gd name="connsiteY103" fmla="*/ 3276909 h 3383280"/>
                <a:gd name="connsiteX104" fmla="*/ 60809 w 3017885"/>
                <a:gd name="connsiteY104" fmla="*/ 3276909 h 3383280"/>
                <a:gd name="connsiteX105" fmla="*/ 123738 w 3017885"/>
                <a:gd name="connsiteY105" fmla="*/ 3372317 h 3383280"/>
                <a:gd name="connsiteX106" fmla="*/ 189374 w 3017885"/>
                <a:gd name="connsiteY106" fmla="*/ 3368934 h 3383280"/>
                <a:gd name="connsiteX107" fmla="*/ 189374 w 3017885"/>
                <a:gd name="connsiteY107" fmla="*/ 3368934 h 3383280"/>
                <a:gd name="connsiteX108" fmla="*/ 189374 w 3017885"/>
                <a:gd name="connsiteY108" fmla="*/ 3368934 h 3383280"/>
                <a:gd name="connsiteX109" fmla="*/ 189374 w 3017885"/>
                <a:gd name="connsiteY109" fmla="*/ 3368934 h 3383280"/>
                <a:gd name="connsiteX110" fmla="*/ 189374 w 3017885"/>
                <a:gd name="connsiteY110" fmla="*/ 3368934 h 3383280"/>
                <a:gd name="connsiteX111" fmla="*/ 229297 w 3017885"/>
                <a:gd name="connsiteY111" fmla="*/ 3186237 h 3383280"/>
                <a:gd name="connsiteX112" fmla="*/ 242830 w 3017885"/>
                <a:gd name="connsiteY112" fmla="*/ 3132781 h 3383280"/>
                <a:gd name="connsiteX113" fmla="*/ 374778 w 3017885"/>
                <a:gd name="connsiteY113" fmla="*/ 2987977 h 3383280"/>
                <a:gd name="connsiteX114" fmla="*/ 374778 w 3017885"/>
                <a:gd name="connsiteY114" fmla="*/ 2987977 h 3383280"/>
                <a:gd name="connsiteX115" fmla="*/ 388311 w 3017885"/>
                <a:gd name="connsiteY115" fmla="*/ 2990683 h 3383280"/>
                <a:gd name="connsiteX116" fmla="*/ 367334 w 3017885"/>
                <a:gd name="connsiteY116" fmla="*/ 2945348 h 3383280"/>
                <a:gd name="connsiteX117" fmla="*/ 346358 w 3017885"/>
                <a:gd name="connsiteY117" fmla="*/ 2874975 h 3383280"/>
                <a:gd name="connsiteX118" fmla="*/ 439060 w 3017885"/>
                <a:gd name="connsiteY118" fmla="*/ 2734231 h 3383280"/>
                <a:gd name="connsiteX119" fmla="*/ 439060 w 3017885"/>
                <a:gd name="connsiteY119" fmla="*/ 2734231 h 3383280"/>
                <a:gd name="connsiteX120" fmla="*/ 558828 w 3017885"/>
                <a:gd name="connsiteY120" fmla="*/ 2578600 h 3383280"/>
                <a:gd name="connsiteX121" fmla="*/ 808514 w 3017885"/>
                <a:gd name="connsiteY121" fmla="*/ 2329591 h 3383280"/>
                <a:gd name="connsiteX122" fmla="*/ 953995 w 3017885"/>
                <a:gd name="connsiteY122" fmla="*/ 2247715 h 3383280"/>
                <a:gd name="connsiteX123" fmla="*/ 1151579 w 3017885"/>
                <a:gd name="connsiteY123" fmla="*/ 2091407 h 3383280"/>
                <a:gd name="connsiteX124" fmla="*/ 1151579 w 3017885"/>
                <a:gd name="connsiteY124" fmla="*/ 2091407 h 3383280"/>
                <a:gd name="connsiteX125" fmla="*/ 1151579 w 3017885"/>
                <a:gd name="connsiteY125" fmla="*/ 2091407 h 3383280"/>
                <a:gd name="connsiteX126" fmla="*/ 1443894 w 3017885"/>
                <a:gd name="connsiteY126" fmla="*/ 1784206 h 3383280"/>
                <a:gd name="connsiteX127" fmla="*/ 1519003 w 3017885"/>
                <a:gd name="connsiteY127" fmla="*/ 1746990 h 3383280"/>
                <a:gd name="connsiteX128" fmla="*/ 1916877 w 3017885"/>
                <a:gd name="connsiteY128" fmla="*/ 1736840 h 3383280"/>
                <a:gd name="connsiteX129" fmla="*/ 1916877 w 3017885"/>
                <a:gd name="connsiteY129" fmla="*/ 1736840 h 3383280"/>
                <a:gd name="connsiteX130" fmla="*/ 1916877 w 3017885"/>
                <a:gd name="connsiteY130" fmla="*/ 1736840 h 3383280"/>
                <a:gd name="connsiteX131" fmla="*/ 1916877 w 3017885"/>
                <a:gd name="connsiteY131" fmla="*/ 1736840 h 3383280"/>
                <a:gd name="connsiteX132" fmla="*/ 1916877 w 3017885"/>
                <a:gd name="connsiteY132" fmla="*/ 1736840 h 3383280"/>
                <a:gd name="connsiteX133" fmla="*/ 1916877 w 3017885"/>
                <a:gd name="connsiteY133" fmla="*/ 1736840 h 3383280"/>
                <a:gd name="connsiteX134" fmla="*/ 2014992 w 3017885"/>
                <a:gd name="connsiteY134" fmla="*/ 1736840 h 3383280"/>
                <a:gd name="connsiteX135" fmla="*/ 2033938 w 3017885"/>
                <a:gd name="connsiteY135" fmla="*/ 1772702 h 3383280"/>
                <a:gd name="connsiteX136" fmla="*/ 1876277 w 3017885"/>
                <a:gd name="connsiteY136" fmla="*/ 2129300 h 3383280"/>
                <a:gd name="connsiteX137" fmla="*/ 1803875 w 3017885"/>
                <a:gd name="connsiteY137" fmla="*/ 2301171 h 3383280"/>
                <a:gd name="connsiteX138" fmla="*/ 1803875 w 3017885"/>
                <a:gd name="connsiteY138" fmla="*/ 2301171 h 3383280"/>
                <a:gd name="connsiteX139" fmla="*/ 1635388 w 3017885"/>
                <a:gd name="connsiteY139" fmla="*/ 2355980 h 3383280"/>
                <a:gd name="connsiteX140" fmla="*/ 1635388 w 3017885"/>
                <a:gd name="connsiteY140" fmla="*/ 2355980 h 3383280"/>
                <a:gd name="connsiteX141" fmla="*/ 1635388 w 3017885"/>
                <a:gd name="connsiteY141" fmla="*/ 2355980 h 3383280"/>
                <a:gd name="connsiteX142" fmla="*/ 1598172 w 3017885"/>
                <a:gd name="connsiteY142" fmla="*/ 2383046 h 3383280"/>
                <a:gd name="connsiteX143" fmla="*/ 1651627 w 3017885"/>
                <a:gd name="connsiteY143" fmla="*/ 2462892 h 3383280"/>
                <a:gd name="connsiteX144" fmla="*/ 1656364 w 3017885"/>
                <a:gd name="connsiteY144" fmla="*/ 2458832 h 3383280"/>
                <a:gd name="connsiteX145" fmla="*/ 1657041 w 3017885"/>
                <a:gd name="connsiteY145" fmla="*/ 2458832 h 3383280"/>
                <a:gd name="connsiteX146" fmla="*/ 1651627 w 3017885"/>
                <a:gd name="connsiteY146" fmla="*/ 2462215 h 3383280"/>
                <a:gd name="connsiteX147" fmla="*/ 1718616 w 3017885"/>
                <a:gd name="connsiteY147" fmla="*/ 2561683 h 3383280"/>
                <a:gd name="connsiteX148" fmla="*/ 1718616 w 3017885"/>
                <a:gd name="connsiteY148" fmla="*/ 2561683 h 3383280"/>
                <a:gd name="connsiteX149" fmla="*/ 1795078 w 3017885"/>
                <a:gd name="connsiteY149" fmla="*/ 2660475 h 3383280"/>
                <a:gd name="connsiteX150" fmla="*/ 1956799 w 3017885"/>
                <a:gd name="connsiteY150" fmla="*/ 2828286 h 3383280"/>
                <a:gd name="connsiteX151" fmla="*/ 1956799 w 3017885"/>
                <a:gd name="connsiteY151" fmla="*/ 2828286 h 3383280"/>
                <a:gd name="connsiteX152" fmla="*/ 1956799 w 3017885"/>
                <a:gd name="connsiteY152" fmla="*/ 2828286 h 3383280"/>
                <a:gd name="connsiteX153" fmla="*/ 1981835 w 3017885"/>
                <a:gd name="connsiteY153" fmla="*/ 2828286 h 3383280"/>
                <a:gd name="connsiteX154" fmla="*/ 1942589 w 3017885"/>
                <a:gd name="connsiteY154" fmla="*/ 2642882 h 3383280"/>
                <a:gd name="connsiteX155" fmla="*/ 1930410 w 3017885"/>
                <a:gd name="connsiteY155" fmla="*/ 2555594 h 3383280"/>
                <a:gd name="connsiteX156" fmla="*/ 1930410 w 3017885"/>
                <a:gd name="connsiteY156" fmla="*/ 2555594 h 3383280"/>
                <a:gd name="connsiteX157" fmla="*/ 2006872 w 3017885"/>
                <a:gd name="connsiteY157" fmla="*/ 2380340 h 3383280"/>
                <a:gd name="connsiteX158" fmla="*/ 2006872 w 3017885"/>
                <a:gd name="connsiteY158" fmla="*/ 2380340 h 3383280"/>
                <a:gd name="connsiteX159" fmla="*/ 2006872 w 3017885"/>
                <a:gd name="connsiteY159" fmla="*/ 2380340 h 3383280"/>
                <a:gd name="connsiteX160" fmla="*/ 2004165 w 3017885"/>
                <a:gd name="connsiteY160" fmla="*/ 2344477 h 3383280"/>
                <a:gd name="connsiteX161" fmla="*/ 1985219 w 3017885"/>
                <a:gd name="connsiteY161" fmla="*/ 2277488 h 3383280"/>
                <a:gd name="connsiteX162" fmla="*/ 2006872 w 3017885"/>
                <a:gd name="connsiteY162" fmla="*/ 2218619 h 3383280"/>
                <a:gd name="connsiteX163" fmla="*/ 2006872 w 3017885"/>
                <a:gd name="connsiteY163" fmla="*/ 2218619 h 3383280"/>
                <a:gd name="connsiteX164" fmla="*/ 2006872 w 3017885"/>
                <a:gd name="connsiteY164" fmla="*/ 2218619 h 3383280"/>
                <a:gd name="connsiteX165" fmla="*/ 2270091 w 3017885"/>
                <a:gd name="connsiteY165" fmla="*/ 1875554 h 3383280"/>
                <a:gd name="connsiteX166" fmla="*/ 2349936 w 3017885"/>
                <a:gd name="connsiteY166" fmla="*/ 1759169 h 3383280"/>
                <a:gd name="connsiteX167" fmla="*/ 2274151 w 3017885"/>
                <a:gd name="connsiteY167" fmla="*/ 1507453 h 3383280"/>
                <a:gd name="connsiteX168" fmla="*/ 2274151 w 3017885"/>
                <a:gd name="connsiteY168" fmla="*/ 1507453 h 3383280"/>
                <a:gd name="connsiteX169" fmla="*/ 2274151 w 3017885"/>
                <a:gd name="connsiteY169" fmla="*/ 1507453 h 3383280"/>
                <a:gd name="connsiteX170" fmla="*/ 1945296 w 3017885"/>
                <a:gd name="connsiteY170" fmla="*/ 1388362 h 3383280"/>
                <a:gd name="connsiteX171" fmla="*/ 1732149 w 3017885"/>
                <a:gd name="connsiteY171" fmla="*/ 1349792 h 3383280"/>
                <a:gd name="connsiteX172" fmla="*/ 1784252 w 3017885"/>
                <a:gd name="connsiteY172" fmla="*/ 1299720 h 3383280"/>
                <a:gd name="connsiteX173" fmla="*/ 1879660 w 3017885"/>
                <a:gd name="connsiteY173" fmla="*/ 1227318 h 3383280"/>
                <a:gd name="connsiteX174" fmla="*/ 1879660 w 3017885"/>
                <a:gd name="connsiteY174" fmla="*/ 1227318 h 3383280"/>
                <a:gd name="connsiteX175" fmla="*/ 1914170 w 3017885"/>
                <a:gd name="connsiteY175" fmla="*/ 1197545 h 3383280"/>
                <a:gd name="connsiteX176" fmla="*/ 1914170 w 3017885"/>
                <a:gd name="connsiteY176" fmla="*/ 1197545 h 3383280"/>
                <a:gd name="connsiteX177" fmla="*/ 2063711 w 3017885"/>
                <a:gd name="connsiteY177" fmla="*/ 1167095 h 3383280"/>
                <a:gd name="connsiteX178" fmla="*/ 2063711 w 3017885"/>
                <a:gd name="connsiteY178" fmla="*/ 1167095 h 3383280"/>
                <a:gd name="connsiteX179" fmla="*/ 2063711 w 3017885"/>
                <a:gd name="connsiteY179" fmla="*/ 1167095 h 3383280"/>
                <a:gd name="connsiteX180" fmla="*/ 2155736 w 3017885"/>
                <a:gd name="connsiteY180" fmla="*/ 1083867 h 3383280"/>
                <a:gd name="connsiteX181" fmla="*/ 2230845 w 3017885"/>
                <a:gd name="connsiteY181" fmla="*/ 1037854 h 3383280"/>
                <a:gd name="connsiteX182" fmla="*/ 2364146 w 3017885"/>
                <a:gd name="connsiteY182" fmla="*/ 1141383 h 3383280"/>
                <a:gd name="connsiteX183" fmla="*/ 2697738 w 3017885"/>
                <a:gd name="connsiteY183" fmla="*/ 1371446 h 3383280"/>
                <a:gd name="connsiteX184" fmla="*/ 2697738 w 3017885"/>
                <a:gd name="connsiteY184" fmla="*/ 1371446 h 3383280"/>
                <a:gd name="connsiteX185" fmla="*/ 2697738 w 3017885"/>
                <a:gd name="connsiteY185" fmla="*/ 1371446 h 3383280"/>
                <a:gd name="connsiteX186" fmla="*/ 2827655 w 3017885"/>
                <a:gd name="connsiteY186" fmla="*/ 1326786 h 3383280"/>
                <a:gd name="connsiteX187" fmla="*/ 2931184 w 3017885"/>
                <a:gd name="connsiteY187" fmla="*/ 997255 h 3383280"/>
                <a:gd name="connsiteX188" fmla="*/ 2931184 w 3017885"/>
                <a:gd name="connsiteY188" fmla="*/ 997255 h 3383280"/>
                <a:gd name="connsiteX189" fmla="*/ 2931184 w 3017885"/>
                <a:gd name="connsiteY189" fmla="*/ 997255 h 3383280"/>
                <a:gd name="connsiteX190" fmla="*/ 2969753 w 3017885"/>
                <a:gd name="connsiteY190" fmla="*/ 824031 h 3383280"/>
                <a:gd name="connsiteX191" fmla="*/ 3015766 w 3017885"/>
                <a:gd name="connsiteY191" fmla="*/ 692083 h 3383280"/>
                <a:gd name="connsiteX192" fmla="*/ 3023209 w 3017885"/>
                <a:gd name="connsiteY192" fmla="*/ 632537 h 3383280"/>
                <a:gd name="connsiteX193" fmla="*/ 3002233 w 3017885"/>
                <a:gd name="connsiteY193" fmla="*/ 604118 h 3383280"/>
                <a:gd name="connsiteX194" fmla="*/ 1985219 w 3017885"/>
                <a:gd name="connsiteY194" fmla="*/ 1663084 h 3383280"/>
                <a:gd name="connsiteX195" fmla="*/ 1985219 w 3017885"/>
                <a:gd name="connsiteY195" fmla="*/ 1663084 h 3383280"/>
                <a:gd name="connsiteX196" fmla="*/ 1985219 w 3017885"/>
                <a:gd name="connsiteY196" fmla="*/ 1663084 h 3383280"/>
                <a:gd name="connsiteX197" fmla="*/ 1985219 w 3017885"/>
                <a:gd name="connsiteY197" fmla="*/ 1663084 h 3383280"/>
                <a:gd name="connsiteX198" fmla="*/ 1985219 w 3017885"/>
                <a:gd name="connsiteY198" fmla="*/ 1663084 h 3383280"/>
                <a:gd name="connsiteX199" fmla="*/ 2294451 w 3017885"/>
                <a:gd name="connsiteY199" fmla="*/ 413977 h 3383280"/>
                <a:gd name="connsiteX200" fmla="*/ 2366853 w 3017885"/>
                <a:gd name="connsiteY200" fmla="*/ 330749 h 3383280"/>
                <a:gd name="connsiteX201" fmla="*/ 2432488 w 3017885"/>
                <a:gd name="connsiteY201" fmla="*/ 325335 h 3383280"/>
                <a:gd name="connsiteX202" fmla="*/ 2387152 w 3017885"/>
                <a:gd name="connsiteY202" fmla="*/ 349695 h 3383280"/>
                <a:gd name="connsiteX203" fmla="*/ 2294451 w 3017885"/>
                <a:gd name="connsiteY203" fmla="*/ 413977 h 338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3017885" h="3383280">
                  <a:moveTo>
                    <a:pt x="3002233" y="604118"/>
                  </a:moveTo>
                  <a:cubicBezTo>
                    <a:pt x="2989376" y="604794"/>
                    <a:pt x="2970430" y="594644"/>
                    <a:pt x="2957573" y="595321"/>
                  </a:cubicBezTo>
                  <a:cubicBezTo>
                    <a:pt x="2957573" y="595321"/>
                    <a:pt x="2930507" y="593291"/>
                    <a:pt x="2930507" y="593291"/>
                  </a:cubicBezTo>
                  <a:cubicBezTo>
                    <a:pt x="2880435" y="577728"/>
                    <a:pt x="2856752" y="665017"/>
                    <a:pt x="2852692" y="682610"/>
                  </a:cubicBezTo>
                  <a:cubicBezTo>
                    <a:pt x="2852692" y="682610"/>
                    <a:pt x="2852692" y="726592"/>
                    <a:pt x="2849308" y="734036"/>
                  </a:cubicBezTo>
                  <a:cubicBezTo>
                    <a:pt x="2826979" y="719149"/>
                    <a:pt x="2844572" y="681256"/>
                    <a:pt x="2806002" y="671107"/>
                  </a:cubicBezTo>
                  <a:cubicBezTo>
                    <a:pt x="2800589" y="731329"/>
                    <a:pt x="2806002" y="776665"/>
                    <a:pt x="2851338" y="815234"/>
                  </a:cubicBezTo>
                  <a:cubicBezTo>
                    <a:pt x="2872991" y="836211"/>
                    <a:pt x="2831715" y="925529"/>
                    <a:pt x="2824272" y="947182"/>
                  </a:cubicBezTo>
                  <a:cubicBezTo>
                    <a:pt x="2793823" y="1037177"/>
                    <a:pt x="2762697" y="1102813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688264" y="1186718"/>
                    <a:pt x="2679468" y="1173185"/>
                    <a:pt x="2668641" y="1163035"/>
                  </a:cubicBezTo>
                  <a:cubicBezTo>
                    <a:pt x="2569173" y="1071687"/>
                    <a:pt x="2469704" y="990488"/>
                    <a:pt x="2389182" y="878840"/>
                  </a:cubicBezTo>
                  <a:lnTo>
                    <a:pt x="2363470" y="845007"/>
                  </a:lnTo>
                  <a:cubicBezTo>
                    <a:pt x="2307307" y="743509"/>
                    <a:pt x="2199042" y="713059"/>
                    <a:pt x="2327607" y="706293"/>
                  </a:cubicBezTo>
                  <a:cubicBezTo>
                    <a:pt x="2328960" y="706293"/>
                    <a:pt x="2358733" y="756365"/>
                    <a:pt x="2380386" y="775988"/>
                  </a:cubicBezTo>
                  <a:cubicBezTo>
                    <a:pt x="2387829" y="782078"/>
                    <a:pt x="2412189" y="785461"/>
                    <a:pt x="2415572" y="784785"/>
                  </a:cubicBezTo>
                  <a:cubicBezTo>
                    <a:pt x="2431135" y="782755"/>
                    <a:pt x="2464291" y="736065"/>
                    <a:pt x="2477824" y="738772"/>
                  </a:cubicBezTo>
                  <a:cubicBezTo>
                    <a:pt x="2488651" y="740125"/>
                    <a:pt x="2477148" y="729976"/>
                    <a:pt x="2477824" y="725916"/>
                  </a:cubicBezTo>
                  <a:cubicBezTo>
                    <a:pt x="2479854" y="721856"/>
                    <a:pt x="2484591" y="725239"/>
                    <a:pt x="2488651" y="726592"/>
                  </a:cubicBezTo>
                  <a:cubicBezTo>
                    <a:pt x="2494741" y="729299"/>
                    <a:pt x="2496094" y="726592"/>
                    <a:pt x="2495417" y="723886"/>
                  </a:cubicBezTo>
                  <a:cubicBezTo>
                    <a:pt x="2498801" y="715089"/>
                    <a:pt x="2506920" y="708999"/>
                    <a:pt x="2518424" y="708999"/>
                  </a:cubicBezTo>
                  <a:cubicBezTo>
                    <a:pt x="2525867" y="708999"/>
                    <a:pt x="2531280" y="704939"/>
                    <a:pt x="2533987" y="697496"/>
                  </a:cubicBezTo>
                  <a:cubicBezTo>
                    <a:pt x="2536017" y="683286"/>
                    <a:pt x="2533987" y="668400"/>
                    <a:pt x="2542783" y="655543"/>
                  </a:cubicBezTo>
                  <a:cubicBezTo>
                    <a:pt x="2547520" y="647424"/>
                    <a:pt x="2556993" y="640657"/>
                    <a:pt x="2561730" y="639304"/>
                  </a:cubicBezTo>
                  <a:cubicBezTo>
                    <a:pt x="2594886" y="628477"/>
                    <a:pt x="2612479" y="597351"/>
                    <a:pt x="2617892" y="590584"/>
                  </a:cubicBezTo>
                  <a:cubicBezTo>
                    <a:pt x="2623982" y="583141"/>
                    <a:pt x="2640898" y="556075"/>
                    <a:pt x="2642252" y="552015"/>
                  </a:cubicBezTo>
                  <a:cubicBezTo>
                    <a:pt x="2661875" y="522242"/>
                    <a:pt x="2642928" y="445780"/>
                    <a:pt x="2642928" y="445780"/>
                  </a:cubicBezTo>
                  <a:cubicBezTo>
                    <a:pt x="2642928" y="445780"/>
                    <a:pt x="2642928" y="445780"/>
                    <a:pt x="2642928" y="445780"/>
                  </a:cubicBezTo>
                  <a:cubicBezTo>
                    <a:pt x="2622629" y="409241"/>
                    <a:pt x="2621952" y="360521"/>
                    <a:pt x="2575263" y="341575"/>
                  </a:cubicBezTo>
                  <a:lnTo>
                    <a:pt x="2575263" y="341575"/>
                  </a:lnTo>
                  <a:cubicBezTo>
                    <a:pt x="2552933" y="323982"/>
                    <a:pt x="2571203" y="334132"/>
                    <a:pt x="2548873" y="316539"/>
                  </a:cubicBezTo>
                  <a:cubicBezTo>
                    <a:pt x="2540753" y="309096"/>
                    <a:pt x="2525867" y="307066"/>
                    <a:pt x="2525867" y="307066"/>
                  </a:cubicBezTo>
                  <a:cubicBezTo>
                    <a:pt x="2510980" y="210980"/>
                    <a:pt x="2424369" y="157525"/>
                    <a:pt x="2330990" y="236017"/>
                  </a:cubicBezTo>
                  <a:cubicBezTo>
                    <a:pt x="2287007" y="272556"/>
                    <a:pt x="2220695" y="232633"/>
                    <a:pt x="2171299" y="257670"/>
                  </a:cubicBezTo>
                  <a:cubicBezTo>
                    <a:pt x="2109724" y="270526"/>
                    <a:pt x="2076567" y="330749"/>
                    <a:pt x="2012285" y="332778"/>
                  </a:cubicBezTo>
                  <a:cubicBezTo>
                    <a:pt x="1976422" y="333455"/>
                    <a:pt x="1904697" y="313155"/>
                    <a:pt x="1904697" y="313155"/>
                  </a:cubicBezTo>
                  <a:cubicBezTo>
                    <a:pt x="1904697" y="313155"/>
                    <a:pt x="1904697" y="313155"/>
                    <a:pt x="1904697" y="313155"/>
                  </a:cubicBezTo>
                  <a:cubicBezTo>
                    <a:pt x="1871541" y="300299"/>
                    <a:pt x="1797108" y="283383"/>
                    <a:pt x="1782222" y="250903"/>
                  </a:cubicBezTo>
                  <a:cubicBezTo>
                    <a:pt x="1782222" y="250903"/>
                    <a:pt x="1762599" y="208274"/>
                    <a:pt x="1762599" y="208274"/>
                  </a:cubicBezTo>
                  <a:cubicBezTo>
                    <a:pt x="1727413" y="154141"/>
                    <a:pt x="1663130" y="169028"/>
                    <a:pt x="1639448" y="164291"/>
                  </a:cubicBezTo>
                  <a:cubicBezTo>
                    <a:pt x="1684783" y="189327"/>
                    <a:pt x="1686813" y="208274"/>
                    <a:pt x="1705083" y="234663"/>
                  </a:cubicBezTo>
                  <a:cubicBezTo>
                    <a:pt x="1713880" y="254963"/>
                    <a:pt x="1724706" y="271879"/>
                    <a:pt x="1731473" y="295562"/>
                  </a:cubicBezTo>
                  <a:cubicBezTo>
                    <a:pt x="1743653" y="314509"/>
                    <a:pt x="1776809" y="354431"/>
                    <a:pt x="1797108" y="376761"/>
                  </a:cubicBezTo>
                  <a:cubicBezTo>
                    <a:pt x="1865451" y="426157"/>
                    <a:pt x="2044088" y="491793"/>
                    <a:pt x="2019051" y="523596"/>
                  </a:cubicBezTo>
                  <a:cubicBezTo>
                    <a:pt x="1976422" y="488409"/>
                    <a:pt x="1754479" y="395031"/>
                    <a:pt x="1754479" y="395031"/>
                  </a:cubicBezTo>
                  <a:cubicBezTo>
                    <a:pt x="1667867" y="358491"/>
                    <a:pt x="1580578" y="322629"/>
                    <a:pt x="1493966" y="286089"/>
                  </a:cubicBezTo>
                  <a:cubicBezTo>
                    <a:pt x="1345779" y="237370"/>
                    <a:pt x="1197591" y="187974"/>
                    <a:pt x="1044667" y="152788"/>
                  </a:cubicBezTo>
                  <a:cubicBezTo>
                    <a:pt x="991888" y="135872"/>
                    <a:pt x="875503" y="119632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69413" y="111512"/>
                    <a:pt x="865353" y="107452"/>
                    <a:pt x="861970" y="102715"/>
                  </a:cubicBezTo>
                  <a:cubicBezTo>
                    <a:pt x="793628" y="100685"/>
                    <a:pt x="733405" y="75649"/>
                    <a:pt x="677243" y="38433"/>
                  </a:cubicBezTo>
                  <a:cubicBezTo>
                    <a:pt x="658296" y="28960"/>
                    <a:pt x="639350" y="19487"/>
                    <a:pt x="619727" y="9337"/>
                  </a:cubicBezTo>
                  <a:cubicBezTo>
                    <a:pt x="598751" y="-1490"/>
                    <a:pt x="578451" y="-9609"/>
                    <a:pt x="571008" y="24900"/>
                  </a:cubicBezTo>
                  <a:cubicBezTo>
                    <a:pt x="571008" y="24900"/>
                    <a:pt x="571008" y="24900"/>
                    <a:pt x="571008" y="24900"/>
                  </a:cubicBezTo>
                  <a:cubicBezTo>
                    <a:pt x="566948" y="28283"/>
                    <a:pt x="562888" y="31667"/>
                    <a:pt x="559505" y="35727"/>
                  </a:cubicBezTo>
                  <a:cubicBezTo>
                    <a:pt x="559505" y="35727"/>
                    <a:pt x="559505" y="35727"/>
                    <a:pt x="559505" y="35727"/>
                  </a:cubicBezTo>
                  <a:cubicBezTo>
                    <a:pt x="503342" y="24900"/>
                    <a:pt x="499959" y="66176"/>
                    <a:pt x="493192" y="104069"/>
                  </a:cubicBezTo>
                  <a:lnTo>
                    <a:pt x="493192" y="104069"/>
                  </a:lnTo>
                  <a:cubicBezTo>
                    <a:pt x="459360" y="108129"/>
                    <a:pt x="464096" y="124368"/>
                    <a:pt x="485072" y="139255"/>
                  </a:cubicBezTo>
                  <a:cubicBezTo>
                    <a:pt x="504019" y="152111"/>
                    <a:pt x="526348" y="159555"/>
                    <a:pt x="547325" y="169704"/>
                  </a:cubicBezTo>
                  <a:cubicBezTo>
                    <a:pt x="568978" y="177148"/>
                    <a:pt x="591308" y="183914"/>
                    <a:pt x="612960" y="192034"/>
                  </a:cubicBezTo>
                  <a:cubicBezTo>
                    <a:pt x="644087" y="204214"/>
                    <a:pt x="614990" y="210980"/>
                    <a:pt x="610254" y="220454"/>
                  </a:cubicBezTo>
                  <a:cubicBezTo>
                    <a:pt x="597397" y="223837"/>
                    <a:pt x="583864" y="229250"/>
                    <a:pt x="586571" y="244813"/>
                  </a:cubicBezTo>
                  <a:cubicBezTo>
                    <a:pt x="589278" y="259023"/>
                    <a:pt x="603487" y="254963"/>
                    <a:pt x="612960" y="254286"/>
                  </a:cubicBezTo>
                  <a:cubicBezTo>
                    <a:pt x="652883" y="249550"/>
                    <a:pt x="694159" y="255640"/>
                    <a:pt x="732052" y="236693"/>
                  </a:cubicBezTo>
                  <a:cubicBezTo>
                    <a:pt x="847083" y="204214"/>
                    <a:pt x="916779" y="256993"/>
                    <a:pt x="1008127" y="273909"/>
                  </a:cubicBezTo>
                  <a:lnTo>
                    <a:pt x="1008127" y="273909"/>
                  </a:lnTo>
                  <a:cubicBezTo>
                    <a:pt x="1108273" y="313832"/>
                    <a:pt x="1209771" y="349695"/>
                    <a:pt x="1313299" y="379468"/>
                  </a:cubicBezTo>
                  <a:cubicBezTo>
                    <a:pt x="1315329" y="384204"/>
                    <a:pt x="1383672" y="404504"/>
                    <a:pt x="1410738" y="421420"/>
                  </a:cubicBezTo>
                  <a:cubicBezTo>
                    <a:pt x="1498026" y="478260"/>
                    <a:pt x="1782222" y="578405"/>
                    <a:pt x="1777485" y="609531"/>
                  </a:cubicBezTo>
                  <a:cubicBezTo>
                    <a:pt x="1746359" y="681933"/>
                    <a:pt x="1708466" y="706293"/>
                    <a:pt x="1704407" y="711029"/>
                  </a:cubicBezTo>
                  <a:cubicBezTo>
                    <a:pt x="1673280" y="750952"/>
                    <a:pt x="1623208" y="775988"/>
                    <a:pt x="1612381" y="831474"/>
                  </a:cubicBezTo>
                  <a:cubicBezTo>
                    <a:pt x="1612381" y="831474"/>
                    <a:pt x="1581932" y="869367"/>
                    <a:pt x="1571105" y="891020"/>
                  </a:cubicBezTo>
                  <a:cubicBezTo>
                    <a:pt x="1531183" y="964775"/>
                    <a:pt x="1489230" y="1037177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18858" y="1125819"/>
                    <a:pt x="1376228" y="1130556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9762" y="1177922"/>
                    <a:pt x="1390438" y="1180628"/>
                    <a:pt x="1390438" y="1183335"/>
                  </a:cubicBezTo>
                  <a:cubicBezTo>
                    <a:pt x="1385025" y="1189425"/>
                    <a:pt x="1376228" y="1197545"/>
                    <a:pt x="1374875" y="1200252"/>
                  </a:cubicBezTo>
                  <a:cubicBezTo>
                    <a:pt x="1364049" y="1222581"/>
                    <a:pt x="1349162" y="1207018"/>
                    <a:pt x="1324126" y="1236791"/>
                  </a:cubicBezTo>
                  <a:cubicBezTo>
                    <a:pt x="1293000" y="1278744"/>
                    <a:pt x="1251047" y="1307163"/>
                    <a:pt x="1203681" y="1327463"/>
                  </a:cubicBezTo>
                  <a:cubicBezTo>
                    <a:pt x="1130602" y="1360619"/>
                    <a:pt x="1102859" y="1425578"/>
                    <a:pt x="1085266" y="1497304"/>
                  </a:cubicBezTo>
                  <a:cubicBezTo>
                    <a:pt x="1067673" y="1560909"/>
                    <a:pt x="1065643" y="1701654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987828" y="1793002"/>
                    <a:pt x="970911" y="1811949"/>
                    <a:pt x="952642" y="1830218"/>
                  </a:cubicBezTo>
                  <a:cubicBezTo>
                    <a:pt x="893096" y="1889764"/>
                    <a:pt x="859263" y="1970286"/>
                    <a:pt x="794981" y="2026448"/>
                  </a:cubicBezTo>
                  <a:cubicBezTo>
                    <a:pt x="776035" y="2040658"/>
                    <a:pt x="759118" y="2056898"/>
                    <a:pt x="734759" y="2065695"/>
                  </a:cubicBezTo>
                  <a:cubicBezTo>
                    <a:pt x="696866" y="2079228"/>
                    <a:pt x="667770" y="2105617"/>
                    <a:pt x="650853" y="2144187"/>
                  </a:cubicBezTo>
                  <a:cubicBezTo>
                    <a:pt x="637320" y="2153660"/>
                    <a:pt x="624464" y="2163133"/>
                    <a:pt x="610930" y="2171930"/>
                  </a:cubicBezTo>
                  <a:cubicBezTo>
                    <a:pt x="589954" y="2187493"/>
                    <a:pt x="583188" y="2190876"/>
                    <a:pt x="566271" y="2206439"/>
                  </a:cubicBezTo>
                  <a:cubicBezTo>
                    <a:pt x="516199" y="2252452"/>
                    <a:pt x="462066" y="2314704"/>
                    <a:pt x="430263" y="2381693"/>
                  </a:cubicBezTo>
                  <a:cubicBezTo>
                    <a:pt x="395754" y="2443945"/>
                    <a:pt x="368011" y="2504168"/>
                    <a:pt x="333502" y="2566420"/>
                  </a:cubicBezTo>
                  <a:cubicBezTo>
                    <a:pt x="303052" y="2635439"/>
                    <a:pt x="213733" y="2811370"/>
                    <a:pt x="174487" y="2816106"/>
                  </a:cubicBezTo>
                  <a:cubicBezTo>
                    <a:pt x="174487" y="2816106"/>
                    <a:pt x="160278" y="2815429"/>
                    <a:pt x="128475" y="2819489"/>
                  </a:cubicBezTo>
                  <a:cubicBezTo>
                    <a:pt x="94642" y="2824226"/>
                    <a:pt x="58103" y="2807986"/>
                    <a:pt x="29006" y="2834376"/>
                  </a:cubicBezTo>
                  <a:cubicBezTo>
                    <a:pt x="29006" y="2834376"/>
                    <a:pt x="17503" y="2836406"/>
                    <a:pt x="17503" y="2836406"/>
                  </a:cubicBezTo>
                  <a:cubicBezTo>
                    <a:pt x="9383" y="2837759"/>
                    <a:pt x="3970" y="2835052"/>
                    <a:pt x="1940" y="2841142"/>
                  </a:cubicBezTo>
                  <a:cubicBezTo>
                    <a:pt x="-8886" y="2959557"/>
                    <a:pt x="29006" y="3048199"/>
                    <a:pt x="31713" y="3159171"/>
                  </a:cubicBezTo>
                  <a:cubicBezTo>
                    <a:pt x="33066" y="3167967"/>
                    <a:pt x="43216" y="3249166"/>
                    <a:pt x="60809" y="3276909"/>
                  </a:cubicBezTo>
                  <a:cubicBezTo>
                    <a:pt x="60809" y="3276909"/>
                    <a:pt x="60809" y="3276909"/>
                    <a:pt x="60809" y="3276909"/>
                  </a:cubicBezTo>
                  <a:cubicBezTo>
                    <a:pt x="81786" y="3320215"/>
                    <a:pt x="112235" y="3356078"/>
                    <a:pt x="123738" y="3372317"/>
                  </a:cubicBezTo>
                  <a:cubicBezTo>
                    <a:pt x="136595" y="3387204"/>
                    <a:pt x="168397" y="3389910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219823" y="3312095"/>
                    <a:pt x="196817" y="3243076"/>
                    <a:pt x="229297" y="3186237"/>
                  </a:cubicBezTo>
                  <a:cubicBezTo>
                    <a:pt x="250950" y="3172704"/>
                    <a:pt x="250950" y="3153757"/>
                    <a:pt x="242830" y="3132781"/>
                  </a:cubicBezTo>
                  <a:cubicBezTo>
                    <a:pt x="263129" y="3018426"/>
                    <a:pt x="273279" y="3007600"/>
                    <a:pt x="374778" y="2987977"/>
                  </a:cubicBezTo>
                  <a:cubicBezTo>
                    <a:pt x="374778" y="2987977"/>
                    <a:pt x="374778" y="2987977"/>
                    <a:pt x="374778" y="2987977"/>
                  </a:cubicBezTo>
                  <a:cubicBezTo>
                    <a:pt x="379514" y="2988653"/>
                    <a:pt x="383574" y="2990007"/>
                    <a:pt x="388311" y="2990683"/>
                  </a:cubicBezTo>
                  <a:cubicBezTo>
                    <a:pt x="396431" y="2991360"/>
                    <a:pt x="384927" y="2947377"/>
                    <a:pt x="367334" y="2945348"/>
                  </a:cubicBezTo>
                  <a:cubicBezTo>
                    <a:pt x="296285" y="2938581"/>
                    <a:pt x="331472" y="2906778"/>
                    <a:pt x="346358" y="2874975"/>
                  </a:cubicBezTo>
                  <a:cubicBezTo>
                    <a:pt x="369364" y="2822873"/>
                    <a:pt x="409287" y="2781597"/>
                    <a:pt x="439060" y="2734231"/>
                  </a:cubicBezTo>
                  <a:lnTo>
                    <a:pt x="439060" y="2734231"/>
                  </a:lnTo>
                  <a:cubicBezTo>
                    <a:pt x="478983" y="2682805"/>
                    <a:pt x="518905" y="2630702"/>
                    <a:pt x="558828" y="2578600"/>
                  </a:cubicBezTo>
                  <a:cubicBezTo>
                    <a:pt x="558828" y="2578600"/>
                    <a:pt x="707016" y="2394549"/>
                    <a:pt x="808514" y="2329591"/>
                  </a:cubicBezTo>
                  <a:cubicBezTo>
                    <a:pt x="862647" y="2313351"/>
                    <a:pt x="917456" y="2276135"/>
                    <a:pt x="953995" y="2247715"/>
                  </a:cubicBezTo>
                  <a:cubicBezTo>
                    <a:pt x="1031810" y="2211176"/>
                    <a:pt x="1098123" y="2159073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258490" y="1998029"/>
                    <a:pt x="1364725" y="1903974"/>
                    <a:pt x="1443894" y="1784206"/>
                  </a:cubicBezTo>
                  <a:cubicBezTo>
                    <a:pt x="1462840" y="1755786"/>
                    <a:pt x="1483817" y="1746313"/>
                    <a:pt x="1519003" y="1746990"/>
                  </a:cubicBezTo>
                  <a:cubicBezTo>
                    <a:pt x="1651627" y="1751050"/>
                    <a:pt x="1784929" y="1759169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16877" y="1736840"/>
                    <a:pt x="1916877" y="1736840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49356" y="1736840"/>
                    <a:pt x="1981835" y="1736840"/>
                    <a:pt x="2014992" y="1736840"/>
                  </a:cubicBezTo>
                  <a:cubicBezTo>
                    <a:pt x="2044764" y="1736840"/>
                    <a:pt x="2049501" y="1749696"/>
                    <a:pt x="2033938" y="1772702"/>
                  </a:cubicBezTo>
                  <a:cubicBezTo>
                    <a:pt x="1959506" y="1882321"/>
                    <a:pt x="1939206" y="2014945"/>
                    <a:pt x="1876277" y="2129300"/>
                  </a:cubicBezTo>
                  <a:cubicBezTo>
                    <a:pt x="1847858" y="2186139"/>
                    <a:pt x="1807258" y="2235535"/>
                    <a:pt x="1803875" y="2301171"/>
                  </a:cubicBezTo>
                  <a:cubicBezTo>
                    <a:pt x="1803875" y="2301171"/>
                    <a:pt x="1803875" y="2301171"/>
                    <a:pt x="1803875" y="2301171"/>
                  </a:cubicBezTo>
                  <a:cubicBezTo>
                    <a:pt x="1745682" y="2314027"/>
                    <a:pt x="1697640" y="2355303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2004" y="2355303"/>
                    <a:pt x="1595465" y="2362747"/>
                    <a:pt x="1598172" y="2383046"/>
                  </a:cubicBezTo>
                  <a:cubicBezTo>
                    <a:pt x="1599525" y="2395903"/>
                    <a:pt x="1634711" y="2448682"/>
                    <a:pt x="1651627" y="2462892"/>
                  </a:cubicBezTo>
                  <a:cubicBezTo>
                    <a:pt x="1651627" y="2462892"/>
                    <a:pt x="1656364" y="2458832"/>
                    <a:pt x="1656364" y="2458832"/>
                  </a:cubicBezTo>
                  <a:cubicBezTo>
                    <a:pt x="1656364" y="2458832"/>
                    <a:pt x="1657041" y="2458832"/>
                    <a:pt x="1657041" y="2458832"/>
                  </a:cubicBezTo>
                  <a:cubicBezTo>
                    <a:pt x="1655011" y="2460185"/>
                    <a:pt x="1653657" y="2461538"/>
                    <a:pt x="1651627" y="2462215"/>
                  </a:cubicBezTo>
                  <a:cubicBezTo>
                    <a:pt x="1659747" y="2504844"/>
                    <a:pt x="1688843" y="2533264"/>
                    <a:pt x="1718616" y="2561683"/>
                  </a:cubicBezTo>
                  <a:cubicBezTo>
                    <a:pt x="1718616" y="2561683"/>
                    <a:pt x="1718616" y="2561683"/>
                    <a:pt x="1718616" y="2561683"/>
                  </a:cubicBezTo>
                  <a:cubicBezTo>
                    <a:pt x="1744329" y="2594840"/>
                    <a:pt x="1769365" y="2627319"/>
                    <a:pt x="1795078" y="2660475"/>
                  </a:cubicBezTo>
                  <a:cubicBezTo>
                    <a:pt x="1837031" y="2728141"/>
                    <a:pt x="1874247" y="279986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64919" y="2828286"/>
                    <a:pt x="1973716" y="2828286"/>
                    <a:pt x="1981835" y="2828286"/>
                  </a:cubicBezTo>
                  <a:cubicBezTo>
                    <a:pt x="1987249" y="2762650"/>
                    <a:pt x="1952739" y="2705135"/>
                    <a:pt x="1942589" y="2642882"/>
                  </a:cubicBezTo>
                  <a:cubicBezTo>
                    <a:pt x="1949356" y="2612433"/>
                    <a:pt x="1940560" y="2584013"/>
                    <a:pt x="1930410" y="2555594"/>
                  </a:cubicBezTo>
                  <a:cubicBezTo>
                    <a:pt x="1930410" y="2555594"/>
                    <a:pt x="1930410" y="2555594"/>
                    <a:pt x="1930410" y="2555594"/>
                  </a:cubicBezTo>
                  <a:cubicBezTo>
                    <a:pt x="1927703" y="2484545"/>
                    <a:pt x="1941236" y="2420939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25142" y="2366807"/>
                    <a:pt x="2029201" y="2347860"/>
                    <a:pt x="2004165" y="2344477"/>
                  </a:cubicBezTo>
                  <a:cubicBezTo>
                    <a:pt x="1938529" y="2336357"/>
                    <a:pt x="1967626" y="2306584"/>
                    <a:pt x="1985219" y="2277488"/>
                  </a:cubicBezTo>
                  <a:cubicBezTo>
                    <a:pt x="1996045" y="2259218"/>
                    <a:pt x="2009578" y="2242302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97544" y="2106294"/>
                    <a:pt x="2193629" y="1998706"/>
                    <a:pt x="2270091" y="1875554"/>
                  </a:cubicBezTo>
                  <a:cubicBezTo>
                    <a:pt x="2284977" y="1828865"/>
                    <a:pt x="2322870" y="1797739"/>
                    <a:pt x="2349936" y="1759169"/>
                  </a:cubicBezTo>
                  <a:cubicBezTo>
                    <a:pt x="2437225" y="1633311"/>
                    <a:pt x="2416249" y="1561586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68738" y="1500687"/>
                    <a:pt x="2054914" y="1406632"/>
                    <a:pt x="1945296" y="1388362"/>
                  </a:cubicBezTo>
                  <a:cubicBezTo>
                    <a:pt x="1874247" y="1376859"/>
                    <a:pt x="1799815" y="1380919"/>
                    <a:pt x="1732149" y="1349792"/>
                  </a:cubicBezTo>
                  <a:cubicBezTo>
                    <a:pt x="1733503" y="1315960"/>
                    <a:pt x="1763276" y="1312576"/>
                    <a:pt x="1784252" y="1299720"/>
                  </a:cubicBezTo>
                  <a:cubicBezTo>
                    <a:pt x="1818085" y="1278744"/>
                    <a:pt x="1864097" y="1272654"/>
                    <a:pt x="1879660" y="1227318"/>
                  </a:cubicBezTo>
                  <a:cubicBezTo>
                    <a:pt x="1879660" y="1227318"/>
                    <a:pt x="1879660" y="1227318"/>
                    <a:pt x="1879660" y="1227318"/>
                  </a:cubicBezTo>
                  <a:cubicBezTo>
                    <a:pt x="1891164" y="1217845"/>
                    <a:pt x="1902667" y="1207695"/>
                    <a:pt x="1914170" y="1197545"/>
                  </a:cubicBezTo>
                  <a:cubicBezTo>
                    <a:pt x="1914170" y="1197545"/>
                    <a:pt x="1914170" y="1197545"/>
                    <a:pt x="1914170" y="1197545"/>
                  </a:cubicBezTo>
                  <a:cubicBezTo>
                    <a:pt x="1962889" y="1181305"/>
                    <a:pt x="2016345" y="1188748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111753" y="1158299"/>
                    <a:pt x="2138143" y="1125819"/>
                    <a:pt x="2155736" y="1083867"/>
                  </a:cubicBezTo>
                  <a:cubicBezTo>
                    <a:pt x="2169946" y="1050034"/>
                    <a:pt x="2190246" y="1028381"/>
                    <a:pt x="2230845" y="1037854"/>
                  </a:cubicBezTo>
                  <a:cubicBezTo>
                    <a:pt x="2280917" y="1065597"/>
                    <a:pt x="2324223" y="1100783"/>
                    <a:pt x="2364146" y="1141383"/>
                  </a:cubicBezTo>
                  <a:cubicBezTo>
                    <a:pt x="2459555" y="1240851"/>
                    <a:pt x="2573233" y="1313930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758637" y="1407308"/>
                    <a:pt x="2795853" y="1394452"/>
                    <a:pt x="2827655" y="1326786"/>
                  </a:cubicBezTo>
                  <a:cubicBezTo>
                    <a:pt x="2837129" y="1271977"/>
                    <a:pt x="2919004" y="1056124"/>
                    <a:pt x="2931184" y="997255"/>
                  </a:cubicBezTo>
                  <a:lnTo>
                    <a:pt x="2931184" y="997255"/>
                  </a:lnTo>
                  <a:lnTo>
                    <a:pt x="2931184" y="997255"/>
                  </a:lnTo>
                  <a:cubicBezTo>
                    <a:pt x="2946070" y="942446"/>
                    <a:pt x="2969753" y="824031"/>
                    <a:pt x="2969753" y="824031"/>
                  </a:cubicBezTo>
                  <a:cubicBezTo>
                    <a:pt x="2979226" y="790198"/>
                    <a:pt x="3013059" y="728622"/>
                    <a:pt x="3015766" y="692083"/>
                  </a:cubicBezTo>
                  <a:cubicBezTo>
                    <a:pt x="3022532" y="664340"/>
                    <a:pt x="3023209" y="646070"/>
                    <a:pt x="3023209" y="632537"/>
                  </a:cubicBezTo>
                  <a:cubicBezTo>
                    <a:pt x="3023886" y="616974"/>
                    <a:pt x="3002233" y="604118"/>
                    <a:pt x="3002233" y="604118"/>
                  </a:cubicBezTo>
                  <a:close/>
                  <a:moveTo>
                    <a:pt x="1985219" y="1663084"/>
                  </a:moveTo>
                  <a:cubicBezTo>
                    <a:pt x="1985219" y="1663084"/>
                    <a:pt x="1985219" y="1663084"/>
                    <a:pt x="1985219" y="1663084"/>
                  </a:cubicBezTo>
                  <a:cubicBezTo>
                    <a:pt x="1985219" y="1663084"/>
                    <a:pt x="1984542" y="1663084"/>
                    <a:pt x="1985219" y="1663084"/>
                  </a:cubicBezTo>
                  <a:cubicBezTo>
                    <a:pt x="1984542" y="1663084"/>
                    <a:pt x="1984542" y="1663084"/>
                    <a:pt x="1985219" y="1663084"/>
                  </a:cubicBezTo>
                  <a:cubicBezTo>
                    <a:pt x="1984542" y="1663084"/>
                    <a:pt x="1985219" y="1663084"/>
                    <a:pt x="1985219" y="1663084"/>
                  </a:cubicBezTo>
                  <a:close/>
                  <a:moveTo>
                    <a:pt x="2294451" y="413977"/>
                  </a:moveTo>
                  <a:cubicBezTo>
                    <a:pt x="2280241" y="426157"/>
                    <a:pt x="2341816" y="341575"/>
                    <a:pt x="2366853" y="330749"/>
                  </a:cubicBezTo>
                  <a:cubicBezTo>
                    <a:pt x="2391889" y="319922"/>
                    <a:pt x="2424369" y="307742"/>
                    <a:pt x="2432488" y="325335"/>
                  </a:cubicBezTo>
                  <a:cubicBezTo>
                    <a:pt x="2439932" y="342252"/>
                    <a:pt x="2412189" y="338868"/>
                    <a:pt x="2387152" y="349695"/>
                  </a:cubicBezTo>
                  <a:cubicBezTo>
                    <a:pt x="2362116" y="359845"/>
                    <a:pt x="2343846" y="370671"/>
                    <a:pt x="2294451" y="413977"/>
                  </a:cubicBezTo>
                  <a:close/>
                </a:path>
              </a:pathLst>
            </a:custGeom>
            <a:grpFill/>
            <a:ln w="6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2A827C-87CC-4158-A4C5-DF9EF3DB7937}"/>
                </a:ext>
              </a:extLst>
            </p:cNvPr>
            <p:cNvSpPr/>
            <p:nvPr/>
          </p:nvSpPr>
          <p:spPr>
            <a:xfrm>
              <a:off x="2379393" y="5741784"/>
              <a:ext cx="5164030" cy="501155"/>
            </a:xfrm>
            <a:prstGeom prst="ellipse">
              <a:avLst/>
            </a:prstGeom>
            <a:grpFill/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593970" y="1911374"/>
            <a:ext cx="559776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+mj-lt"/>
                <a:cs typeface="Arial"/>
              </a:rPr>
              <a:t>Code Repository</a:t>
            </a:r>
            <a:endParaRPr lang="en-US" altLang="ko-KR" sz="4800" b="1" dirty="0">
              <a:solidFill>
                <a:schemeClr val="accent4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20D5FB-35C9-4AC0-BE0C-92291B493374}"/>
              </a:ext>
            </a:extLst>
          </p:cNvPr>
          <p:cNvGrpSpPr/>
          <p:nvPr/>
        </p:nvGrpSpPr>
        <p:grpSpPr>
          <a:xfrm>
            <a:off x="6185184" y="1802051"/>
            <a:ext cx="167980" cy="1055579"/>
            <a:chOff x="6583680" y="2944791"/>
            <a:chExt cx="167980" cy="10555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1155C4-0332-4DBE-99E5-A86A26574EBC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2D33E-0741-469C-BBB7-605D491D2CF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A47F10C-65BA-4B06-A5EF-03EF0093633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79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1F771-27D4-9C43-800C-66BF91C0A31C}"/>
              </a:ext>
            </a:extLst>
          </p:cNvPr>
          <p:cNvSpPr txBox="1"/>
          <p:nvPr/>
        </p:nvSpPr>
        <p:spPr>
          <a:xfrm>
            <a:off x="4792133" y="453813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5C1AA-D8AC-1345-9FB1-C685AF9ADB47}"/>
              </a:ext>
            </a:extLst>
          </p:cNvPr>
          <p:cNvSpPr txBox="1"/>
          <p:nvPr/>
        </p:nvSpPr>
        <p:spPr>
          <a:xfrm>
            <a:off x="11531600" y="3877733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818D74D-25E6-A741-B2AC-C8BC9BAD7BEC}"/>
              </a:ext>
            </a:extLst>
          </p:cNvPr>
          <p:cNvSpPr/>
          <p:nvPr/>
        </p:nvSpPr>
        <p:spPr>
          <a:xfrm rot="16200000">
            <a:off x="8622441" y="3290146"/>
            <a:ext cx="3200401" cy="3291838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97130C-A145-DC40-A148-19CD188D59C4}"/>
              </a:ext>
            </a:extLst>
          </p:cNvPr>
          <p:cNvSpPr/>
          <p:nvPr/>
        </p:nvSpPr>
        <p:spPr>
          <a:xfrm>
            <a:off x="10143067" y="5843769"/>
            <a:ext cx="1725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>
                <a:solidFill>
                  <a:srgbClr val="FF0000"/>
                </a:solidFill>
              </a:rPr>
              <a:t>SnapFit</a:t>
            </a:r>
            <a:endParaRPr lang="en-US" sz="280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16E8561-DB28-AC49-BE32-DFDFF9C04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88" y="4568798"/>
            <a:ext cx="1898704" cy="18987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A60800-012F-4E62-B0B5-1FB0D85D9236}"/>
              </a:ext>
            </a:extLst>
          </p:cNvPr>
          <p:cNvSpPr txBox="1"/>
          <p:nvPr/>
        </p:nvSpPr>
        <p:spPr>
          <a:xfrm>
            <a:off x="1880257" y="776484"/>
            <a:ext cx="7751948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2400" b="1" dirty="0">
                <a:solidFill>
                  <a:srgbClr val="FF0000"/>
                </a:solidFill>
                <a:ea typeface="+mn-lt"/>
                <a:cs typeface="+mn-lt"/>
              </a:rPr>
              <a:t>Frontend server</a:t>
            </a:r>
          </a:p>
          <a:p>
            <a:pPr marL="285750" indent="-285750">
              <a:buFont typeface="Arial"/>
              <a:buChar char="•"/>
            </a:pPr>
            <a:r>
              <a:rPr lang="en" sz="2400" dirty="0" err="1">
                <a:ea typeface="+mn-lt"/>
                <a:cs typeface="+mn-lt"/>
              </a:rPr>
              <a:t>Github</a:t>
            </a:r>
            <a:r>
              <a:rPr lang="en" sz="2400" dirty="0">
                <a:ea typeface="+mn-lt"/>
                <a:cs typeface="+mn-lt"/>
              </a:rPr>
              <a:t> repository: </a:t>
            </a:r>
            <a:r>
              <a:rPr lang="en" sz="2400" dirty="0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https://github.com/cylee820621/Snapfit</a:t>
            </a:r>
            <a:endParaRPr lang="en" sz="24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" sz="2400" dirty="0">
                <a:ea typeface="Arial Unicode MS"/>
                <a:cs typeface="+mn-lt"/>
              </a:rPr>
              <a:t>Make sure JavaScript is in your development environment</a:t>
            </a:r>
            <a:endParaRPr lang="en" altLang="zh-CN" sz="2400">
              <a:ea typeface="Arial Unicode MS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zh-CN" altLang="en" sz="2400">
                <a:ea typeface="Arial Unicode MS"/>
                <a:cs typeface="+mn-lt"/>
              </a:rPr>
              <a:t>Open folder with your IDE (Vscode)</a:t>
            </a:r>
          </a:p>
          <a:p>
            <a:pPr marL="285750" indent="-285750">
              <a:buFont typeface="Arial"/>
              <a:buChar char="•"/>
            </a:pPr>
            <a:r>
              <a:rPr lang="zh-CN" altLang="en" sz="2400">
                <a:ea typeface="Arial Unicode MS"/>
                <a:cs typeface="+mn-lt"/>
              </a:rPr>
              <a:t>Enter "npm install" in terminal to install all the packages.</a:t>
            </a:r>
          </a:p>
          <a:p>
            <a:pPr marL="285750" indent="-285750">
              <a:buFont typeface="Arial"/>
              <a:buChar char="•"/>
            </a:pPr>
            <a:r>
              <a:rPr lang="zh-CN" altLang="en" sz="2400">
                <a:ea typeface="Arial Unicode MS"/>
                <a:cs typeface="+mn-lt"/>
              </a:rPr>
              <a:t>Enter "npm start" in terminal to run the App.js file</a:t>
            </a:r>
          </a:p>
          <a:p>
            <a:pPr marL="285750" indent="-285750">
              <a:buFont typeface="Arial"/>
              <a:buChar char="•"/>
            </a:pPr>
            <a:r>
              <a:rPr lang="zh-CN" altLang="en" sz="2400">
                <a:ea typeface="Arial Unicode MS"/>
                <a:cs typeface="+mn-lt"/>
              </a:rPr>
              <a:t>Go to Browser, enter </a:t>
            </a:r>
            <a:r>
              <a:rPr lang="zh-CN" altLang="en" sz="2400" dirty="0">
                <a:ea typeface="Arial Unicode MS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http://localhost:3000/</a:t>
            </a:r>
            <a:r>
              <a:rPr lang="zh-CN" altLang="en" sz="2400">
                <a:ea typeface="Arial Unicode MS"/>
                <a:cs typeface="+mn-lt"/>
              </a:rPr>
              <a:t> to the URL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FCB0E4-4292-46FE-9C12-52296C617D47}"/>
              </a:ext>
            </a:extLst>
          </p:cNvPr>
          <p:cNvSpPr txBox="1"/>
          <p:nvPr/>
        </p:nvSpPr>
        <p:spPr>
          <a:xfrm>
            <a:off x="3500846" y="1119052"/>
            <a:ext cx="29609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3FE43-1C81-4F35-885D-B82EA7CD7A57}"/>
              </a:ext>
            </a:extLst>
          </p:cNvPr>
          <p:cNvSpPr txBox="1"/>
          <p:nvPr/>
        </p:nvSpPr>
        <p:spPr>
          <a:xfrm>
            <a:off x="1878425" y="4968531"/>
            <a:ext cx="849085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cs typeface="Arial"/>
              </a:rPr>
              <a:t>Backend Server</a:t>
            </a:r>
          </a:p>
          <a:p>
            <a:pPr marL="285750" indent="-285750">
              <a:buFont typeface="Arial"/>
              <a:buChar char="•"/>
            </a:pPr>
            <a:r>
              <a:rPr lang="en-GB" sz="2400" dirty="0">
                <a:cs typeface="Arial"/>
              </a:rPr>
              <a:t>https</a:t>
            </a:r>
            <a:r>
              <a:rPr lang="en-GB" sz="2400" dirty="0">
                <a:ea typeface="+mn-lt"/>
                <a:cs typeface="+mn-lt"/>
              </a:rPr>
              <a:t>://snapfit-lutein.herokuapp.com/</a:t>
            </a:r>
            <a:endParaRPr lang="en-GB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7302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1F771-27D4-9C43-800C-66BF91C0A31C}"/>
              </a:ext>
            </a:extLst>
          </p:cNvPr>
          <p:cNvSpPr txBox="1"/>
          <p:nvPr/>
        </p:nvSpPr>
        <p:spPr>
          <a:xfrm>
            <a:off x="4792133" y="453813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5C1AA-D8AC-1345-9FB1-C685AF9ADB47}"/>
              </a:ext>
            </a:extLst>
          </p:cNvPr>
          <p:cNvSpPr txBox="1"/>
          <p:nvPr/>
        </p:nvSpPr>
        <p:spPr>
          <a:xfrm>
            <a:off x="11531600" y="3877733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818D74D-25E6-A741-B2AC-C8BC9BAD7BEC}"/>
              </a:ext>
            </a:extLst>
          </p:cNvPr>
          <p:cNvSpPr/>
          <p:nvPr/>
        </p:nvSpPr>
        <p:spPr>
          <a:xfrm rot="16200000">
            <a:off x="8622441" y="3290146"/>
            <a:ext cx="3200401" cy="3291838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97130C-A145-DC40-A148-19CD188D59C4}"/>
              </a:ext>
            </a:extLst>
          </p:cNvPr>
          <p:cNvSpPr/>
          <p:nvPr/>
        </p:nvSpPr>
        <p:spPr>
          <a:xfrm>
            <a:off x="10143067" y="5843769"/>
            <a:ext cx="1725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>
                <a:solidFill>
                  <a:srgbClr val="FF0000"/>
                </a:solidFill>
              </a:rPr>
              <a:t>SnapFit</a:t>
            </a:r>
            <a:endParaRPr lang="en-US" sz="280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16E8561-DB28-AC49-BE32-DFDFF9C04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88" y="4568798"/>
            <a:ext cx="1898704" cy="18987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A60800-012F-4E62-B0B5-1FB0D85D9236}"/>
              </a:ext>
            </a:extLst>
          </p:cNvPr>
          <p:cNvSpPr txBox="1"/>
          <p:nvPr/>
        </p:nvSpPr>
        <p:spPr>
          <a:xfrm>
            <a:off x="2147379" y="1304215"/>
            <a:ext cx="8895219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b="1" dirty="0">
                <a:ea typeface="+mn-lt"/>
                <a:cs typeface="+mn-lt"/>
              </a:rPr>
              <a:t>Development Lead</a:t>
            </a:r>
            <a:r>
              <a:rPr lang="en" dirty="0">
                <a:ea typeface="+mn-lt"/>
                <a:cs typeface="+mn-lt"/>
              </a:rPr>
              <a:t>: Chih-Yu Lee</a:t>
            </a:r>
            <a:endParaRPr lang="en-US">
              <a:cs typeface="Arial"/>
            </a:endParaRPr>
          </a:p>
          <a:p>
            <a:r>
              <a:rPr lang="en" b="1" dirty="0" err="1">
                <a:ea typeface="+mn-lt"/>
                <a:cs typeface="+mn-lt"/>
              </a:rPr>
              <a:t>Buildmeister</a:t>
            </a:r>
            <a:r>
              <a:rPr lang="en" dirty="0">
                <a:ea typeface="+mn-lt"/>
                <a:cs typeface="+mn-lt"/>
              </a:rPr>
              <a:t>: Adithya Varma</a:t>
            </a:r>
            <a:endParaRPr lang="en-US">
              <a:cs typeface="Arial"/>
            </a:endParaRPr>
          </a:p>
          <a:p>
            <a:r>
              <a:rPr lang="en" b="1" dirty="0">
                <a:ea typeface="+mn-lt"/>
                <a:cs typeface="+mn-lt"/>
              </a:rPr>
              <a:t>Architect</a:t>
            </a:r>
            <a:r>
              <a:rPr lang="en" dirty="0">
                <a:ea typeface="+mn-lt"/>
                <a:cs typeface="+mn-lt"/>
              </a:rPr>
              <a:t>: Ogadinma Njoku</a:t>
            </a:r>
            <a:endParaRPr lang="en-US">
              <a:cs typeface="Arial"/>
            </a:endParaRPr>
          </a:p>
          <a:p>
            <a:r>
              <a:rPr lang="en" b="1" dirty="0">
                <a:ea typeface="+mn-lt"/>
                <a:cs typeface="+mn-lt"/>
              </a:rPr>
              <a:t>Developers </a:t>
            </a:r>
            <a:r>
              <a:rPr lang="en" dirty="0">
                <a:ea typeface="+mn-lt"/>
                <a:cs typeface="+mn-lt"/>
              </a:rPr>
              <a:t>- Chih-Yu Lee,  Adithya Varma, </a:t>
            </a:r>
            <a:r>
              <a:rPr lang="en" dirty="0" err="1">
                <a:ea typeface="+mn-lt"/>
                <a:cs typeface="+mn-lt"/>
              </a:rPr>
              <a:t>Ogadinma</a:t>
            </a:r>
            <a:r>
              <a:rPr lang="en" dirty="0">
                <a:ea typeface="+mn-lt"/>
                <a:cs typeface="+mn-lt"/>
              </a:rPr>
              <a:t> Njoku</a:t>
            </a:r>
            <a:endParaRPr lang="en-US">
              <a:cs typeface="Arial"/>
            </a:endParaRPr>
          </a:p>
          <a:p>
            <a:r>
              <a:rPr lang="en" b="1" dirty="0">
                <a:ea typeface="+mn-lt"/>
                <a:cs typeface="+mn-lt"/>
              </a:rPr>
              <a:t>Test Lead</a:t>
            </a:r>
            <a:r>
              <a:rPr lang="en" dirty="0">
                <a:ea typeface="+mn-lt"/>
                <a:cs typeface="+mn-lt"/>
              </a:rPr>
              <a:t>: Adithya Varma</a:t>
            </a:r>
            <a:endParaRPr lang="en-US">
              <a:cs typeface="Arial"/>
            </a:endParaRPr>
          </a:p>
          <a:p>
            <a:r>
              <a:rPr lang="en" b="1" dirty="0">
                <a:ea typeface="+mn-lt"/>
                <a:cs typeface="+mn-lt"/>
              </a:rPr>
              <a:t>Testers</a:t>
            </a:r>
            <a:r>
              <a:rPr lang="en" dirty="0">
                <a:ea typeface="+mn-lt"/>
                <a:cs typeface="+mn-lt"/>
              </a:rPr>
              <a:t>: </a:t>
            </a:r>
            <a:r>
              <a:rPr lang="en" dirty="0" err="1">
                <a:ea typeface="+mn-lt"/>
                <a:cs typeface="+mn-lt"/>
              </a:rPr>
              <a:t>Ogadinma</a:t>
            </a:r>
            <a:r>
              <a:rPr lang="en" dirty="0">
                <a:ea typeface="+mn-lt"/>
                <a:cs typeface="+mn-lt"/>
              </a:rPr>
              <a:t> Njoku, Adithya Varma, Chih-Yu Lee</a:t>
            </a:r>
            <a:endParaRPr lang="en-US">
              <a:cs typeface="Arial"/>
            </a:endParaRPr>
          </a:p>
          <a:p>
            <a:r>
              <a:rPr lang="en" b="1" dirty="0">
                <a:ea typeface="+mn-lt"/>
                <a:cs typeface="+mn-lt"/>
              </a:rPr>
              <a:t>Documentation </a:t>
            </a:r>
            <a:r>
              <a:rPr lang="en" dirty="0">
                <a:ea typeface="+mn-lt"/>
                <a:cs typeface="+mn-lt"/>
              </a:rPr>
              <a:t>Editor: Chih-Yu Lee</a:t>
            </a:r>
            <a:endParaRPr lang="en-US">
              <a:cs typeface="Arial"/>
            </a:endParaRPr>
          </a:p>
          <a:p>
            <a:r>
              <a:rPr lang="en" b="1" dirty="0">
                <a:ea typeface="+mn-lt"/>
                <a:cs typeface="+mn-lt"/>
              </a:rPr>
              <a:t>Designer</a:t>
            </a:r>
            <a:r>
              <a:rPr lang="en" dirty="0">
                <a:ea typeface="+mn-lt"/>
                <a:cs typeface="+mn-lt"/>
              </a:rPr>
              <a:t>: Chih-Yu Lee</a:t>
            </a:r>
            <a:endParaRPr lang="en-US">
              <a:cs typeface="Arial"/>
            </a:endParaRPr>
          </a:p>
          <a:p>
            <a:r>
              <a:rPr lang="en" b="1" dirty="0">
                <a:ea typeface="+mn-lt"/>
                <a:cs typeface="+mn-lt"/>
              </a:rPr>
              <a:t>User advocate</a:t>
            </a:r>
            <a:r>
              <a:rPr lang="en" dirty="0">
                <a:ea typeface="+mn-lt"/>
                <a:cs typeface="+mn-lt"/>
              </a:rPr>
              <a:t>: </a:t>
            </a:r>
            <a:r>
              <a:rPr lang="en" dirty="0" err="1">
                <a:ea typeface="+mn-lt"/>
                <a:cs typeface="+mn-lt"/>
              </a:rPr>
              <a:t>Ogadinma</a:t>
            </a:r>
            <a:r>
              <a:rPr lang="en" dirty="0">
                <a:ea typeface="+mn-lt"/>
                <a:cs typeface="+mn-lt"/>
              </a:rPr>
              <a:t> Njoku</a:t>
            </a:r>
            <a:endParaRPr lang="en-US">
              <a:cs typeface="Arial"/>
            </a:endParaRPr>
          </a:p>
          <a:p>
            <a:r>
              <a:rPr lang="en" b="1" dirty="0">
                <a:ea typeface="+mn-lt"/>
                <a:cs typeface="+mn-lt"/>
              </a:rPr>
              <a:t>Risk Management</a:t>
            </a:r>
            <a:r>
              <a:rPr lang="en" dirty="0">
                <a:ea typeface="+mn-lt"/>
                <a:cs typeface="+mn-lt"/>
              </a:rPr>
              <a:t>: Adithya Varma</a:t>
            </a:r>
            <a:endParaRPr lang="en-US">
              <a:cs typeface="Arial"/>
            </a:endParaRPr>
          </a:p>
          <a:p>
            <a:r>
              <a:rPr lang="en" b="1" dirty="0">
                <a:ea typeface="+mn-lt"/>
                <a:cs typeface="+mn-lt"/>
              </a:rPr>
              <a:t>System Administrator</a:t>
            </a:r>
            <a:r>
              <a:rPr lang="en" dirty="0">
                <a:ea typeface="+mn-lt"/>
                <a:cs typeface="+mn-lt"/>
              </a:rPr>
              <a:t>: Adithya Varma</a:t>
            </a:r>
            <a:endParaRPr lang="en-US">
              <a:cs typeface="Arial"/>
            </a:endParaRPr>
          </a:p>
          <a:p>
            <a:r>
              <a:rPr lang="en" b="1" dirty="0">
                <a:ea typeface="+mn-lt"/>
                <a:cs typeface="+mn-lt"/>
              </a:rPr>
              <a:t>Modification Request Board</a:t>
            </a:r>
            <a:r>
              <a:rPr lang="en" dirty="0">
                <a:ea typeface="+mn-lt"/>
                <a:cs typeface="+mn-lt"/>
              </a:rPr>
              <a:t>: </a:t>
            </a:r>
            <a:r>
              <a:rPr lang="en" dirty="0" err="1">
                <a:ea typeface="+mn-lt"/>
                <a:cs typeface="+mn-lt"/>
              </a:rPr>
              <a:t>Ogadinma</a:t>
            </a:r>
            <a:r>
              <a:rPr lang="en" dirty="0">
                <a:ea typeface="+mn-lt"/>
                <a:cs typeface="+mn-lt"/>
              </a:rPr>
              <a:t> </a:t>
            </a:r>
            <a:r>
              <a:rPr lang="en" dirty="0" err="1">
                <a:ea typeface="+mn-lt"/>
                <a:cs typeface="+mn-lt"/>
              </a:rPr>
              <a:t>Njoku,Chih</a:t>
            </a:r>
            <a:r>
              <a:rPr lang="en" dirty="0">
                <a:ea typeface="+mn-lt"/>
                <a:cs typeface="+mn-lt"/>
              </a:rPr>
              <a:t>-Yu Lee, Adithya Varma</a:t>
            </a:r>
            <a:endParaRPr lang="en-US">
              <a:cs typeface="Arial"/>
            </a:endParaRPr>
          </a:p>
          <a:p>
            <a:r>
              <a:rPr lang="en" b="1" dirty="0">
                <a:ea typeface="+mn-lt"/>
                <a:cs typeface="+mn-lt"/>
              </a:rPr>
              <a:t>Requirements Resource</a:t>
            </a:r>
            <a:r>
              <a:rPr lang="en" dirty="0">
                <a:ea typeface="+mn-lt"/>
                <a:cs typeface="+mn-lt"/>
              </a:rPr>
              <a:t>: </a:t>
            </a:r>
            <a:r>
              <a:rPr lang="en" dirty="0" err="1">
                <a:ea typeface="+mn-lt"/>
                <a:cs typeface="+mn-lt"/>
              </a:rPr>
              <a:t>Ogadinma</a:t>
            </a:r>
            <a:r>
              <a:rPr lang="en" dirty="0">
                <a:ea typeface="+mn-lt"/>
                <a:cs typeface="+mn-lt"/>
              </a:rPr>
              <a:t> Njoku</a:t>
            </a:r>
            <a:endParaRPr lang="en-US">
              <a:cs typeface="Arial"/>
            </a:endParaRPr>
          </a:p>
          <a:p>
            <a:r>
              <a:rPr lang="en" b="1" dirty="0">
                <a:ea typeface="+mn-lt"/>
                <a:cs typeface="+mn-lt"/>
              </a:rPr>
              <a:t>Customer Representative</a:t>
            </a:r>
            <a:r>
              <a:rPr lang="en" dirty="0">
                <a:ea typeface="+mn-lt"/>
                <a:cs typeface="+mn-lt"/>
              </a:rPr>
              <a:t>: </a:t>
            </a:r>
            <a:r>
              <a:rPr lang="en" dirty="0" err="1">
                <a:ea typeface="+mn-lt"/>
                <a:cs typeface="+mn-lt"/>
              </a:rPr>
              <a:t>Ogadinma</a:t>
            </a:r>
            <a:r>
              <a:rPr lang="en" dirty="0">
                <a:ea typeface="+mn-lt"/>
                <a:cs typeface="+mn-lt"/>
              </a:rPr>
              <a:t> Njoku, Adithya Varma, Chih-Yu Lee</a:t>
            </a:r>
            <a:endParaRPr lang="en-US">
              <a:cs typeface="Arial"/>
            </a:endParaRPr>
          </a:p>
          <a:p>
            <a:r>
              <a:rPr lang="en" b="1" dirty="0">
                <a:ea typeface="+mn-lt"/>
                <a:cs typeface="+mn-lt"/>
              </a:rPr>
              <a:t>Customer responsible for acceptance testing</a:t>
            </a:r>
            <a:r>
              <a:rPr lang="en" dirty="0">
                <a:ea typeface="+mn-lt"/>
                <a:cs typeface="+mn-lt"/>
              </a:rPr>
              <a:t>: </a:t>
            </a:r>
            <a:r>
              <a:rPr lang="en" dirty="0" err="1">
                <a:ea typeface="+mn-lt"/>
                <a:cs typeface="+mn-lt"/>
              </a:rPr>
              <a:t>Ogadinma</a:t>
            </a:r>
            <a:r>
              <a:rPr lang="en" dirty="0">
                <a:ea typeface="+mn-lt"/>
                <a:cs typeface="+mn-lt"/>
              </a:rPr>
              <a:t> Njoku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FCB0E4-4292-46FE-9C12-52296C617D47}"/>
              </a:ext>
            </a:extLst>
          </p:cNvPr>
          <p:cNvSpPr txBox="1"/>
          <p:nvPr/>
        </p:nvSpPr>
        <p:spPr>
          <a:xfrm>
            <a:off x="3004458" y="657498"/>
            <a:ext cx="39536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Roles and Responsibilities</a:t>
            </a:r>
          </a:p>
        </p:txBody>
      </p:sp>
    </p:spTree>
    <p:extLst>
      <p:ext uri="{BB962C8B-B14F-4D97-AF65-F5344CB8AC3E}">
        <p14:creationId xmlns:p14="http://schemas.microsoft.com/office/powerpoint/2010/main" val="1532216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AC57C8-5A72-4A44-828C-98C888F87E6B}"/>
              </a:ext>
            </a:extLst>
          </p:cNvPr>
          <p:cNvGrpSpPr/>
          <p:nvPr/>
        </p:nvGrpSpPr>
        <p:grpSpPr>
          <a:xfrm>
            <a:off x="734488" y="147679"/>
            <a:ext cx="8199619" cy="6250898"/>
            <a:chOff x="1375085" y="978743"/>
            <a:chExt cx="6168338" cy="5264196"/>
          </a:xfrm>
          <a:blipFill dpi="0" rotWithShape="1">
            <a:blip r:embed="rId2">
              <a:alphaModFix amt="44000"/>
            </a:blip>
            <a:srcRect/>
            <a:tile tx="0" ty="0" sx="100000" sy="100000" flip="none" algn="tl"/>
          </a:blipFill>
        </p:grpSpPr>
        <p:sp>
          <p:nvSpPr>
            <p:cNvPr id="4" name="Graphic 3">
              <a:extLst>
                <a:ext uri="{FF2B5EF4-FFF2-40B4-BE49-F238E27FC236}">
                  <a16:creationId xmlns:a16="http://schemas.microsoft.com/office/drawing/2014/main" id="{49AAB831-DF06-4692-9963-4A040543B2AB}"/>
                </a:ext>
              </a:extLst>
            </p:cNvPr>
            <p:cNvSpPr/>
            <p:nvPr/>
          </p:nvSpPr>
          <p:spPr>
            <a:xfrm>
              <a:off x="1375085" y="978743"/>
              <a:ext cx="3798875" cy="4878208"/>
            </a:xfrm>
            <a:custGeom>
              <a:avLst/>
              <a:gdLst>
                <a:gd name="connsiteX0" fmla="*/ 2029941 w 2128754"/>
                <a:gd name="connsiteY0" fmla="*/ 2268832 h 2733575"/>
                <a:gd name="connsiteX1" fmla="*/ 1955197 w 2128754"/>
                <a:gd name="connsiteY1" fmla="*/ 2263814 h 2733575"/>
                <a:gd name="connsiteX2" fmla="*/ 1933803 w 2128754"/>
                <a:gd name="connsiteY2" fmla="*/ 2252457 h 2733575"/>
                <a:gd name="connsiteX3" fmla="*/ 1854833 w 2128754"/>
                <a:gd name="connsiteY3" fmla="*/ 2174808 h 2733575"/>
                <a:gd name="connsiteX4" fmla="*/ 1794351 w 2128754"/>
                <a:gd name="connsiteY4" fmla="*/ 2103233 h 2733575"/>
                <a:gd name="connsiteX5" fmla="*/ 1701383 w 2128754"/>
                <a:gd name="connsiteY5" fmla="*/ 1980948 h 2733575"/>
                <a:gd name="connsiteX6" fmla="*/ 1548990 w 2128754"/>
                <a:gd name="connsiteY6" fmla="*/ 1859192 h 2733575"/>
                <a:gd name="connsiteX7" fmla="*/ 1519937 w 2128754"/>
                <a:gd name="connsiteY7" fmla="*/ 1828555 h 2733575"/>
                <a:gd name="connsiteX8" fmla="*/ 1328983 w 2128754"/>
                <a:gd name="connsiteY8" fmla="*/ 1473058 h 2733575"/>
                <a:gd name="connsiteX9" fmla="*/ 1325550 w 2128754"/>
                <a:gd name="connsiteY9" fmla="*/ 1451929 h 2733575"/>
                <a:gd name="connsiteX10" fmla="*/ 1346943 w 2128754"/>
                <a:gd name="connsiteY10" fmla="*/ 1314062 h 2733575"/>
                <a:gd name="connsiteX11" fmla="*/ 1322116 w 2128754"/>
                <a:gd name="connsiteY11" fmla="*/ 1201021 h 2733575"/>
                <a:gd name="connsiteX12" fmla="*/ 1262955 w 2128754"/>
                <a:gd name="connsiteY12" fmla="*/ 1112543 h 2733575"/>
                <a:gd name="connsiteX13" fmla="*/ 1203001 w 2128754"/>
                <a:gd name="connsiteY13" fmla="*/ 1014293 h 2733575"/>
                <a:gd name="connsiteX14" fmla="*/ 1137765 w 2128754"/>
                <a:gd name="connsiteY14" fmla="*/ 736181 h 2733575"/>
                <a:gd name="connsiteX15" fmla="*/ 1138558 w 2128754"/>
                <a:gd name="connsiteY15" fmla="*/ 476029 h 2733575"/>
                <a:gd name="connsiteX16" fmla="*/ 1145160 w 2128754"/>
                <a:gd name="connsiteY16" fmla="*/ 468370 h 2733575"/>
                <a:gd name="connsiteX17" fmla="*/ 1258729 w 2128754"/>
                <a:gd name="connsiteY17" fmla="*/ 450410 h 2733575"/>
                <a:gd name="connsiteX18" fmla="*/ 1363054 w 2128754"/>
                <a:gd name="connsiteY18" fmla="*/ 422678 h 2733575"/>
                <a:gd name="connsiteX19" fmla="*/ 1379693 w 2128754"/>
                <a:gd name="connsiteY19" fmla="*/ 419773 h 2733575"/>
                <a:gd name="connsiteX20" fmla="*/ 1471869 w 2128754"/>
                <a:gd name="connsiteY20" fmla="*/ 439053 h 2733575"/>
                <a:gd name="connsiteX21" fmla="*/ 1586494 w 2128754"/>
                <a:gd name="connsiteY21" fmla="*/ 465729 h 2733575"/>
                <a:gd name="connsiteX22" fmla="*/ 1761601 w 2128754"/>
                <a:gd name="connsiteY22" fmla="*/ 511685 h 2733575"/>
                <a:gd name="connsiteX23" fmla="*/ 1779297 w 2128754"/>
                <a:gd name="connsiteY23" fmla="*/ 531757 h 2733575"/>
                <a:gd name="connsiteX24" fmla="*/ 1832384 w 2128754"/>
                <a:gd name="connsiteY24" fmla="*/ 594880 h 2733575"/>
                <a:gd name="connsiteX25" fmla="*/ 1861964 w 2128754"/>
                <a:gd name="connsiteY25" fmla="*/ 618915 h 2733575"/>
                <a:gd name="connsiteX26" fmla="*/ 1876755 w 2128754"/>
                <a:gd name="connsiteY26" fmla="*/ 632649 h 2733575"/>
                <a:gd name="connsiteX27" fmla="*/ 1901582 w 2128754"/>
                <a:gd name="connsiteY27" fmla="*/ 619971 h 2733575"/>
                <a:gd name="connsiteX28" fmla="*/ 1874906 w 2128754"/>
                <a:gd name="connsiteY28" fmla="*/ 572167 h 2733575"/>
                <a:gd name="connsiteX29" fmla="*/ 1893130 w 2128754"/>
                <a:gd name="connsiteY29" fmla="*/ 582203 h 2733575"/>
                <a:gd name="connsiteX30" fmla="*/ 1923767 w 2128754"/>
                <a:gd name="connsiteY30" fmla="*/ 616274 h 2733575"/>
                <a:gd name="connsiteX31" fmla="*/ 1936973 w 2128754"/>
                <a:gd name="connsiteY31" fmla="*/ 628423 h 2733575"/>
                <a:gd name="connsiteX32" fmla="*/ 1951235 w 2128754"/>
                <a:gd name="connsiteY32" fmla="*/ 625518 h 2733575"/>
                <a:gd name="connsiteX33" fmla="*/ 1954932 w 2128754"/>
                <a:gd name="connsiteY33" fmla="*/ 611255 h 2733575"/>
                <a:gd name="connsiteX34" fmla="*/ 1909769 w 2128754"/>
                <a:gd name="connsiteY34" fmla="*/ 543114 h 2733575"/>
                <a:gd name="connsiteX35" fmla="*/ 1964176 w 2128754"/>
                <a:gd name="connsiteY35" fmla="*/ 588013 h 2733575"/>
                <a:gd name="connsiteX36" fmla="*/ 1977910 w 2128754"/>
                <a:gd name="connsiteY36" fmla="*/ 596201 h 2733575"/>
                <a:gd name="connsiteX37" fmla="*/ 1996662 w 2128754"/>
                <a:gd name="connsiteY37" fmla="*/ 583259 h 2733575"/>
                <a:gd name="connsiteX38" fmla="*/ 1985041 w 2128754"/>
                <a:gd name="connsiteY38" fmla="*/ 557904 h 2733575"/>
                <a:gd name="connsiteX39" fmla="*/ 1955989 w 2128754"/>
                <a:gd name="connsiteY39" fmla="*/ 529644 h 2733575"/>
                <a:gd name="connsiteX40" fmla="*/ 1979231 w 2128754"/>
                <a:gd name="connsiteY40" fmla="*/ 544435 h 2733575"/>
                <a:gd name="connsiteX41" fmla="*/ 1995342 w 2128754"/>
                <a:gd name="connsiteY41" fmla="*/ 535983 h 2733575"/>
                <a:gd name="connsiteX42" fmla="*/ 1976061 w 2128754"/>
                <a:gd name="connsiteY42" fmla="*/ 501384 h 2733575"/>
                <a:gd name="connsiteX43" fmla="*/ 1924295 w 2128754"/>
                <a:gd name="connsiteY43" fmla="*/ 463088 h 2733575"/>
                <a:gd name="connsiteX44" fmla="*/ 1840571 w 2128754"/>
                <a:gd name="connsiteY44" fmla="*/ 420301 h 2733575"/>
                <a:gd name="connsiteX45" fmla="*/ 1821819 w 2128754"/>
                <a:gd name="connsiteY45" fmla="*/ 410793 h 2733575"/>
                <a:gd name="connsiteX46" fmla="*/ 1787748 w 2128754"/>
                <a:gd name="connsiteY46" fmla="*/ 397323 h 2733575"/>
                <a:gd name="connsiteX47" fmla="*/ 1754470 w 2128754"/>
                <a:gd name="connsiteY47" fmla="*/ 391777 h 2733575"/>
                <a:gd name="connsiteX48" fmla="*/ 1692404 w 2128754"/>
                <a:gd name="connsiteY48" fmla="*/ 366158 h 2733575"/>
                <a:gd name="connsiteX49" fmla="*/ 1596530 w 2128754"/>
                <a:gd name="connsiteY49" fmla="*/ 330767 h 2733575"/>
                <a:gd name="connsiteX50" fmla="*/ 1518089 w 2128754"/>
                <a:gd name="connsiteY50" fmla="*/ 303299 h 2733575"/>
                <a:gd name="connsiteX51" fmla="*/ 1419046 w 2128754"/>
                <a:gd name="connsiteY51" fmla="*/ 285075 h 2733575"/>
                <a:gd name="connsiteX52" fmla="*/ 1305741 w 2128754"/>
                <a:gd name="connsiteY52" fmla="*/ 275831 h 2733575"/>
                <a:gd name="connsiteX53" fmla="*/ 1162064 w 2128754"/>
                <a:gd name="connsiteY53" fmla="*/ 266851 h 2733575"/>
                <a:gd name="connsiteX54" fmla="*/ 1117693 w 2128754"/>
                <a:gd name="connsiteY54" fmla="*/ 264210 h 2733575"/>
                <a:gd name="connsiteX55" fmla="*/ 1070680 w 2128754"/>
                <a:gd name="connsiteY55" fmla="*/ 255230 h 2733575"/>
                <a:gd name="connsiteX56" fmla="*/ 952357 w 2128754"/>
                <a:gd name="connsiteY56" fmla="*/ 272134 h 2733575"/>
                <a:gd name="connsiteX57" fmla="*/ 906930 w 2128754"/>
                <a:gd name="connsiteY57" fmla="*/ 287452 h 2733575"/>
                <a:gd name="connsiteX58" fmla="*/ 870218 w 2128754"/>
                <a:gd name="connsiteY58" fmla="*/ 291414 h 2733575"/>
                <a:gd name="connsiteX59" fmla="*/ 835883 w 2128754"/>
                <a:gd name="connsiteY59" fmla="*/ 291414 h 2733575"/>
                <a:gd name="connsiteX60" fmla="*/ 824791 w 2128754"/>
                <a:gd name="connsiteY60" fmla="*/ 288245 h 2733575"/>
                <a:gd name="connsiteX61" fmla="*/ 811585 w 2128754"/>
                <a:gd name="connsiteY61" fmla="*/ 246515 h 2733575"/>
                <a:gd name="connsiteX62" fmla="*/ 810528 w 2128754"/>
                <a:gd name="connsiteY62" fmla="*/ 228555 h 2733575"/>
                <a:gd name="connsiteX63" fmla="*/ 813434 w 2128754"/>
                <a:gd name="connsiteY63" fmla="*/ 176525 h 2733575"/>
                <a:gd name="connsiteX64" fmla="*/ 769327 w 2128754"/>
                <a:gd name="connsiteY64" fmla="*/ 48958 h 2733575"/>
                <a:gd name="connsiteX65" fmla="*/ 699865 w 2128754"/>
                <a:gd name="connsiteY65" fmla="*/ 5643 h 2733575"/>
                <a:gd name="connsiteX66" fmla="*/ 564639 w 2128754"/>
                <a:gd name="connsiteY66" fmla="*/ 24659 h 2733575"/>
                <a:gd name="connsiteX67" fmla="*/ 493592 w 2128754"/>
                <a:gd name="connsiteY67" fmla="*/ 90688 h 2733575"/>
                <a:gd name="connsiteX68" fmla="*/ 485405 w 2128754"/>
                <a:gd name="connsiteY68" fmla="*/ 139813 h 2733575"/>
                <a:gd name="connsiteX69" fmla="*/ 494121 w 2128754"/>
                <a:gd name="connsiteY69" fmla="*/ 164904 h 2733575"/>
                <a:gd name="connsiteX70" fmla="*/ 493064 w 2128754"/>
                <a:gd name="connsiteY70" fmla="*/ 192900 h 2733575"/>
                <a:gd name="connsiteX71" fmla="*/ 499139 w 2128754"/>
                <a:gd name="connsiteY71" fmla="*/ 235422 h 2733575"/>
                <a:gd name="connsiteX72" fmla="*/ 503629 w 2128754"/>
                <a:gd name="connsiteY72" fmla="*/ 284811 h 2733575"/>
                <a:gd name="connsiteX73" fmla="*/ 506270 w 2128754"/>
                <a:gd name="connsiteY73" fmla="*/ 312279 h 2733575"/>
                <a:gd name="connsiteX74" fmla="*/ 530040 w 2128754"/>
                <a:gd name="connsiteY74" fmla="*/ 326541 h 2733575"/>
                <a:gd name="connsiteX75" fmla="*/ 536115 w 2128754"/>
                <a:gd name="connsiteY75" fmla="*/ 341595 h 2733575"/>
                <a:gd name="connsiteX76" fmla="*/ 559092 w 2128754"/>
                <a:gd name="connsiteY76" fmla="*/ 340803 h 2733575"/>
                <a:gd name="connsiteX77" fmla="*/ 540605 w 2128754"/>
                <a:gd name="connsiteY77" fmla="*/ 356650 h 2733575"/>
                <a:gd name="connsiteX78" fmla="*/ 547471 w 2128754"/>
                <a:gd name="connsiteY78" fmla="*/ 392305 h 2733575"/>
                <a:gd name="connsiteX79" fmla="*/ 578637 w 2128754"/>
                <a:gd name="connsiteY79" fmla="*/ 418453 h 2733575"/>
                <a:gd name="connsiteX80" fmla="*/ 602671 w 2128754"/>
                <a:gd name="connsiteY80" fmla="*/ 413434 h 2733575"/>
                <a:gd name="connsiteX81" fmla="*/ 644401 w 2128754"/>
                <a:gd name="connsiteY81" fmla="*/ 404983 h 2733575"/>
                <a:gd name="connsiteX82" fmla="*/ 673718 w 2128754"/>
                <a:gd name="connsiteY82" fmla="*/ 420301 h 2733575"/>
                <a:gd name="connsiteX83" fmla="*/ 689829 w 2128754"/>
                <a:gd name="connsiteY83" fmla="*/ 463880 h 2733575"/>
                <a:gd name="connsiteX84" fmla="*/ 682698 w 2128754"/>
                <a:gd name="connsiteY84" fmla="*/ 481312 h 2733575"/>
                <a:gd name="connsiteX85" fmla="*/ 665794 w 2128754"/>
                <a:gd name="connsiteY85" fmla="*/ 492140 h 2733575"/>
                <a:gd name="connsiteX86" fmla="*/ 544038 w 2128754"/>
                <a:gd name="connsiteY86" fmla="*/ 652457 h 2733575"/>
                <a:gd name="connsiteX87" fmla="*/ 509703 w 2128754"/>
                <a:gd name="connsiteY87" fmla="*/ 717693 h 2733575"/>
                <a:gd name="connsiteX88" fmla="*/ 502836 w 2128754"/>
                <a:gd name="connsiteY88" fmla="*/ 738822 h 2733575"/>
                <a:gd name="connsiteX89" fmla="*/ 499931 w 2128754"/>
                <a:gd name="connsiteY89" fmla="*/ 752028 h 2733575"/>
                <a:gd name="connsiteX90" fmla="*/ 468766 w 2128754"/>
                <a:gd name="connsiteY90" fmla="*/ 806699 h 2733575"/>
                <a:gd name="connsiteX91" fmla="*/ 448429 w 2128754"/>
                <a:gd name="connsiteY91" fmla="*/ 813831 h 2733575"/>
                <a:gd name="connsiteX92" fmla="*/ 358894 w 2128754"/>
                <a:gd name="connsiteY92" fmla="*/ 779760 h 2733575"/>
                <a:gd name="connsiteX93" fmla="*/ 326408 w 2128754"/>
                <a:gd name="connsiteY93" fmla="*/ 759951 h 2733575"/>
                <a:gd name="connsiteX94" fmla="*/ 243213 w 2128754"/>
                <a:gd name="connsiteY94" fmla="*/ 672794 h 2733575"/>
                <a:gd name="connsiteX95" fmla="*/ 237138 w 2128754"/>
                <a:gd name="connsiteY95" fmla="*/ 648231 h 2733575"/>
                <a:gd name="connsiteX96" fmla="*/ 246646 w 2128754"/>
                <a:gd name="connsiteY96" fmla="*/ 570318 h 2733575"/>
                <a:gd name="connsiteX97" fmla="*/ 259852 w 2128754"/>
                <a:gd name="connsiteY97" fmla="*/ 533606 h 2733575"/>
                <a:gd name="connsiteX98" fmla="*/ 264342 w 2128754"/>
                <a:gd name="connsiteY98" fmla="*/ 519344 h 2733575"/>
                <a:gd name="connsiteX99" fmla="*/ 248759 w 2128754"/>
                <a:gd name="connsiteY99" fmla="*/ 510100 h 2733575"/>
                <a:gd name="connsiteX100" fmla="*/ 204124 w 2128754"/>
                <a:gd name="connsiteY100" fmla="*/ 543906 h 2733575"/>
                <a:gd name="connsiteX101" fmla="*/ 200955 w 2128754"/>
                <a:gd name="connsiteY101" fmla="*/ 559225 h 2733575"/>
                <a:gd name="connsiteX102" fmla="*/ 165563 w 2128754"/>
                <a:gd name="connsiteY102" fmla="*/ 508251 h 2733575"/>
                <a:gd name="connsiteX103" fmla="*/ 130700 w 2128754"/>
                <a:gd name="connsiteY103" fmla="*/ 449882 h 2733575"/>
                <a:gd name="connsiteX104" fmla="*/ 105345 w 2128754"/>
                <a:gd name="connsiteY104" fmla="*/ 431394 h 2733575"/>
                <a:gd name="connsiteX105" fmla="*/ 94517 w 2128754"/>
                <a:gd name="connsiteY105" fmla="*/ 450410 h 2733575"/>
                <a:gd name="connsiteX106" fmla="*/ 113005 w 2128754"/>
                <a:gd name="connsiteY106" fmla="*/ 495045 h 2733575"/>
                <a:gd name="connsiteX107" fmla="*/ 80255 w 2128754"/>
                <a:gd name="connsiteY107" fmla="*/ 439053 h 2733575"/>
                <a:gd name="connsiteX108" fmla="*/ 58333 w 2128754"/>
                <a:gd name="connsiteY108" fmla="*/ 437205 h 2733575"/>
                <a:gd name="connsiteX109" fmla="*/ 53843 w 2128754"/>
                <a:gd name="connsiteY109" fmla="*/ 455428 h 2733575"/>
                <a:gd name="connsiteX110" fmla="*/ 61503 w 2128754"/>
                <a:gd name="connsiteY110" fmla="*/ 474180 h 2733575"/>
                <a:gd name="connsiteX111" fmla="*/ 81047 w 2128754"/>
                <a:gd name="connsiteY111" fmla="*/ 513269 h 2733575"/>
                <a:gd name="connsiteX112" fmla="*/ 57541 w 2128754"/>
                <a:gd name="connsiteY112" fmla="*/ 473916 h 2733575"/>
                <a:gd name="connsiteX113" fmla="*/ 37996 w 2128754"/>
                <a:gd name="connsiteY113" fmla="*/ 463352 h 2733575"/>
                <a:gd name="connsiteX114" fmla="*/ 31658 w 2128754"/>
                <a:gd name="connsiteY114" fmla="*/ 484745 h 2733575"/>
                <a:gd name="connsiteX115" fmla="*/ 49882 w 2128754"/>
                <a:gd name="connsiteY115" fmla="*/ 525154 h 2733575"/>
                <a:gd name="connsiteX116" fmla="*/ 76029 w 2128754"/>
                <a:gd name="connsiteY116" fmla="*/ 568997 h 2733575"/>
                <a:gd name="connsiteX117" fmla="*/ 76029 w 2128754"/>
                <a:gd name="connsiteY117" fmla="*/ 581939 h 2733575"/>
                <a:gd name="connsiteX118" fmla="*/ 63351 w 2128754"/>
                <a:gd name="connsiteY118" fmla="*/ 580618 h 2733575"/>
                <a:gd name="connsiteX119" fmla="*/ 25055 w 2128754"/>
                <a:gd name="connsiteY119" fmla="*/ 548396 h 2733575"/>
                <a:gd name="connsiteX120" fmla="*/ 3926 w 2128754"/>
                <a:gd name="connsiteY120" fmla="*/ 546548 h 2733575"/>
                <a:gd name="connsiteX121" fmla="*/ 4454 w 2128754"/>
                <a:gd name="connsiteY121" fmla="*/ 566092 h 2733575"/>
                <a:gd name="connsiteX122" fmla="*/ 71803 w 2128754"/>
                <a:gd name="connsiteY122" fmla="*/ 628951 h 2733575"/>
                <a:gd name="connsiteX123" fmla="*/ 106930 w 2128754"/>
                <a:gd name="connsiteY123" fmla="*/ 675699 h 2733575"/>
                <a:gd name="connsiteX124" fmla="*/ 127267 w 2128754"/>
                <a:gd name="connsiteY124" fmla="*/ 700262 h 2733575"/>
                <a:gd name="connsiteX125" fmla="*/ 203860 w 2128754"/>
                <a:gd name="connsiteY125" fmla="*/ 792701 h 2733575"/>
                <a:gd name="connsiteX126" fmla="*/ 347538 w 2128754"/>
                <a:gd name="connsiteY126" fmla="*/ 959621 h 2733575"/>
                <a:gd name="connsiteX127" fmla="*/ 424659 w 2128754"/>
                <a:gd name="connsiteY127" fmla="*/ 1021688 h 2733575"/>
                <a:gd name="connsiteX128" fmla="*/ 484612 w 2128754"/>
                <a:gd name="connsiteY128" fmla="*/ 1023008 h 2733575"/>
                <a:gd name="connsiteX129" fmla="*/ 490423 w 2128754"/>
                <a:gd name="connsiteY129" fmla="*/ 1018518 h 2733575"/>
                <a:gd name="connsiteX130" fmla="*/ 545887 w 2128754"/>
                <a:gd name="connsiteY130" fmla="*/ 967280 h 2733575"/>
                <a:gd name="connsiteX131" fmla="*/ 621687 w 2128754"/>
                <a:gd name="connsiteY131" fmla="*/ 890688 h 2733575"/>
                <a:gd name="connsiteX132" fmla="*/ 695903 w 2128754"/>
                <a:gd name="connsiteY132" fmla="*/ 810133 h 2733575"/>
                <a:gd name="connsiteX133" fmla="*/ 702506 w 2128754"/>
                <a:gd name="connsiteY133" fmla="*/ 811189 h 2733575"/>
                <a:gd name="connsiteX134" fmla="*/ 717825 w 2128754"/>
                <a:gd name="connsiteY134" fmla="*/ 835488 h 2733575"/>
                <a:gd name="connsiteX135" fmla="*/ 767214 w 2128754"/>
                <a:gd name="connsiteY135" fmla="*/ 925022 h 2733575"/>
                <a:gd name="connsiteX136" fmla="*/ 835619 w 2128754"/>
                <a:gd name="connsiteY136" fmla="*/ 1055230 h 2733575"/>
                <a:gd name="connsiteX137" fmla="*/ 845391 w 2128754"/>
                <a:gd name="connsiteY137" fmla="*/ 1076623 h 2733575"/>
                <a:gd name="connsiteX138" fmla="*/ 859654 w 2128754"/>
                <a:gd name="connsiteY138" fmla="*/ 1163253 h 2733575"/>
                <a:gd name="connsiteX139" fmla="*/ 847504 w 2128754"/>
                <a:gd name="connsiteY139" fmla="*/ 1180156 h 2733575"/>
                <a:gd name="connsiteX140" fmla="*/ 759819 w 2128754"/>
                <a:gd name="connsiteY140" fmla="*/ 1202077 h 2733575"/>
                <a:gd name="connsiteX141" fmla="*/ 648891 w 2128754"/>
                <a:gd name="connsiteY141" fmla="*/ 1242487 h 2733575"/>
                <a:gd name="connsiteX142" fmla="*/ 538492 w 2128754"/>
                <a:gd name="connsiteY142" fmla="*/ 1287650 h 2733575"/>
                <a:gd name="connsiteX143" fmla="*/ 429413 w 2128754"/>
                <a:gd name="connsiteY143" fmla="*/ 1349981 h 2733575"/>
                <a:gd name="connsiteX144" fmla="*/ 387155 w 2128754"/>
                <a:gd name="connsiteY144" fmla="*/ 1467511 h 2733575"/>
                <a:gd name="connsiteX145" fmla="*/ 428884 w 2128754"/>
                <a:gd name="connsiteY145" fmla="*/ 1563649 h 2733575"/>
                <a:gd name="connsiteX146" fmla="*/ 659456 w 2128754"/>
                <a:gd name="connsiteY146" fmla="*/ 1879793 h 2733575"/>
                <a:gd name="connsiteX147" fmla="*/ 680321 w 2128754"/>
                <a:gd name="connsiteY147" fmla="*/ 1909373 h 2733575"/>
                <a:gd name="connsiteX148" fmla="*/ 721522 w 2128754"/>
                <a:gd name="connsiteY148" fmla="*/ 1998380 h 2733575"/>
                <a:gd name="connsiteX149" fmla="*/ 720994 w 2128754"/>
                <a:gd name="connsiteY149" fmla="*/ 2001021 h 2733575"/>
                <a:gd name="connsiteX150" fmla="*/ 717825 w 2128754"/>
                <a:gd name="connsiteY150" fmla="*/ 1998380 h 2733575"/>
                <a:gd name="connsiteX151" fmla="*/ 676359 w 2128754"/>
                <a:gd name="connsiteY151" fmla="*/ 1953745 h 2733575"/>
                <a:gd name="connsiteX152" fmla="*/ 666587 w 2128754"/>
                <a:gd name="connsiteY152" fmla="*/ 1952952 h 2733575"/>
                <a:gd name="connsiteX153" fmla="*/ 666058 w 2128754"/>
                <a:gd name="connsiteY153" fmla="*/ 1962724 h 2733575"/>
                <a:gd name="connsiteX154" fmla="*/ 673982 w 2128754"/>
                <a:gd name="connsiteY154" fmla="*/ 1971176 h 2733575"/>
                <a:gd name="connsiteX155" fmla="*/ 682962 w 2128754"/>
                <a:gd name="connsiteY155" fmla="*/ 1978571 h 2733575"/>
                <a:gd name="connsiteX156" fmla="*/ 707788 w 2128754"/>
                <a:gd name="connsiteY156" fmla="*/ 2020829 h 2733575"/>
                <a:gd name="connsiteX157" fmla="*/ 702770 w 2128754"/>
                <a:gd name="connsiteY157" fmla="*/ 2048297 h 2733575"/>
                <a:gd name="connsiteX158" fmla="*/ 671869 w 2128754"/>
                <a:gd name="connsiteY158" fmla="*/ 2054372 h 2733575"/>
                <a:gd name="connsiteX159" fmla="*/ 614556 w 2128754"/>
                <a:gd name="connsiteY159" fmla="*/ 2038789 h 2733575"/>
                <a:gd name="connsiteX160" fmla="*/ 604520 w 2128754"/>
                <a:gd name="connsiteY160" fmla="*/ 2041958 h 2733575"/>
                <a:gd name="connsiteX161" fmla="*/ 611387 w 2128754"/>
                <a:gd name="connsiteY161" fmla="*/ 2051731 h 2733575"/>
                <a:gd name="connsiteX162" fmla="*/ 690621 w 2128754"/>
                <a:gd name="connsiteY162" fmla="*/ 2074708 h 2733575"/>
                <a:gd name="connsiteX163" fmla="*/ 677415 w 2128754"/>
                <a:gd name="connsiteY163" fmla="*/ 2096630 h 2733575"/>
                <a:gd name="connsiteX164" fmla="*/ 669492 w 2128754"/>
                <a:gd name="connsiteY164" fmla="*/ 2117231 h 2733575"/>
                <a:gd name="connsiteX165" fmla="*/ 635157 w 2128754"/>
                <a:gd name="connsiteY165" fmla="*/ 2169261 h 2733575"/>
                <a:gd name="connsiteX166" fmla="*/ 552754 w 2128754"/>
                <a:gd name="connsiteY166" fmla="*/ 2205709 h 2733575"/>
                <a:gd name="connsiteX167" fmla="*/ 533738 w 2128754"/>
                <a:gd name="connsiteY167" fmla="*/ 2242157 h 2733575"/>
                <a:gd name="connsiteX168" fmla="*/ 563846 w 2128754"/>
                <a:gd name="connsiteY168" fmla="*/ 2267511 h 2733575"/>
                <a:gd name="connsiteX169" fmla="*/ 710429 w 2128754"/>
                <a:gd name="connsiteY169" fmla="*/ 2254042 h 2733575"/>
                <a:gd name="connsiteX170" fmla="*/ 773553 w 2128754"/>
                <a:gd name="connsiteY170" fmla="*/ 2231856 h 2733575"/>
                <a:gd name="connsiteX171" fmla="*/ 921984 w 2128754"/>
                <a:gd name="connsiteY171" fmla="*/ 2178769 h 2733575"/>
                <a:gd name="connsiteX172" fmla="*/ 972430 w 2128754"/>
                <a:gd name="connsiteY172" fmla="*/ 2151566 h 2733575"/>
                <a:gd name="connsiteX173" fmla="*/ 989333 w 2128754"/>
                <a:gd name="connsiteY173" fmla="*/ 2134398 h 2733575"/>
                <a:gd name="connsiteX174" fmla="*/ 987749 w 2128754"/>
                <a:gd name="connsiteY174" fmla="*/ 2115382 h 2733575"/>
                <a:gd name="connsiteX175" fmla="*/ 952093 w 2128754"/>
                <a:gd name="connsiteY175" fmla="*/ 2063616 h 2733575"/>
                <a:gd name="connsiteX176" fmla="*/ 923041 w 2128754"/>
                <a:gd name="connsiteY176" fmla="*/ 2023735 h 2733575"/>
                <a:gd name="connsiteX177" fmla="*/ 889763 w 2128754"/>
                <a:gd name="connsiteY177" fmla="*/ 1990984 h 2733575"/>
                <a:gd name="connsiteX178" fmla="*/ 858861 w 2128754"/>
                <a:gd name="connsiteY178" fmla="*/ 1947142 h 2733575"/>
                <a:gd name="connsiteX179" fmla="*/ 821093 w 2128754"/>
                <a:gd name="connsiteY179" fmla="*/ 1882170 h 2733575"/>
                <a:gd name="connsiteX180" fmla="*/ 759555 w 2128754"/>
                <a:gd name="connsiteY180" fmla="*/ 1770186 h 2733575"/>
                <a:gd name="connsiteX181" fmla="*/ 725748 w 2128754"/>
                <a:gd name="connsiteY181" fmla="*/ 1675105 h 2733575"/>
                <a:gd name="connsiteX182" fmla="*/ 709109 w 2128754"/>
                <a:gd name="connsiteY182" fmla="*/ 1620961 h 2733575"/>
                <a:gd name="connsiteX183" fmla="*/ 643609 w 2128754"/>
                <a:gd name="connsiteY183" fmla="*/ 1517165 h 2733575"/>
                <a:gd name="connsiteX184" fmla="*/ 635949 w 2128754"/>
                <a:gd name="connsiteY184" fmla="*/ 1507128 h 2733575"/>
                <a:gd name="connsiteX185" fmla="*/ 792041 w 2128754"/>
                <a:gd name="connsiteY185" fmla="*/ 1524560 h 2733575"/>
                <a:gd name="connsiteX186" fmla="*/ 990654 w 2128754"/>
                <a:gd name="connsiteY186" fmla="*/ 1507393 h 2733575"/>
                <a:gd name="connsiteX187" fmla="*/ 1002275 w 2128754"/>
                <a:gd name="connsiteY187" fmla="*/ 1512939 h 2733575"/>
                <a:gd name="connsiteX188" fmla="*/ 1039779 w 2128754"/>
                <a:gd name="connsiteY188" fmla="*/ 1572893 h 2733575"/>
                <a:gd name="connsiteX189" fmla="*/ 1190852 w 2128754"/>
                <a:gd name="connsiteY189" fmla="*/ 1758036 h 2733575"/>
                <a:gd name="connsiteX190" fmla="*/ 1274840 w 2128754"/>
                <a:gd name="connsiteY190" fmla="*/ 1858664 h 2733575"/>
                <a:gd name="connsiteX191" fmla="*/ 1320268 w 2128754"/>
                <a:gd name="connsiteY191" fmla="*/ 1932087 h 2733575"/>
                <a:gd name="connsiteX192" fmla="*/ 1398709 w 2128754"/>
                <a:gd name="connsiteY192" fmla="*/ 1997323 h 2733575"/>
                <a:gd name="connsiteX193" fmla="*/ 1443873 w 2128754"/>
                <a:gd name="connsiteY193" fmla="*/ 2022678 h 2733575"/>
                <a:gd name="connsiteX194" fmla="*/ 1702440 w 2128754"/>
                <a:gd name="connsiteY194" fmla="*/ 2235554 h 2733575"/>
                <a:gd name="connsiteX195" fmla="*/ 1842156 w 2128754"/>
                <a:gd name="connsiteY195" fmla="*/ 2380024 h 2733575"/>
                <a:gd name="connsiteX196" fmla="*/ 1847438 w 2128754"/>
                <a:gd name="connsiteY196" fmla="*/ 2389004 h 2733575"/>
                <a:gd name="connsiteX197" fmla="*/ 1845589 w 2128754"/>
                <a:gd name="connsiteY197" fmla="*/ 2389796 h 2733575"/>
                <a:gd name="connsiteX198" fmla="*/ 1818914 w 2128754"/>
                <a:gd name="connsiteY198" fmla="*/ 2401681 h 2733575"/>
                <a:gd name="connsiteX199" fmla="*/ 1828950 w 2128754"/>
                <a:gd name="connsiteY199" fmla="*/ 2426244 h 2733575"/>
                <a:gd name="connsiteX200" fmla="*/ 1847702 w 2128754"/>
                <a:gd name="connsiteY200" fmla="*/ 2447637 h 2733575"/>
                <a:gd name="connsiteX201" fmla="*/ 1852192 w 2128754"/>
                <a:gd name="connsiteY201" fmla="*/ 2453447 h 2733575"/>
                <a:gd name="connsiteX202" fmla="*/ 1872001 w 2128754"/>
                <a:gd name="connsiteY202" fmla="*/ 2491480 h 2733575"/>
                <a:gd name="connsiteX203" fmla="*/ 1882301 w 2128754"/>
                <a:gd name="connsiteY203" fmla="*/ 2536907 h 2733575"/>
                <a:gd name="connsiteX204" fmla="*/ 1910825 w 2128754"/>
                <a:gd name="connsiteY204" fmla="*/ 2545887 h 2733575"/>
                <a:gd name="connsiteX205" fmla="*/ 1916372 w 2128754"/>
                <a:gd name="connsiteY205" fmla="*/ 2544831 h 2733575"/>
                <a:gd name="connsiteX206" fmla="*/ 1922711 w 2128754"/>
                <a:gd name="connsiteY206" fmla="*/ 2571770 h 2733575"/>
                <a:gd name="connsiteX207" fmla="*/ 1931690 w 2128754"/>
                <a:gd name="connsiteY207" fmla="*/ 2609802 h 2733575"/>
                <a:gd name="connsiteX208" fmla="*/ 1919277 w 2128754"/>
                <a:gd name="connsiteY208" fmla="*/ 2660248 h 2733575"/>
                <a:gd name="connsiteX209" fmla="*/ 1909241 w 2128754"/>
                <a:gd name="connsiteY209" fmla="*/ 2693791 h 2733575"/>
                <a:gd name="connsiteX210" fmla="*/ 1925616 w 2128754"/>
                <a:gd name="connsiteY210" fmla="*/ 2734464 h 2733575"/>
                <a:gd name="connsiteX211" fmla="*/ 1949914 w 2128754"/>
                <a:gd name="connsiteY211" fmla="*/ 2734464 h 2733575"/>
                <a:gd name="connsiteX212" fmla="*/ 1965761 w 2128754"/>
                <a:gd name="connsiteY212" fmla="*/ 2728654 h 2733575"/>
                <a:gd name="connsiteX213" fmla="*/ 2012773 w 2128754"/>
                <a:gd name="connsiteY213" fmla="*/ 2682698 h 2733575"/>
                <a:gd name="connsiteX214" fmla="*/ 2044467 w 2128754"/>
                <a:gd name="connsiteY214" fmla="*/ 2620103 h 2733575"/>
                <a:gd name="connsiteX215" fmla="*/ 2072199 w 2128754"/>
                <a:gd name="connsiteY215" fmla="*/ 2538492 h 2733575"/>
                <a:gd name="connsiteX216" fmla="*/ 2104685 w 2128754"/>
                <a:gd name="connsiteY216" fmla="*/ 2409604 h 2733575"/>
                <a:gd name="connsiteX217" fmla="*/ 2128455 w 2128754"/>
                <a:gd name="connsiteY217" fmla="*/ 2306600 h 2733575"/>
                <a:gd name="connsiteX218" fmla="*/ 2029941 w 2128754"/>
                <a:gd name="connsiteY218" fmla="*/ 2268832 h 2733575"/>
                <a:gd name="connsiteX219" fmla="*/ 65200 w 2128754"/>
                <a:gd name="connsiteY219" fmla="*/ 483689 h 2733575"/>
                <a:gd name="connsiteX220" fmla="*/ 67841 w 2128754"/>
                <a:gd name="connsiteY220" fmla="*/ 488179 h 2733575"/>
                <a:gd name="connsiteX221" fmla="*/ 65200 w 2128754"/>
                <a:gd name="connsiteY221" fmla="*/ 483689 h 2733575"/>
                <a:gd name="connsiteX222" fmla="*/ 1847966 w 2128754"/>
                <a:gd name="connsiteY222" fmla="*/ 2414094 h 2733575"/>
                <a:gd name="connsiteX223" fmla="*/ 1835817 w 2128754"/>
                <a:gd name="connsiteY223" fmla="*/ 2408284 h 2733575"/>
                <a:gd name="connsiteX224" fmla="*/ 1837666 w 2128754"/>
                <a:gd name="connsiteY224" fmla="*/ 2406435 h 2733575"/>
                <a:gd name="connsiteX225" fmla="*/ 1849815 w 2128754"/>
                <a:gd name="connsiteY225" fmla="*/ 2413566 h 2733575"/>
                <a:gd name="connsiteX226" fmla="*/ 1847966 w 2128754"/>
                <a:gd name="connsiteY226" fmla="*/ 2414094 h 2733575"/>
                <a:gd name="connsiteX227" fmla="*/ 1891017 w 2128754"/>
                <a:gd name="connsiteY227" fmla="*/ 2500724 h 2733575"/>
                <a:gd name="connsiteX228" fmla="*/ 1901846 w 2128754"/>
                <a:gd name="connsiteY228" fmla="*/ 2530833 h 2733575"/>
                <a:gd name="connsiteX229" fmla="*/ 1891017 w 2128754"/>
                <a:gd name="connsiteY229" fmla="*/ 2500724 h 273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8754" h="2733575">
                  <a:moveTo>
                    <a:pt x="2029941" y="2268832"/>
                  </a:moveTo>
                  <a:cubicBezTo>
                    <a:pt x="2003529" y="2269889"/>
                    <a:pt x="1980816" y="2268040"/>
                    <a:pt x="1955197" y="2263814"/>
                  </a:cubicBezTo>
                  <a:cubicBezTo>
                    <a:pt x="1946481" y="2262229"/>
                    <a:pt x="1939878" y="2258532"/>
                    <a:pt x="1933803" y="2252457"/>
                  </a:cubicBezTo>
                  <a:cubicBezTo>
                    <a:pt x="1907920" y="2226310"/>
                    <a:pt x="1881509" y="2200427"/>
                    <a:pt x="1854833" y="2174808"/>
                  </a:cubicBezTo>
                  <a:cubicBezTo>
                    <a:pt x="1832120" y="2153150"/>
                    <a:pt x="1812311" y="2129116"/>
                    <a:pt x="1794351" y="2103233"/>
                  </a:cubicBezTo>
                  <a:cubicBezTo>
                    <a:pt x="1765299" y="2060975"/>
                    <a:pt x="1734398" y="2020037"/>
                    <a:pt x="1701383" y="1980948"/>
                  </a:cubicBezTo>
                  <a:cubicBezTo>
                    <a:pt x="1658597" y="1930503"/>
                    <a:pt x="1608151" y="1889301"/>
                    <a:pt x="1548990" y="1859192"/>
                  </a:cubicBezTo>
                  <a:cubicBezTo>
                    <a:pt x="1535520" y="1852325"/>
                    <a:pt x="1526540" y="1843081"/>
                    <a:pt x="1519937" y="1828555"/>
                  </a:cubicBezTo>
                  <a:cubicBezTo>
                    <a:pt x="1464474" y="1705742"/>
                    <a:pt x="1396860" y="1589268"/>
                    <a:pt x="1328983" y="1473058"/>
                  </a:cubicBezTo>
                  <a:cubicBezTo>
                    <a:pt x="1324758" y="1465927"/>
                    <a:pt x="1323965" y="1459852"/>
                    <a:pt x="1325550" y="1451929"/>
                  </a:cubicBezTo>
                  <a:cubicBezTo>
                    <a:pt x="1335322" y="1406501"/>
                    <a:pt x="1344830" y="1360810"/>
                    <a:pt x="1346943" y="1314062"/>
                  </a:cubicBezTo>
                  <a:cubicBezTo>
                    <a:pt x="1348792" y="1274180"/>
                    <a:pt x="1341397" y="1236412"/>
                    <a:pt x="1322116" y="1201021"/>
                  </a:cubicBezTo>
                  <a:cubicBezTo>
                    <a:pt x="1304949" y="1169591"/>
                    <a:pt x="1283556" y="1141331"/>
                    <a:pt x="1262955" y="1112543"/>
                  </a:cubicBezTo>
                  <a:cubicBezTo>
                    <a:pt x="1240505" y="1081378"/>
                    <a:pt x="1218320" y="1049948"/>
                    <a:pt x="1203001" y="1014293"/>
                  </a:cubicBezTo>
                  <a:cubicBezTo>
                    <a:pt x="1165233" y="925286"/>
                    <a:pt x="1146745" y="831526"/>
                    <a:pt x="1137765" y="736181"/>
                  </a:cubicBezTo>
                  <a:cubicBezTo>
                    <a:pt x="1129578" y="649816"/>
                    <a:pt x="1136709" y="562659"/>
                    <a:pt x="1138558" y="476029"/>
                  </a:cubicBezTo>
                  <a:cubicBezTo>
                    <a:pt x="1138558" y="471011"/>
                    <a:pt x="1140406" y="468898"/>
                    <a:pt x="1145160" y="468370"/>
                  </a:cubicBezTo>
                  <a:cubicBezTo>
                    <a:pt x="1183457" y="465729"/>
                    <a:pt x="1220961" y="455957"/>
                    <a:pt x="1258729" y="450410"/>
                  </a:cubicBezTo>
                  <a:cubicBezTo>
                    <a:pt x="1294649" y="445392"/>
                    <a:pt x="1330568" y="440902"/>
                    <a:pt x="1363054" y="422678"/>
                  </a:cubicBezTo>
                  <a:cubicBezTo>
                    <a:pt x="1368336" y="419773"/>
                    <a:pt x="1373883" y="419509"/>
                    <a:pt x="1379693" y="419773"/>
                  </a:cubicBezTo>
                  <a:cubicBezTo>
                    <a:pt x="1411651" y="420830"/>
                    <a:pt x="1442552" y="425584"/>
                    <a:pt x="1471869" y="439053"/>
                  </a:cubicBezTo>
                  <a:cubicBezTo>
                    <a:pt x="1508052" y="455693"/>
                    <a:pt x="1546613" y="463880"/>
                    <a:pt x="1586494" y="465729"/>
                  </a:cubicBezTo>
                  <a:cubicBezTo>
                    <a:pt x="1648297" y="468634"/>
                    <a:pt x="1708250" y="476557"/>
                    <a:pt x="1761601" y="511685"/>
                  </a:cubicBezTo>
                  <a:cubicBezTo>
                    <a:pt x="1769789" y="516967"/>
                    <a:pt x="1775863" y="522249"/>
                    <a:pt x="1779297" y="531757"/>
                  </a:cubicBezTo>
                  <a:cubicBezTo>
                    <a:pt x="1789069" y="559225"/>
                    <a:pt x="1806765" y="580618"/>
                    <a:pt x="1832384" y="594880"/>
                  </a:cubicBezTo>
                  <a:cubicBezTo>
                    <a:pt x="1843741" y="601219"/>
                    <a:pt x="1853777" y="608878"/>
                    <a:pt x="1861964" y="618915"/>
                  </a:cubicBezTo>
                  <a:cubicBezTo>
                    <a:pt x="1866190" y="624197"/>
                    <a:pt x="1870680" y="629215"/>
                    <a:pt x="1876755" y="632649"/>
                  </a:cubicBezTo>
                  <a:cubicBezTo>
                    <a:pt x="1889696" y="639780"/>
                    <a:pt x="1900261" y="634497"/>
                    <a:pt x="1901582" y="619971"/>
                  </a:cubicBezTo>
                  <a:cubicBezTo>
                    <a:pt x="1903430" y="602276"/>
                    <a:pt x="1888904" y="583788"/>
                    <a:pt x="1874906" y="572167"/>
                  </a:cubicBezTo>
                  <a:cubicBezTo>
                    <a:pt x="1880716" y="570846"/>
                    <a:pt x="1890224" y="579562"/>
                    <a:pt x="1893130" y="582203"/>
                  </a:cubicBezTo>
                  <a:cubicBezTo>
                    <a:pt x="1904487" y="592503"/>
                    <a:pt x="1913995" y="604653"/>
                    <a:pt x="1923767" y="616274"/>
                  </a:cubicBezTo>
                  <a:cubicBezTo>
                    <a:pt x="1927729" y="620764"/>
                    <a:pt x="1931690" y="625253"/>
                    <a:pt x="1936973" y="628423"/>
                  </a:cubicBezTo>
                  <a:cubicBezTo>
                    <a:pt x="1942519" y="631856"/>
                    <a:pt x="1947273" y="629479"/>
                    <a:pt x="1951235" y="625518"/>
                  </a:cubicBezTo>
                  <a:cubicBezTo>
                    <a:pt x="1955197" y="621556"/>
                    <a:pt x="1957838" y="617330"/>
                    <a:pt x="1954932" y="611255"/>
                  </a:cubicBezTo>
                  <a:cubicBezTo>
                    <a:pt x="1946217" y="593824"/>
                    <a:pt x="1925352" y="556584"/>
                    <a:pt x="1909769" y="543114"/>
                  </a:cubicBezTo>
                  <a:cubicBezTo>
                    <a:pt x="1909769" y="543114"/>
                    <a:pt x="1951499" y="578241"/>
                    <a:pt x="1964176" y="588013"/>
                  </a:cubicBezTo>
                  <a:cubicBezTo>
                    <a:pt x="1968402" y="591447"/>
                    <a:pt x="1972628" y="594616"/>
                    <a:pt x="1977910" y="596201"/>
                  </a:cubicBezTo>
                  <a:cubicBezTo>
                    <a:pt x="1989267" y="599899"/>
                    <a:pt x="1995870" y="595409"/>
                    <a:pt x="1996662" y="583259"/>
                  </a:cubicBezTo>
                  <a:cubicBezTo>
                    <a:pt x="1997455" y="572695"/>
                    <a:pt x="1992172" y="565036"/>
                    <a:pt x="1985041" y="557904"/>
                  </a:cubicBezTo>
                  <a:cubicBezTo>
                    <a:pt x="1979231" y="552358"/>
                    <a:pt x="1961799" y="535719"/>
                    <a:pt x="1955989" y="529644"/>
                  </a:cubicBezTo>
                  <a:cubicBezTo>
                    <a:pt x="1961271" y="528852"/>
                    <a:pt x="1975533" y="543378"/>
                    <a:pt x="1979231" y="544435"/>
                  </a:cubicBezTo>
                  <a:cubicBezTo>
                    <a:pt x="1986626" y="546548"/>
                    <a:pt x="1996134" y="541794"/>
                    <a:pt x="1995342" y="535983"/>
                  </a:cubicBezTo>
                  <a:cubicBezTo>
                    <a:pt x="1993757" y="522249"/>
                    <a:pt x="1985834" y="513005"/>
                    <a:pt x="1976061" y="501384"/>
                  </a:cubicBezTo>
                  <a:cubicBezTo>
                    <a:pt x="1959158" y="481840"/>
                    <a:pt x="1939085" y="469426"/>
                    <a:pt x="1924295" y="463088"/>
                  </a:cubicBezTo>
                  <a:cubicBezTo>
                    <a:pt x="1893130" y="449882"/>
                    <a:pt x="1873057" y="429281"/>
                    <a:pt x="1840571" y="420301"/>
                  </a:cubicBezTo>
                  <a:cubicBezTo>
                    <a:pt x="1833704" y="418453"/>
                    <a:pt x="1827894" y="414491"/>
                    <a:pt x="1821819" y="410793"/>
                  </a:cubicBezTo>
                  <a:cubicBezTo>
                    <a:pt x="1811255" y="404455"/>
                    <a:pt x="1800954" y="396267"/>
                    <a:pt x="1787748" y="397323"/>
                  </a:cubicBezTo>
                  <a:cubicBezTo>
                    <a:pt x="1776128" y="398116"/>
                    <a:pt x="1765035" y="396003"/>
                    <a:pt x="1754470" y="391777"/>
                  </a:cubicBezTo>
                  <a:cubicBezTo>
                    <a:pt x="1733605" y="383590"/>
                    <a:pt x="1712476" y="376194"/>
                    <a:pt x="1692404" y="366158"/>
                  </a:cubicBezTo>
                  <a:cubicBezTo>
                    <a:pt x="1661766" y="350839"/>
                    <a:pt x="1629016" y="341595"/>
                    <a:pt x="1596530" y="330767"/>
                  </a:cubicBezTo>
                  <a:cubicBezTo>
                    <a:pt x="1570383" y="322051"/>
                    <a:pt x="1543972" y="313335"/>
                    <a:pt x="1518089" y="303299"/>
                  </a:cubicBezTo>
                  <a:cubicBezTo>
                    <a:pt x="1486395" y="290886"/>
                    <a:pt x="1452853" y="283226"/>
                    <a:pt x="1419046" y="285075"/>
                  </a:cubicBezTo>
                  <a:cubicBezTo>
                    <a:pt x="1380485" y="287188"/>
                    <a:pt x="1342717" y="285868"/>
                    <a:pt x="1305741" y="275831"/>
                  </a:cubicBezTo>
                  <a:cubicBezTo>
                    <a:pt x="1258201" y="263154"/>
                    <a:pt x="1210660" y="259456"/>
                    <a:pt x="1162064" y="266851"/>
                  </a:cubicBezTo>
                  <a:cubicBezTo>
                    <a:pt x="1147009" y="269228"/>
                    <a:pt x="1132219" y="268172"/>
                    <a:pt x="1117693" y="264210"/>
                  </a:cubicBezTo>
                  <a:cubicBezTo>
                    <a:pt x="1102110" y="259984"/>
                    <a:pt x="1086527" y="256815"/>
                    <a:pt x="1070680" y="255230"/>
                  </a:cubicBezTo>
                  <a:cubicBezTo>
                    <a:pt x="1030007" y="251269"/>
                    <a:pt x="989862" y="250212"/>
                    <a:pt x="952357" y="272134"/>
                  </a:cubicBezTo>
                  <a:cubicBezTo>
                    <a:pt x="938624" y="280057"/>
                    <a:pt x="922777" y="284283"/>
                    <a:pt x="906930" y="287452"/>
                  </a:cubicBezTo>
                  <a:cubicBezTo>
                    <a:pt x="894781" y="289829"/>
                    <a:pt x="882103" y="295111"/>
                    <a:pt x="870218" y="291414"/>
                  </a:cubicBezTo>
                  <a:cubicBezTo>
                    <a:pt x="858333" y="287980"/>
                    <a:pt x="847240" y="287980"/>
                    <a:pt x="835883" y="291414"/>
                  </a:cubicBezTo>
                  <a:cubicBezTo>
                    <a:pt x="831129" y="292999"/>
                    <a:pt x="827696" y="292470"/>
                    <a:pt x="824791" y="288245"/>
                  </a:cubicBezTo>
                  <a:cubicBezTo>
                    <a:pt x="816603" y="275567"/>
                    <a:pt x="809736" y="262626"/>
                    <a:pt x="811585" y="246515"/>
                  </a:cubicBezTo>
                  <a:cubicBezTo>
                    <a:pt x="812377" y="240704"/>
                    <a:pt x="811849" y="234365"/>
                    <a:pt x="810528" y="228555"/>
                  </a:cubicBezTo>
                  <a:cubicBezTo>
                    <a:pt x="807095" y="210595"/>
                    <a:pt x="811849" y="194484"/>
                    <a:pt x="813434" y="176525"/>
                  </a:cubicBezTo>
                  <a:cubicBezTo>
                    <a:pt x="817924" y="117627"/>
                    <a:pt x="792833" y="85934"/>
                    <a:pt x="769327" y="48958"/>
                  </a:cubicBezTo>
                  <a:cubicBezTo>
                    <a:pt x="754272" y="25187"/>
                    <a:pt x="727597" y="13038"/>
                    <a:pt x="699865" y="5643"/>
                  </a:cubicBezTo>
                  <a:cubicBezTo>
                    <a:pt x="652060" y="-7298"/>
                    <a:pt x="606897" y="3266"/>
                    <a:pt x="564639" y="24659"/>
                  </a:cubicBezTo>
                  <a:cubicBezTo>
                    <a:pt x="536379" y="39714"/>
                    <a:pt x="509703" y="59786"/>
                    <a:pt x="493592" y="90688"/>
                  </a:cubicBezTo>
                  <a:cubicBezTo>
                    <a:pt x="486461" y="104422"/>
                    <a:pt x="478538" y="126079"/>
                    <a:pt x="485405" y="139813"/>
                  </a:cubicBezTo>
                  <a:cubicBezTo>
                    <a:pt x="490687" y="150377"/>
                    <a:pt x="495705" y="153283"/>
                    <a:pt x="494121" y="164904"/>
                  </a:cubicBezTo>
                  <a:cubicBezTo>
                    <a:pt x="492800" y="174148"/>
                    <a:pt x="492536" y="183656"/>
                    <a:pt x="493064" y="192900"/>
                  </a:cubicBezTo>
                  <a:cubicBezTo>
                    <a:pt x="494121" y="206633"/>
                    <a:pt x="490951" y="223273"/>
                    <a:pt x="499139" y="235422"/>
                  </a:cubicBezTo>
                  <a:cubicBezTo>
                    <a:pt x="510231" y="251797"/>
                    <a:pt x="511552" y="267115"/>
                    <a:pt x="503629" y="284811"/>
                  </a:cubicBezTo>
                  <a:cubicBezTo>
                    <a:pt x="500459" y="291414"/>
                    <a:pt x="492272" y="304355"/>
                    <a:pt x="506270" y="312279"/>
                  </a:cubicBezTo>
                  <a:cubicBezTo>
                    <a:pt x="515778" y="317561"/>
                    <a:pt x="522117" y="319938"/>
                    <a:pt x="530040" y="326541"/>
                  </a:cubicBezTo>
                  <a:cubicBezTo>
                    <a:pt x="536907" y="332087"/>
                    <a:pt x="534266" y="333936"/>
                    <a:pt x="536115" y="341595"/>
                  </a:cubicBezTo>
                  <a:cubicBezTo>
                    <a:pt x="536907" y="345557"/>
                    <a:pt x="558300" y="336841"/>
                    <a:pt x="559092" y="340803"/>
                  </a:cubicBezTo>
                  <a:cubicBezTo>
                    <a:pt x="559885" y="346085"/>
                    <a:pt x="536379" y="349783"/>
                    <a:pt x="540605" y="356650"/>
                  </a:cubicBezTo>
                  <a:cubicBezTo>
                    <a:pt x="553018" y="376458"/>
                    <a:pt x="546679" y="385967"/>
                    <a:pt x="547471" y="392305"/>
                  </a:cubicBezTo>
                  <a:cubicBezTo>
                    <a:pt x="549584" y="410529"/>
                    <a:pt x="560413" y="418981"/>
                    <a:pt x="578637" y="418453"/>
                  </a:cubicBezTo>
                  <a:cubicBezTo>
                    <a:pt x="586824" y="418188"/>
                    <a:pt x="594748" y="416076"/>
                    <a:pt x="602671" y="413434"/>
                  </a:cubicBezTo>
                  <a:cubicBezTo>
                    <a:pt x="616141" y="408944"/>
                    <a:pt x="629875" y="405775"/>
                    <a:pt x="644401" y="404983"/>
                  </a:cubicBezTo>
                  <a:cubicBezTo>
                    <a:pt x="657607" y="404190"/>
                    <a:pt x="666851" y="409473"/>
                    <a:pt x="673718" y="420301"/>
                  </a:cubicBezTo>
                  <a:cubicBezTo>
                    <a:pt x="682169" y="433771"/>
                    <a:pt x="687188" y="448297"/>
                    <a:pt x="689829" y="463880"/>
                  </a:cubicBezTo>
                  <a:cubicBezTo>
                    <a:pt x="691149" y="471803"/>
                    <a:pt x="689036" y="477086"/>
                    <a:pt x="682698" y="481312"/>
                  </a:cubicBezTo>
                  <a:cubicBezTo>
                    <a:pt x="677151" y="485009"/>
                    <a:pt x="671605" y="488971"/>
                    <a:pt x="665794" y="492140"/>
                  </a:cubicBezTo>
                  <a:cubicBezTo>
                    <a:pt x="601351" y="527531"/>
                    <a:pt x="560149" y="580618"/>
                    <a:pt x="544038" y="652457"/>
                  </a:cubicBezTo>
                  <a:cubicBezTo>
                    <a:pt x="538492" y="677812"/>
                    <a:pt x="530568" y="700790"/>
                    <a:pt x="509703" y="717693"/>
                  </a:cubicBezTo>
                  <a:cubicBezTo>
                    <a:pt x="503100" y="722975"/>
                    <a:pt x="500723" y="730106"/>
                    <a:pt x="502836" y="738822"/>
                  </a:cubicBezTo>
                  <a:cubicBezTo>
                    <a:pt x="503893" y="743576"/>
                    <a:pt x="502308" y="748066"/>
                    <a:pt x="499931" y="752028"/>
                  </a:cubicBezTo>
                  <a:cubicBezTo>
                    <a:pt x="489366" y="770252"/>
                    <a:pt x="478274" y="787947"/>
                    <a:pt x="468766" y="806699"/>
                  </a:cubicBezTo>
                  <a:cubicBezTo>
                    <a:pt x="463483" y="817000"/>
                    <a:pt x="457673" y="817528"/>
                    <a:pt x="448429" y="813831"/>
                  </a:cubicBezTo>
                  <a:cubicBezTo>
                    <a:pt x="418584" y="802210"/>
                    <a:pt x="388739" y="790853"/>
                    <a:pt x="358894" y="779760"/>
                  </a:cubicBezTo>
                  <a:cubicBezTo>
                    <a:pt x="346745" y="775270"/>
                    <a:pt x="335917" y="768667"/>
                    <a:pt x="326408" y="759951"/>
                  </a:cubicBezTo>
                  <a:cubicBezTo>
                    <a:pt x="297092" y="732483"/>
                    <a:pt x="269624" y="703167"/>
                    <a:pt x="243213" y="672794"/>
                  </a:cubicBezTo>
                  <a:cubicBezTo>
                    <a:pt x="237402" y="666191"/>
                    <a:pt x="235025" y="656947"/>
                    <a:pt x="237138" y="648231"/>
                  </a:cubicBezTo>
                  <a:cubicBezTo>
                    <a:pt x="242949" y="622612"/>
                    <a:pt x="248495" y="596993"/>
                    <a:pt x="246646" y="570318"/>
                  </a:cubicBezTo>
                  <a:cubicBezTo>
                    <a:pt x="245854" y="557376"/>
                    <a:pt x="249816" y="544171"/>
                    <a:pt x="259852" y="533606"/>
                  </a:cubicBezTo>
                  <a:cubicBezTo>
                    <a:pt x="263549" y="529644"/>
                    <a:pt x="267247" y="525419"/>
                    <a:pt x="264342" y="519344"/>
                  </a:cubicBezTo>
                  <a:cubicBezTo>
                    <a:pt x="261172" y="513005"/>
                    <a:pt x="255626" y="509572"/>
                    <a:pt x="248759" y="510100"/>
                  </a:cubicBezTo>
                  <a:cubicBezTo>
                    <a:pt x="227366" y="510892"/>
                    <a:pt x="209406" y="520664"/>
                    <a:pt x="204124" y="543906"/>
                  </a:cubicBezTo>
                  <a:cubicBezTo>
                    <a:pt x="203067" y="548925"/>
                    <a:pt x="202011" y="553679"/>
                    <a:pt x="200955" y="559225"/>
                  </a:cubicBezTo>
                  <a:cubicBezTo>
                    <a:pt x="184844" y="545755"/>
                    <a:pt x="177184" y="532021"/>
                    <a:pt x="165563" y="508251"/>
                  </a:cubicBezTo>
                  <a:cubicBezTo>
                    <a:pt x="154471" y="485801"/>
                    <a:pt x="143642" y="467842"/>
                    <a:pt x="130700" y="449882"/>
                  </a:cubicBezTo>
                  <a:cubicBezTo>
                    <a:pt x="125418" y="442487"/>
                    <a:pt x="114589" y="427696"/>
                    <a:pt x="105345" y="431394"/>
                  </a:cubicBezTo>
                  <a:cubicBezTo>
                    <a:pt x="95045" y="435356"/>
                    <a:pt x="92404" y="445920"/>
                    <a:pt x="94517" y="450410"/>
                  </a:cubicBezTo>
                  <a:cubicBezTo>
                    <a:pt x="94781" y="450938"/>
                    <a:pt x="110099" y="486330"/>
                    <a:pt x="113005" y="495045"/>
                  </a:cubicBezTo>
                  <a:cubicBezTo>
                    <a:pt x="109043" y="490556"/>
                    <a:pt x="84745" y="443015"/>
                    <a:pt x="80255" y="439053"/>
                  </a:cubicBezTo>
                  <a:cubicBezTo>
                    <a:pt x="73652" y="432715"/>
                    <a:pt x="65200" y="433507"/>
                    <a:pt x="58333" y="437205"/>
                  </a:cubicBezTo>
                  <a:cubicBezTo>
                    <a:pt x="51730" y="440638"/>
                    <a:pt x="51730" y="448826"/>
                    <a:pt x="53843" y="455428"/>
                  </a:cubicBezTo>
                  <a:cubicBezTo>
                    <a:pt x="55692" y="461767"/>
                    <a:pt x="58861" y="467842"/>
                    <a:pt x="61503" y="474180"/>
                  </a:cubicBezTo>
                  <a:cubicBezTo>
                    <a:pt x="62031" y="476822"/>
                    <a:pt x="79991" y="510892"/>
                    <a:pt x="81047" y="513269"/>
                  </a:cubicBezTo>
                  <a:cubicBezTo>
                    <a:pt x="79991" y="511421"/>
                    <a:pt x="58069" y="474709"/>
                    <a:pt x="57541" y="473916"/>
                  </a:cubicBezTo>
                  <a:cubicBezTo>
                    <a:pt x="53051" y="466785"/>
                    <a:pt x="47769" y="459654"/>
                    <a:pt x="37996" y="463352"/>
                  </a:cubicBezTo>
                  <a:cubicBezTo>
                    <a:pt x="27696" y="467314"/>
                    <a:pt x="30337" y="476822"/>
                    <a:pt x="31658" y="484745"/>
                  </a:cubicBezTo>
                  <a:cubicBezTo>
                    <a:pt x="34035" y="499799"/>
                    <a:pt x="41958" y="512477"/>
                    <a:pt x="49882" y="525154"/>
                  </a:cubicBezTo>
                  <a:cubicBezTo>
                    <a:pt x="58861" y="539681"/>
                    <a:pt x="67577" y="554207"/>
                    <a:pt x="76029" y="568997"/>
                  </a:cubicBezTo>
                  <a:cubicBezTo>
                    <a:pt x="78406" y="572959"/>
                    <a:pt x="80255" y="577977"/>
                    <a:pt x="76029" y="581939"/>
                  </a:cubicBezTo>
                  <a:cubicBezTo>
                    <a:pt x="71803" y="585901"/>
                    <a:pt x="67049" y="583259"/>
                    <a:pt x="63351" y="580618"/>
                  </a:cubicBezTo>
                  <a:cubicBezTo>
                    <a:pt x="57541" y="576657"/>
                    <a:pt x="32186" y="554735"/>
                    <a:pt x="25055" y="548396"/>
                  </a:cubicBezTo>
                  <a:cubicBezTo>
                    <a:pt x="18716" y="542850"/>
                    <a:pt x="11057" y="539945"/>
                    <a:pt x="3926" y="546548"/>
                  </a:cubicBezTo>
                  <a:cubicBezTo>
                    <a:pt x="-2941" y="552886"/>
                    <a:pt x="492" y="558697"/>
                    <a:pt x="4454" y="566092"/>
                  </a:cubicBezTo>
                  <a:cubicBezTo>
                    <a:pt x="6567" y="570054"/>
                    <a:pt x="67577" y="623141"/>
                    <a:pt x="71803" y="628951"/>
                  </a:cubicBezTo>
                  <a:cubicBezTo>
                    <a:pt x="83952" y="646118"/>
                    <a:pt x="95309" y="658268"/>
                    <a:pt x="106930" y="675699"/>
                  </a:cubicBezTo>
                  <a:cubicBezTo>
                    <a:pt x="113005" y="684679"/>
                    <a:pt x="119079" y="693395"/>
                    <a:pt x="127267" y="700262"/>
                  </a:cubicBezTo>
                  <a:cubicBezTo>
                    <a:pt x="158168" y="726673"/>
                    <a:pt x="181938" y="758631"/>
                    <a:pt x="203860" y="792701"/>
                  </a:cubicBezTo>
                  <a:cubicBezTo>
                    <a:pt x="244269" y="854768"/>
                    <a:pt x="294451" y="908383"/>
                    <a:pt x="347538" y="959621"/>
                  </a:cubicBezTo>
                  <a:cubicBezTo>
                    <a:pt x="371572" y="982599"/>
                    <a:pt x="398247" y="1001879"/>
                    <a:pt x="424659" y="1021688"/>
                  </a:cubicBezTo>
                  <a:cubicBezTo>
                    <a:pt x="450014" y="1040968"/>
                    <a:pt x="459522" y="1042289"/>
                    <a:pt x="484612" y="1023008"/>
                  </a:cubicBezTo>
                  <a:cubicBezTo>
                    <a:pt x="486725" y="1021424"/>
                    <a:pt x="488574" y="1020103"/>
                    <a:pt x="490423" y="1018518"/>
                  </a:cubicBezTo>
                  <a:cubicBezTo>
                    <a:pt x="509703" y="1002408"/>
                    <a:pt x="528984" y="986297"/>
                    <a:pt x="545887" y="967280"/>
                  </a:cubicBezTo>
                  <a:cubicBezTo>
                    <a:pt x="569921" y="940605"/>
                    <a:pt x="597917" y="917627"/>
                    <a:pt x="621687" y="890688"/>
                  </a:cubicBezTo>
                  <a:cubicBezTo>
                    <a:pt x="645986" y="863484"/>
                    <a:pt x="676887" y="842091"/>
                    <a:pt x="695903" y="810133"/>
                  </a:cubicBezTo>
                  <a:cubicBezTo>
                    <a:pt x="698809" y="805115"/>
                    <a:pt x="700921" y="808020"/>
                    <a:pt x="702506" y="811189"/>
                  </a:cubicBezTo>
                  <a:cubicBezTo>
                    <a:pt x="706732" y="819905"/>
                    <a:pt x="712278" y="827564"/>
                    <a:pt x="717825" y="835488"/>
                  </a:cubicBezTo>
                  <a:cubicBezTo>
                    <a:pt x="737369" y="863748"/>
                    <a:pt x="753216" y="894121"/>
                    <a:pt x="767214" y="925022"/>
                  </a:cubicBezTo>
                  <a:cubicBezTo>
                    <a:pt x="787815" y="969657"/>
                    <a:pt x="809208" y="1013764"/>
                    <a:pt x="835619" y="1055230"/>
                  </a:cubicBezTo>
                  <a:cubicBezTo>
                    <a:pt x="839053" y="1060777"/>
                    <a:pt x="843543" y="1070285"/>
                    <a:pt x="845391" y="1076623"/>
                  </a:cubicBezTo>
                  <a:cubicBezTo>
                    <a:pt x="853315" y="1104884"/>
                    <a:pt x="857012" y="1133936"/>
                    <a:pt x="859654" y="1163253"/>
                  </a:cubicBezTo>
                  <a:cubicBezTo>
                    <a:pt x="860446" y="1172497"/>
                    <a:pt x="856484" y="1176987"/>
                    <a:pt x="847504" y="1180156"/>
                  </a:cubicBezTo>
                  <a:cubicBezTo>
                    <a:pt x="818716" y="1189928"/>
                    <a:pt x="789135" y="1194946"/>
                    <a:pt x="759819" y="1202077"/>
                  </a:cubicBezTo>
                  <a:cubicBezTo>
                    <a:pt x="721522" y="1211586"/>
                    <a:pt x="685339" y="1227432"/>
                    <a:pt x="648891" y="1242487"/>
                  </a:cubicBezTo>
                  <a:cubicBezTo>
                    <a:pt x="612179" y="1257805"/>
                    <a:pt x="574675" y="1271275"/>
                    <a:pt x="538492" y="1287650"/>
                  </a:cubicBezTo>
                  <a:cubicBezTo>
                    <a:pt x="500195" y="1305082"/>
                    <a:pt x="462427" y="1323306"/>
                    <a:pt x="429413" y="1349981"/>
                  </a:cubicBezTo>
                  <a:cubicBezTo>
                    <a:pt x="391380" y="1380354"/>
                    <a:pt x="377118" y="1419443"/>
                    <a:pt x="387155" y="1467511"/>
                  </a:cubicBezTo>
                  <a:cubicBezTo>
                    <a:pt x="394550" y="1502639"/>
                    <a:pt x="409868" y="1534068"/>
                    <a:pt x="428884" y="1563649"/>
                  </a:cubicBezTo>
                  <a:cubicBezTo>
                    <a:pt x="499931" y="1673256"/>
                    <a:pt x="576788" y="1778637"/>
                    <a:pt x="659456" y="1879793"/>
                  </a:cubicBezTo>
                  <a:cubicBezTo>
                    <a:pt x="667115" y="1889037"/>
                    <a:pt x="674510" y="1898809"/>
                    <a:pt x="680321" y="1909373"/>
                  </a:cubicBezTo>
                  <a:cubicBezTo>
                    <a:pt x="695903" y="1938162"/>
                    <a:pt x="708581" y="1968271"/>
                    <a:pt x="721522" y="1998380"/>
                  </a:cubicBezTo>
                  <a:cubicBezTo>
                    <a:pt x="721786" y="1999172"/>
                    <a:pt x="721258" y="2000228"/>
                    <a:pt x="720994" y="2001021"/>
                  </a:cubicBezTo>
                  <a:cubicBezTo>
                    <a:pt x="718617" y="2001285"/>
                    <a:pt x="718353" y="1999700"/>
                    <a:pt x="717825" y="1998380"/>
                  </a:cubicBezTo>
                  <a:cubicBezTo>
                    <a:pt x="708317" y="1979364"/>
                    <a:pt x="694054" y="1965101"/>
                    <a:pt x="676359" y="1953745"/>
                  </a:cubicBezTo>
                  <a:cubicBezTo>
                    <a:pt x="672925" y="1951632"/>
                    <a:pt x="669756" y="1950575"/>
                    <a:pt x="666587" y="1952952"/>
                  </a:cubicBezTo>
                  <a:cubicBezTo>
                    <a:pt x="663153" y="1955593"/>
                    <a:pt x="664474" y="1959291"/>
                    <a:pt x="666058" y="1962724"/>
                  </a:cubicBezTo>
                  <a:cubicBezTo>
                    <a:pt x="667907" y="1966158"/>
                    <a:pt x="670284" y="1969327"/>
                    <a:pt x="673982" y="1971176"/>
                  </a:cubicBezTo>
                  <a:cubicBezTo>
                    <a:pt x="677679" y="1972761"/>
                    <a:pt x="680849" y="1975402"/>
                    <a:pt x="682962" y="1978571"/>
                  </a:cubicBezTo>
                  <a:cubicBezTo>
                    <a:pt x="691677" y="1992305"/>
                    <a:pt x="701450" y="2005511"/>
                    <a:pt x="707788" y="2020829"/>
                  </a:cubicBezTo>
                  <a:cubicBezTo>
                    <a:pt x="712278" y="2031394"/>
                    <a:pt x="710429" y="2041430"/>
                    <a:pt x="702770" y="2048297"/>
                  </a:cubicBezTo>
                  <a:cubicBezTo>
                    <a:pt x="692206" y="2057805"/>
                    <a:pt x="682962" y="2059390"/>
                    <a:pt x="671869" y="2054372"/>
                  </a:cubicBezTo>
                  <a:cubicBezTo>
                    <a:pt x="653645" y="2046184"/>
                    <a:pt x="634365" y="2041166"/>
                    <a:pt x="614556" y="2038789"/>
                  </a:cubicBezTo>
                  <a:cubicBezTo>
                    <a:pt x="610595" y="2038261"/>
                    <a:pt x="605048" y="2038261"/>
                    <a:pt x="604520" y="2041958"/>
                  </a:cubicBezTo>
                  <a:cubicBezTo>
                    <a:pt x="604256" y="2044599"/>
                    <a:pt x="605576" y="2050938"/>
                    <a:pt x="611387" y="2051731"/>
                  </a:cubicBezTo>
                  <a:cubicBezTo>
                    <a:pt x="638591" y="2055692"/>
                    <a:pt x="660776" y="2076029"/>
                    <a:pt x="690621" y="2074708"/>
                  </a:cubicBezTo>
                  <a:cubicBezTo>
                    <a:pt x="685867" y="2082632"/>
                    <a:pt x="681641" y="2089499"/>
                    <a:pt x="677415" y="2096630"/>
                  </a:cubicBezTo>
                  <a:cubicBezTo>
                    <a:pt x="673454" y="2102969"/>
                    <a:pt x="669756" y="2109836"/>
                    <a:pt x="669492" y="2117231"/>
                  </a:cubicBezTo>
                  <a:cubicBezTo>
                    <a:pt x="668435" y="2141529"/>
                    <a:pt x="653909" y="2157376"/>
                    <a:pt x="635157" y="2169261"/>
                  </a:cubicBezTo>
                  <a:cubicBezTo>
                    <a:pt x="609538" y="2185108"/>
                    <a:pt x="582863" y="2199634"/>
                    <a:pt x="552754" y="2205709"/>
                  </a:cubicBezTo>
                  <a:cubicBezTo>
                    <a:pt x="535322" y="2209406"/>
                    <a:pt x="527927" y="2224989"/>
                    <a:pt x="533738" y="2242157"/>
                  </a:cubicBezTo>
                  <a:cubicBezTo>
                    <a:pt x="538756" y="2256419"/>
                    <a:pt x="548792" y="2265134"/>
                    <a:pt x="563846" y="2267511"/>
                  </a:cubicBezTo>
                  <a:cubicBezTo>
                    <a:pt x="613764" y="2274643"/>
                    <a:pt x="662625" y="2274114"/>
                    <a:pt x="710429" y="2254042"/>
                  </a:cubicBezTo>
                  <a:cubicBezTo>
                    <a:pt x="730766" y="2245326"/>
                    <a:pt x="752159" y="2237667"/>
                    <a:pt x="773553" y="2231856"/>
                  </a:cubicBezTo>
                  <a:cubicBezTo>
                    <a:pt x="824262" y="2217594"/>
                    <a:pt x="871803" y="2194880"/>
                    <a:pt x="921984" y="2178769"/>
                  </a:cubicBezTo>
                  <a:cubicBezTo>
                    <a:pt x="940472" y="2172959"/>
                    <a:pt x="957111" y="2163715"/>
                    <a:pt x="972430" y="2151566"/>
                  </a:cubicBezTo>
                  <a:cubicBezTo>
                    <a:pt x="979033" y="2146283"/>
                    <a:pt x="984843" y="2141265"/>
                    <a:pt x="989333" y="2134398"/>
                  </a:cubicBezTo>
                  <a:cubicBezTo>
                    <a:pt x="994087" y="2127531"/>
                    <a:pt x="993295" y="2121721"/>
                    <a:pt x="987749" y="2115382"/>
                  </a:cubicBezTo>
                  <a:cubicBezTo>
                    <a:pt x="973751" y="2099535"/>
                    <a:pt x="962130" y="2082104"/>
                    <a:pt x="952093" y="2063616"/>
                  </a:cubicBezTo>
                  <a:cubicBezTo>
                    <a:pt x="944170" y="2049089"/>
                    <a:pt x="934662" y="2035356"/>
                    <a:pt x="923041" y="2023735"/>
                  </a:cubicBezTo>
                  <a:cubicBezTo>
                    <a:pt x="912212" y="2012642"/>
                    <a:pt x="903496" y="2000228"/>
                    <a:pt x="889763" y="1990984"/>
                  </a:cubicBezTo>
                  <a:cubicBezTo>
                    <a:pt x="874972" y="1981212"/>
                    <a:pt x="869426" y="1961668"/>
                    <a:pt x="858861" y="1947142"/>
                  </a:cubicBezTo>
                  <a:cubicBezTo>
                    <a:pt x="844071" y="1926805"/>
                    <a:pt x="833771" y="1903827"/>
                    <a:pt x="821093" y="1882170"/>
                  </a:cubicBezTo>
                  <a:cubicBezTo>
                    <a:pt x="799436" y="1845458"/>
                    <a:pt x="778571" y="1808218"/>
                    <a:pt x="759555" y="1770186"/>
                  </a:cubicBezTo>
                  <a:cubicBezTo>
                    <a:pt x="744236" y="1739548"/>
                    <a:pt x="729446" y="1709440"/>
                    <a:pt x="725748" y="1675105"/>
                  </a:cubicBezTo>
                  <a:cubicBezTo>
                    <a:pt x="723635" y="1656353"/>
                    <a:pt x="716504" y="1638393"/>
                    <a:pt x="709109" y="1620961"/>
                  </a:cubicBezTo>
                  <a:cubicBezTo>
                    <a:pt x="692734" y="1583193"/>
                    <a:pt x="670020" y="1548859"/>
                    <a:pt x="643609" y="1517165"/>
                  </a:cubicBezTo>
                  <a:cubicBezTo>
                    <a:pt x="641496" y="1514788"/>
                    <a:pt x="639647" y="1511883"/>
                    <a:pt x="635949" y="1507128"/>
                  </a:cubicBezTo>
                  <a:cubicBezTo>
                    <a:pt x="689036" y="1522711"/>
                    <a:pt x="740274" y="1525881"/>
                    <a:pt x="792041" y="1524560"/>
                  </a:cubicBezTo>
                  <a:cubicBezTo>
                    <a:pt x="858597" y="1522711"/>
                    <a:pt x="924626" y="1516372"/>
                    <a:pt x="990654" y="1507393"/>
                  </a:cubicBezTo>
                  <a:cubicBezTo>
                    <a:pt x="996464" y="1506600"/>
                    <a:pt x="999634" y="1507657"/>
                    <a:pt x="1002275" y="1512939"/>
                  </a:cubicBezTo>
                  <a:cubicBezTo>
                    <a:pt x="1012839" y="1534068"/>
                    <a:pt x="1026045" y="1553613"/>
                    <a:pt x="1039779" y="1572893"/>
                  </a:cubicBezTo>
                  <a:cubicBezTo>
                    <a:pt x="1086527" y="1637601"/>
                    <a:pt x="1139878" y="1696762"/>
                    <a:pt x="1190852" y="1758036"/>
                  </a:cubicBezTo>
                  <a:cubicBezTo>
                    <a:pt x="1218848" y="1791579"/>
                    <a:pt x="1249749" y="1823008"/>
                    <a:pt x="1274840" y="1858664"/>
                  </a:cubicBezTo>
                  <a:cubicBezTo>
                    <a:pt x="1291479" y="1882170"/>
                    <a:pt x="1305213" y="1907525"/>
                    <a:pt x="1320268" y="1932087"/>
                  </a:cubicBezTo>
                  <a:cubicBezTo>
                    <a:pt x="1339020" y="1962460"/>
                    <a:pt x="1362526" y="1987815"/>
                    <a:pt x="1398709" y="1997323"/>
                  </a:cubicBezTo>
                  <a:cubicBezTo>
                    <a:pt x="1416141" y="2001813"/>
                    <a:pt x="1430403" y="2011321"/>
                    <a:pt x="1443873" y="2022678"/>
                  </a:cubicBezTo>
                  <a:cubicBezTo>
                    <a:pt x="1528125" y="2096102"/>
                    <a:pt x="1614226" y="2167148"/>
                    <a:pt x="1702440" y="2235554"/>
                  </a:cubicBezTo>
                  <a:cubicBezTo>
                    <a:pt x="1756055" y="2277019"/>
                    <a:pt x="1802275" y="2325616"/>
                    <a:pt x="1842156" y="2380024"/>
                  </a:cubicBezTo>
                  <a:cubicBezTo>
                    <a:pt x="1844269" y="2382665"/>
                    <a:pt x="1847438" y="2385042"/>
                    <a:pt x="1847438" y="2389004"/>
                  </a:cubicBezTo>
                  <a:cubicBezTo>
                    <a:pt x="1846646" y="2389268"/>
                    <a:pt x="1846118" y="2390060"/>
                    <a:pt x="1845589" y="2389796"/>
                  </a:cubicBezTo>
                  <a:cubicBezTo>
                    <a:pt x="1833704" y="2387683"/>
                    <a:pt x="1822876" y="2392437"/>
                    <a:pt x="1818914" y="2401681"/>
                  </a:cubicBezTo>
                  <a:cubicBezTo>
                    <a:pt x="1815216" y="2409869"/>
                    <a:pt x="1818386" y="2418584"/>
                    <a:pt x="1828950" y="2426244"/>
                  </a:cubicBezTo>
                  <a:cubicBezTo>
                    <a:pt x="1836874" y="2432054"/>
                    <a:pt x="1843477" y="2438657"/>
                    <a:pt x="1847702" y="2447637"/>
                  </a:cubicBezTo>
                  <a:cubicBezTo>
                    <a:pt x="1848759" y="2449750"/>
                    <a:pt x="1850079" y="2452655"/>
                    <a:pt x="1852192" y="2453447"/>
                  </a:cubicBezTo>
                  <a:cubicBezTo>
                    <a:pt x="1869360" y="2460843"/>
                    <a:pt x="1870944" y="2475369"/>
                    <a:pt x="1872001" y="2491480"/>
                  </a:cubicBezTo>
                  <a:cubicBezTo>
                    <a:pt x="1873057" y="2507062"/>
                    <a:pt x="1874378" y="2522909"/>
                    <a:pt x="1882301" y="2536907"/>
                  </a:cubicBezTo>
                  <a:cubicBezTo>
                    <a:pt x="1889168" y="2549321"/>
                    <a:pt x="1898148" y="2551962"/>
                    <a:pt x="1910825" y="2545887"/>
                  </a:cubicBezTo>
                  <a:cubicBezTo>
                    <a:pt x="1912410" y="2545095"/>
                    <a:pt x="1913731" y="2544038"/>
                    <a:pt x="1916372" y="2544831"/>
                  </a:cubicBezTo>
                  <a:cubicBezTo>
                    <a:pt x="1915844" y="2554075"/>
                    <a:pt x="1916108" y="2564375"/>
                    <a:pt x="1922711" y="2571770"/>
                  </a:cubicBezTo>
                  <a:cubicBezTo>
                    <a:pt x="1932747" y="2583127"/>
                    <a:pt x="1933011" y="2596069"/>
                    <a:pt x="1931690" y="2609802"/>
                  </a:cubicBezTo>
                  <a:cubicBezTo>
                    <a:pt x="1930106" y="2627234"/>
                    <a:pt x="1927200" y="2644137"/>
                    <a:pt x="1919277" y="2660248"/>
                  </a:cubicBezTo>
                  <a:cubicBezTo>
                    <a:pt x="1913995" y="2670813"/>
                    <a:pt x="1911882" y="2682434"/>
                    <a:pt x="1909241" y="2693791"/>
                  </a:cubicBezTo>
                  <a:cubicBezTo>
                    <a:pt x="1905279" y="2711222"/>
                    <a:pt x="1910297" y="2724956"/>
                    <a:pt x="1925616" y="2734464"/>
                  </a:cubicBezTo>
                  <a:cubicBezTo>
                    <a:pt x="1934331" y="2734464"/>
                    <a:pt x="1941199" y="2734464"/>
                    <a:pt x="1949914" y="2734464"/>
                  </a:cubicBezTo>
                  <a:cubicBezTo>
                    <a:pt x="1954932" y="2731823"/>
                    <a:pt x="1961535" y="2732351"/>
                    <a:pt x="1965761" y="2728654"/>
                  </a:cubicBezTo>
                  <a:cubicBezTo>
                    <a:pt x="1981872" y="2713863"/>
                    <a:pt x="2000624" y="2701450"/>
                    <a:pt x="2012773" y="2682698"/>
                  </a:cubicBezTo>
                  <a:cubicBezTo>
                    <a:pt x="2025451" y="2662889"/>
                    <a:pt x="2036543" y="2642289"/>
                    <a:pt x="2044467" y="2620103"/>
                  </a:cubicBezTo>
                  <a:cubicBezTo>
                    <a:pt x="2053975" y="2593163"/>
                    <a:pt x="2065596" y="2566752"/>
                    <a:pt x="2072199" y="2538492"/>
                  </a:cubicBezTo>
                  <a:cubicBezTo>
                    <a:pt x="2082235" y="2495177"/>
                    <a:pt x="2093856" y="2452919"/>
                    <a:pt x="2104685" y="2409604"/>
                  </a:cubicBezTo>
                  <a:cubicBezTo>
                    <a:pt x="2114457" y="2369987"/>
                    <a:pt x="2137963" y="2331691"/>
                    <a:pt x="2128455" y="2306600"/>
                  </a:cubicBezTo>
                  <a:cubicBezTo>
                    <a:pt x="2118683" y="2279397"/>
                    <a:pt x="2076689" y="2267247"/>
                    <a:pt x="2029941" y="2268832"/>
                  </a:cubicBezTo>
                  <a:close/>
                  <a:moveTo>
                    <a:pt x="65200" y="483689"/>
                  </a:moveTo>
                  <a:cubicBezTo>
                    <a:pt x="65993" y="485273"/>
                    <a:pt x="67049" y="486858"/>
                    <a:pt x="67841" y="488179"/>
                  </a:cubicBezTo>
                  <a:cubicBezTo>
                    <a:pt x="66785" y="487122"/>
                    <a:pt x="65993" y="485537"/>
                    <a:pt x="65200" y="483689"/>
                  </a:cubicBezTo>
                  <a:close/>
                  <a:moveTo>
                    <a:pt x="1847966" y="2414094"/>
                  </a:moveTo>
                  <a:cubicBezTo>
                    <a:pt x="1843741" y="2412510"/>
                    <a:pt x="1838194" y="2413302"/>
                    <a:pt x="1835817" y="2408284"/>
                  </a:cubicBezTo>
                  <a:cubicBezTo>
                    <a:pt x="1835553" y="2408020"/>
                    <a:pt x="1836874" y="2406435"/>
                    <a:pt x="1837666" y="2406435"/>
                  </a:cubicBezTo>
                  <a:cubicBezTo>
                    <a:pt x="1842948" y="2406171"/>
                    <a:pt x="1846646" y="2409076"/>
                    <a:pt x="1849815" y="2413566"/>
                  </a:cubicBezTo>
                  <a:cubicBezTo>
                    <a:pt x="1848495" y="2413830"/>
                    <a:pt x="1848231" y="2414094"/>
                    <a:pt x="1847966" y="2414094"/>
                  </a:cubicBezTo>
                  <a:close/>
                  <a:moveTo>
                    <a:pt x="1891017" y="2500724"/>
                  </a:moveTo>
                  <a:cubicBezTo>
                    <a:pt x="1897092" y="2508647"/>
                    <a:pt x="1901582" y="2517363"/>
                    <a:pt x="1901846" y="2530833"/>
                  </a:cubicBezTo>
                  <a:cubicBezTo>
                    <a:pt x="1892338" y="2520796"/>
                    <a:pt x="1892602" y="2510232"/>
                    <a:pt x="1891017" y="2500724"/>
                  </a:cubicBezTo>
                  <a:close/>
                </a:path>
              </a:pathLst>
            </a:custGeom>
            <a:grpFill/>
            <a:ln w="26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32">
              <a:extLst>
                <a:ext uri="{FF2B5EF4-FFF2-40B4-BE49-F238E27FC236}">
                  <a16:creationId xmlns:a16="http://schemas.microsoft.com/office/drawing/2014/main" id="{997F8231-64C3-4FD1-B542-A3550BF32360}"/>
                </a:ext>
              </a:extLst>
            </p:cNvPr>
            <p:cNvSpPr/>
            <p:nvPr/>
          </p:nvSpPr>
          <p:spPr>
            <a:xfrm rot="460064" flipH="1">
              <a:off x="2087327" y="1168159"/>
              <a:ext cx="4013443" cy="4499377"/>
            </a:xfrm>
            <a:custGeom>
              <a:avLst/>
              <a:gdLst>
                <a:gd name="connsiteX0" fmla="*/ 3002233 w 3017885"/>
                <a:gd name="connsiteY0" fmla="*/ 604118 h 3383280"/>
                <a:gd name="connsiteX1" fmla="*/ 2957573 w 3017885"/>
                <a:gd name="connsiteY1" fmla="*/ 595321 h 3383280"/>
                <a:gd name="connsiteX2" fmla="*/ 2930507 w 3017885"/>
                <a:gd name="connsiteY2" fmla="*/ 593291 h 3383280"/>
                <a:gd name="connsiteX3" fmla="*/ 2852692 w 3017885"/>
                <a:gd name="connsiteY3" fmla="*/ 682610 h 3383280"/>
                <a:gd name="connsiteX4" fmla="*/ 2849308 w 3017885"/>
                <a:gd name="connsiteY4" fmla="*/ 734036 h 3383280"/>
                <a:gd name="connsiteX5" fmla="*/ 2806002 w 3017885"/>
                <a:gd name="connsiteY5" fmla="*/ 671107 h 3383280"/>
                <a:gd name="connsiteX6" fmla="*/ 2851338 w 3017885"/>
                <a:gd name="connsiteY6" fmla="*/ 815234 h 3383280"/>
                <a:gd name="connsiteX7" fmla="*/ 2824272 w 3017885"/>
                <a:gd name="connsiteY7" fmla="*/ 947182 h 3383280"/>
                <a:gd name="connsiteX8" fmla="*/ 2705857 w 3017885"/>
                <a:gd name="connsiteY8" fmla="*/ 1185365 h 3383280"/>
                <a:gd name="connsiteX9" fmla="*/ 2705857 w 3017885"/>
                <a:gd name="connsiteY9" fmla="*/ 1185365 h 3383280"/>
                <a:gd name="connsiteX10" fmla="*/ 2705857 w 3017885"/>
                <a:gd name="connsiteY10" fmla="*/ 1185365 h 3383280"/>
                <a:gd name="connsiteX11" fmla="*/ 2668641 w 3017885"/>
                <a:gd name="connsiteY11" fmla="*/ 1163035 h 3383280"/>
                <a:gd name="connsiteX12" fmla="*/ 2389182 w 3017885"/>
                <a:gd name="connsiteY12" fmla="*/ 878840 h 3383280"/>
                <a:gd name="connsiteX13" fmla="*/ 2363470 w 3017885"/>
                <a:gd name="connsiteY13" fmla="*/ 845007 h 3383280"/>
                <a:gd name="connsiteX14" fmla="*/ 2327607 w 3017885"/>
                <a:gd name="connsiteY14" fmla="*/ 706293 h 3383280"/>
                <a:gd name="connsiteX15" fmla="*/ 2380386 w 3017885"/>
                <a:gd name="connsiteY15" fmla="*/ 775988 h 3383280"/>
                <a:gd name="connsiteX16" fmla="*/ 2415572 w 3017885"/>
                <a:gd name="connsiteY16" fmla="*/ 784785 h 3383280"/>
                <a:gd name="connsiteX17" fmla="*/ 2477824 w 3017885"/>
                <a:gd name="connsiteY17" fmla="*/ 738772 h 3383280"/>
                <a:gd name="connsiteX18" fmla="*/ 2477824 w 3017885"/>
                <a:gd name="connsiteY18" fmla="*/ 725916 h 3383280"/>
                <a:gd name="connsiteX19" fmla="*/ 2488651 w 3017885"/>
                <a:gd name="connsiteY19" fmla="*/ 726592 h 3383280"/>
                <a:gd name="connsiteX20" fmla="*/ 2495417 w 3017885"/>
                <a:gd name="connsiteY20" fmla="*/ 723886 h 3383280"/>
                <a:gd name="connsiteX21" fmla="*/ 2518424 w 3017885"/>
                <a:gd name="connsiteY21" fmla="*/ 708999 h 3383280"/>
                <a:gd name="connsiteX22" fmla="*/ 2533987 w 3017885"/>
                <a:gd name="connsiteY22" fmla="*/ 697496 h 3383280"/>
                <a:gd name="connsiteX23" fmla="*/ 2542783 w 3017885"/>
                <a:gd name="connsiteY23" fmla="*/ 655543 h 3383280"/>
                <a:gd name="connsiteX24" fmla="*/ 2561730 w 3017885"/>
                <a:gd name="connsiteY24" fmla="*/ 639304 h 3383280"/>
                <a:gd name="connsiteX25" fmla="*/ 2617892 w 3017885"/>
                <a:gd name="connsiteY25" fmla="*/ 590584 h 3383280"/>
                <a:gd name="connsiteX26" fmla="*/ 2642252 w 3017885"/>
                <a:gd name="connsiteY26" fmla="*/ 552015 h 3383280"/>
                <a:gd name="connsiteX27" fmla="*/ 2642928 w 3017885"/>
                <a:gd name="connsiteY27" fmla="*/ 445780 h 3383280"/>
                <a:gd name="connsiteX28" fmla="*/ 2642928 w 3017885"/>
                <a:gd name="connsiteY28" fmla="*/ 445780 h 3383280"/>
                <a:gd name="connsiteX29" fmla="*/ 2575263 w 3017885"/>
                <a:gd name="connsiteY29" fmla="*/ 341575 h 3383280"/>
                <a:gd name="connsiteX30" fmla="*/ 2575263 w 3017885"/>
                <a:gd name="connsiteY30" fmla="*/ 341575 h 3383280"/>
                <a:gd name="connsiteX31" fmla="*/ 2548873 w 3017885"/>
                <a:gd name="connsiteY31" fmla="*/ 316539 h 3383280"/>
                <a:gd name="connsiteX32" fmla="*/ 2525867 w 3017885"/>
                <a:gd name="connsiteY32" fmla="*/ 307066 h 3383280"/>
                <a:gd name="connsiteX33" fmla="*/ 2330990 w 3017885"/>
                <a:gd name="connsiteY33" fmla="*/ 236017 h 3383280"/>
                <a:gd name="connsiteX34" fmla="*/ 2171299 w 3017885"/>
                <a:gd name="connsiteY34" fmla="*/ 257670 h 3383280"/>
                <a:gd name="connsiteX35" fmla="*/ 2012285 w 3017885"/>
                <a:gd name="connsiteY35" fmla="*/ 332778 h 3383280"/>
                <a:gd name="connsiteX36" fmla="*/ 1904697 w 3017885"/>
                <a:gd name="connsiteY36" fmla="*/ 313155 h 3383280"/>
                <a:gd name="connsiteX37" fmla="*/ 1904697 w 3017885"/>
                <a:gd name="connsiteY37" fmla="*/ 313155 h 3383280"/>
                <a:gd name="connsiteX38" fmla="*/ 1782222 w 3017885"/>
                <a:gd name="connsiteY38" fmla="*/ 250903 h 3383280"/>
                <a:gd name="connsiteX39" fmla="*/ 1762599 w 3017885"/>
                <a:gd name="connsiteY39" fmla="*/ 208274 h 3383280"/>
                <a:gd name="connsiteX40" fmla="*/ 1639448 w 3017885"/>
                <a:gd name="connsiteY40" fmla="*/ 164291 h 3383280"/>
                <a:gd name="connsiteX41" fmla="*/ 1705083 w 3017885"/>
                <a:gd name="connsiteY41" fmla="*/ 234663 h 3383280"/>
                <a:gd name="connsiteX42" fmla="*/ 1731473 w 3017885"/>
                <a:gd name="connsiteY42" fmla="*/ 295562 h 3383280"/>
                <a:gd name="connsiteX43" fmla="*/ 1797108 w 3017885"/>
                <a:gd name="connsiteY43" fmla="*/ 376761 h 3383280"/>
                <a:gd name="connsiteX44" fmla="*/ 2019051 w 3017885"/>
                <a:gd name="connsiteY44" fmla="*/ 523596 h 3383280"/>
                <a:gd name="connsiteX45" fmla="*/ 1754479 w 3017885"/>
                <a:gd name="connsiteY45" fmla="*/ 395031 h 3383280"/>
                <a:gd name="connsiteX46" fmla="*/ 1493966 w 3017885"/>
                <a:gd name="connsiteY46" fmla="*/ 286089 h 3383280"/>
                <a:gd name="connsiteX47" fmla="*/ 1044667 w 3017885"/>
                <a:gd name="connsiteY47" fmla="*/ 152788 h 3383280"/>
                <a:gd name="connsiteX48" fmla="*/ 872796 w 3017885"/>
                <a:gd name="connsiteY48" fmla="*/ 116249 h 3383280"/>
                <a:gd name="connsiteX49" fmla="*/ 872796 w 3017885"/>
                <a:gd name="connsiteY49" fmla="*/ 116249 h 3383280"/>
                <a:gd name="connsiteX50" fmla="*/ 872796 w 3017885"/>
                <a:gd name="connsiteY50" fmla="*/ 116249 h 3383280"/>
                <a:gd name="connsiteX51" fmla="*/ 861970 w 3017885"/>
                <a:gd name="connsiteY51" fmla="*/ 102715 h 3383280"/>
                <a:gd name="connsiteX52" fmla="*/ 677243 w 3017885"/>
                <a:gd name="connsiteY52" fmla="*/ 38433 h 3383280"/>
                <a:gd name="connsiteX53" fmla="*/ 619727 w 3017885"/>
                <a:gd name="connsiteY53" fmla="*/ 9337 h 3383280"/>
                <a:gd name="connsiteX54" fmla="*/ 571008 w 3017885"/>
                <a:gd name="connsiteY54" fmla="*/ 24900 h 3383280"/>
                <a:gd name="connsiteX55" fmla="*/ 571008 w 3017885"/>
                <a:gd name="connsiteY55" fmla="*/ 24900 h 3383280"/>
                <a:gd name="connsiteX56" fmla="*/ 559505 w 3017885"/>
                <a:gd name="connsiteY56" fmla="*/ 35727 h 3383280"/>
                <a:gd name="connsiteX57" fmla="*/ 559505 w 3017885"/>
                <a:gd name="connsiteY57" fmla="*/ 35727 h 3383280"/>
                <a:gd name="connsiteX58" fmla="*/ 493192 w 3017885"/>
                <a:gd name="connsiteY58" fmla="*/ 104069 h 3383280"/>
                <a:gd name="connsiteX59" fmla="*/ 493192 w 3017885"/>
                <a:gd name="connsiteY59" fmla="*/ 104069 h 3383280"/>
                <a:gd name="connsiteX60" fmla="*/ 485072 w 3017885"/>
                <a:gd name="connsiteY60" fmla="*/ 139255 h 3383280"/>
                <a:gd name="connsiteX61" fmla="*/ 547325 w 3017885"/>
                <a:gd name="connsiteY61" fmla="*/ 169704 h 3383280"/>
                <a:gd name="connsiteX62" fmla="*/ 612960 w 3017885"/>
                <a:gd name="connsiteY62" fmla="*/ 192034 h 3383280"/>
                <a:gd name="connsiteX63" fmla="*/ 610254 w 3017885"/>
                <a:gd name="connsiteY63" fmla="*/ 220454 h 3383280"/>
                <a:gd name="connsiteX64" fmla="*/ 586571 w 3017885"/>
                <a:gd name="connsiteY64" fmla="*/ 244813 h 3383280"/>
                <a:gd name="connsiteX65" fmla="*/ 612960 w 3017885"/>
                <a:gd name="connsiteY65" fmla="*/ 254286 h 3383280"/>
                <a:gd name="connsiteX66" fmla="*/ 732052 w 3017885"/>
                <a:gd name="connsiteY66" fmla="*/ 236693 h 3383280"/>
                <a:gd name="connsiteX67" fmla="*/ 1008127 w 3017885"/>
                <a:gd name="connsiteY67" fmla="*/ 273909 h 3383280"/>
                <a:gd name="connsiteX68" fmla="*/ 1008127 w 3017885"/>
                <a:gd name="connsiteY68" fmla="*/ 273909 h 3383280"/>
                <a:gd name="connsiteX69" fmla="*/ 1313299 w 3017885"/>
                <a:gd name="connsiteY69" fmla="*/ 379468 h 3383280"/>
                <a:gd name="connsiteX70" fmla="*/ 1410738 w 3017885"/>
                <a:gd name="connsiteY70" fmla="*/ 421420 h 3383280"/>
                <a:gd name="connsiteX71" fmla="*/ 1777485 w 3017885"/>
                <a:gd name="connsiteY71" fmla="*/ 609531 h 3383280"/>
                <a:gd name="connsiteX72" fmla="*/ 1704407 w 3017885"/>
                <a:gd name="connsiteY72" fmla="*/ 711029 h 3383280"/>
                <a:gd name="connsiteX73" fmla="*/ 1612381 w 3017885"/>
                <a:gd name="connsiteY73" fmla="*/ 831474 h 3383280"/>
                <a:gd name="connsiteX74" fmla="*/ 1571105 w 3017885"/>
                <a:gd name="connsiteY74" fmla="*/ 891020 h 3383280"/>
                <a:gd name="connsiteX75" fmla="*/ 1439834 w 3017885"/>
                <a:gd name="connsiteY75" fmla="*/ 1104843 h 3383280"/>
                <a:gd name="connsiteX76" fmla="*/ 1439834 w 3017885"/>
                <a:gd name="connsiteY76" fmla="*/ 1104843 h 3383280"/>
                <a:gd name="connsiteX77" fmla="*/ 1439834 w 3017885"/>
                <a:gd name="connsiteY77" fmla="*/ 1104843 h 3383280"/>
                <a:gd name="connsiteX78" fmla="*/ 1388408 w 3017885"/>
                <a:gd name="connsiteY78" fmla="*/ 1175215 h 3383280"/>
                <a:gd name="connsiteX79" fmla="*/ 1388408 w 3017885"/>
                <a:gd name="connsiteY79" fmla="*/ 1175215 h 3383280"/>
                <a:gd name="connsiteX80" fmla="*/ 1388408 w 3017885"/>
                <a:gd name="connsiteY80" fmla="*/ 1175215 h 3383280"/>
                <a:gd name="connsiteX81" fmla="*/ 1390438 w 3017885"/>
                <a:gd name="connsiteY81" fmla="*/ 1183335 h 3383280"/>
                <a:gd name="connsiteX82" fmla="*/ 1374875 w 3017885"/>
                <a:gd name="connsiteY82" fmla="*/ 1200252 h 3383280"/>
                <a:gd name="connsiteX83" fmla="*/ 1324126 w 3017885"/>
                <a:gd name="connsiteY83" fmla="*/ 1236791 h 3383280"/>
                <a:gd name="connsiteX84" fmla="*/ 1203681 w 3017885"/>
                <a:gd name="connsiteY84" fmla="*/ 1327463 h 3383280"/>
                <a:gd name="connsiteX85" fmla="*/ 1085266 w 3017885"/>
                <a:gd name="connsiteY85" fmla="*/ 1497304 h 3383280"/>
                <a:gd name="connsiteX86" fmla="*/ 1005421 w 3017885"/>
                <a:gd name="connsiteY86" fmla="*/ 1774056 h 3383280"/>
                <a:gd name="connsiteX87" fmla="*/ 1005421 w 3017885"/>
                <a:gd name="connsiteY87" fmla="*/ 1774056 h 3383280"/>
                <a:gd name="connsiteX88" fmla="*/ 1005421 w 3017885"/>
                <a:gd name="connsiteY88" fmla="*/ 1774056 h 3383280"/>
                <a:gd name="connsiteX89" fmla="*/ 952642 w 3017885"/>
                <a:gd name="connsiteY89" fmla="*/ 1830218 h 3383280"/>
                <a:gd name="connsiteX90" fmla="*/ 794981 w 3017885"/>
                <a:gd name="connsiteY90" fmla="*/ 2026448 h 3383280"/>
                <a:gd name="connsiteX91" fmla="*/ 734759 w 3017885"/>
                <a:gd name="connsiteY91" fmla="*/ 2065695 h 3383280"/>
                <a:gd name="connsiteX92" fmla="*/ 650853 w 3017885"/>
                <a:gd name="connsiteY92" fmla="*/ 2144187 h 3383280"/>
                <a:gd name="connsiteX93" fmla="*/ 610930 w 3017885"/>
                <a:gd name="connsiteY93" fmla="*/ 2171930 h 3383280"/>
                <a:gd name="connsiteX94" fmla="*/ 566271 w 3017885"/>
                <a:gd name="connsiteY94" fmla="*/ 2206439 h 3383280"/>
                <a:gd name="connsiteX95" fmla="*/ 430263 w 3017885"/>
                <a:gd name="connsiteY95" fmla="*/ 2381693 h 3383280"/>
                <a:gd name="connsiteX96" fmla="*/ 333502 w 3017885"/>
                <a:gd name="connsiteY96" fmla="*/ 2566420 h 3383280"/>
                <a:gd name="connsiteX97" fmla="*/ 174487 w 3017885"/>
                <a:gd name="connsiteY97" fmla="*/ 2816106 h 3383280"/>
                <a:gd name="connsiteX98" fmla="*/ 128475 w 3017885"/>
                <a:gd name="connsiteY98" fmla="*/ 2819489 h 3383280"/>
                <a:gd name="connsiteX99" fmla="*/ 29006 w 3017885"/>
                <a:gd name="connsiteY99" fmla="*/ 2834376 h 3383280"/>
                <a:gd name="connsiteX100" fmla="*/ 17503 w 3017885"/>
                <a:gd name="connsiteY100" fmla="*/ 2836406 h 3383280"/>
                <a:gd name="connsiteX101" fmla="*/ 1940 w 3017885"/>
                <a:gd name="connsiteY101" fmla="*/ 2841142 h 3383280"/>
                <a:gd name="connsiteX102" fmla="*/ 31713 w 3017885"/>
                <a:gd name="connsiteY102" fmla="*/ 3159171 h 3383280"/>
                <a:gd name="connsiteX103" fmla="*/ 60809 w 3017885"/>
                <a:gd name="connsiteY103" fmla="*/ 3276909 h 3383280"/>
                <a:gd name="connsiteX104" fmla="*/ 60809 w 3017885"/>
                <a:gd name="connsiteY104" fmla="*/ 3276909 h 3383280"/>
                <a:gd name="connsiteX105" fmla="*/ 123738 w 3017885"/>
                <a:gd name="connsiteY105" fmla="*/ 3372317 h 3383280"/>
                <a:gd name="connsiteX106" fmla="*/ 189374 w 3017885"/>
                <a:gd name="connsiteY106" fmla="*/ 3368934 h 3383280"/>
                <a:gd name="connsiteX107" fmla="*/ 189374 w 3017885"/>
                <a:gd name="connsiteY107" fmla="*/ 3368934 h 3383280"/>
                <a:gd name="connsiteX108" fmla="*/ 189374 w 3017885"/>
                <a:gd name="connsiteY108" fmla="*/ 3368934 h 3383280"/>
                <a:gd name="connsiteX109" fmla="*/ 189374 w 3017885"/>
                <a:gd name="connsiteY109" fmla="*/ 3368934 h 3383280"/>
                <a:gd name="connsiteX110" fmla="*/ 189374 w 3017885"/>
                <a:gd name="connsiteY110" fmla="*/ 3368934 h 3383280"/>
                <a:gd name="connsiteX111" fmla="*/ 229297 w 3017885"/>
                <a:gd name="connsiteY111" fmla="*/ 3186237 h 3383280"/>
                <a:gd name="connsiteX112" fmla="*/ 242830 w 3017885"/>
                <a:gd name="connsiteY112" fmla="*/ 3132781 h 3383280"/>
                <a:gd name="connsiteX113" fmla="*/ 374778 w 3017885"/>
                <a:gd name="connsiteY113" fmla="*/ 2987977 h 3383280"/>
                <a:gd name="connsiteX114" fmla="*/ 374778 w 3017885"/>
                <a:gd name="connsiteY114" fmla="*/ 2987977 h 3383280"/>
                <a:gd name="connsiteX115" fmla="*/ 388311 w 3017885"/>
                <a:gd name="connsiteY115" fmla="*/ 2990683 h 3383280"/>
                <a:gd name="connsiteX116" fmla="*/ 367334 w 3017885"/>
                <a:gd name="connsiteY116" fmla="*/ 2945348 h 3383280"/>
                <a:gd name="connsiteX117" fmla="*/ 346358 w 3017885"/>
                <a:gd name="connsiteY117" fmla="*/ 2874975 h 3383280"/>
                <a:gd name="connsiteX118" fmla="*/ 439060 w 3017885"/>
                <a:gd name="connsiteY118" fmla="*/ 2734231 h 3383280"/>
                <a:gd name="connsiteX119" fmla="*/ 439060 w 3017885"/>
                <a:gd name="connsiteY119" fmla="*/ 2734231 h 3383280"/>
                <a:gd name="connsiteX120" fmla="*/ 558828 w 3017885"/>
                <a:gd name="connsiteY120" fmla="*/ 2578600 h 3383280"/>
                <a:gd name="connsiteX121" fmla="*/ 808514 w 3017885"/>
                <a:gd name="connsiteY121" fmla="*/ 2329591 h 3383280"/>
                <a:gd name="connsiteX122" fmla="*/ 953995 w 3017885"/>
                <a:gd name="connsiteY122" fmla="*/ 2247715 h 3383280"/>
                <a:gd name="connsiteX123" fmla="*/ 1151579 w 3017885"/>
                <a:gd name="connsiteY123" fmla="*/ 2091407 h 3383280"/>
                <a:gd name="connsiteX124" fmla="*/ 1151579 w 3017885"/>
                <a:gd name="connsiteY124" fmla="*/ 2091407 h 3383280"/>
                <a:gd name="connsiteX125" fmla="*/ 1151579 w 3017885"/>
                <a:gd name="connsiteY125" fmla="*/ 2091407 h 3383280"/>
                <a:gd name="connsiteX126" fmla="*/ 1443894 w 3017885"/>
                <a:gd name="connsiteY126" fmla="*/ 1784206 h 3383280"/>
                <a:gd name="connsiteX127" fmla="*/ 1519003 w 3017885"/>
                <a:gd name="connsiteY127" fmla="*/ 1746990 h 3383280"/>
                <a:gd name="connsiteX128" fmla="*/ 1916877 w 3017885"/>
                <a:gd name="connsiteY128" fmla="*/ 1736840 h 3383280"/>
                <a:gd name="connsiteX129" fmla="*/ 1916877 w 3017885"/>
                <a:gd name="connsiteY129" fmla="*/ 1736840 h 3383280"/>
                <a:gd name="connsiteX130" fmla="*/ 1916877 w 3017885"/>
                <a:gd name="connsiteY130" fmla="*/ 1736840 h 3383280"/>
                <a:gd name="connsiteX131" fmla="*/ 1916877 w 3017885"/>
                <a:gd name="connsiteY131" fmla="*/ 1736840 h 3383280"/>
                <a:gd name="connsiteX132" fmla="*/ 1916877 w 3017885"/>
                <a:gd name="connsiteY132" fmla="*/ 1736840 h 3383280"/>
                <a:gd name="connsiteX133" fmla="*/ 1916877 w 3017885"/>
                <a:gd name="connsiteY133" fmla="*/ 1736840 h 3383280"/>
                <a:gd name="connsiteX134" fmla="*/ 2014992 w 3017885"/>
                <a:gd name="connsiteY134" fmla="*/ 1736840 h 3383280"/>
                <a:gd name="connsiteX135" fmla="*/ 2033938 w 3017885"/>
                <a:gd name="connsiteY135" fmla="*/ 1772702 h 3383280"/>
                <a:gd name="connsiteX136" fmla="*/ 1876277 w 3017885"/>
                <a:gd name="connsiteY136" fmla="*/ 2129300 h 3383280"/>
                <a:gd name="connsiteX137" fmla="*/ 1803875 w 3017885"/>
                <a:gd name="connsiteY137" fmla="*/ 2301171 h 3383280"/>
                <a:gd name="connsiteX138" fmla="*/ 1803875 w 3017885"/>
                <a:gd name="connsiteY138" fmla="*/ 2301171 h 3383280"/>
                <a:gd name="connsiteX139" fmla="*/ 1635388 w 3017885"/>
                <a:gd name="connsiteY139" fmla="*/ 2355980 h 3383280"/>
                <a:gd name="connsiteX140" fmla="*/ 1635388 w 3017885"/>
                <a:gd name="connsiteY140" fmla="*/ 2355980 h 3383280"/>
                <a:gd name="connsiteX141" fmla="*/ 1635388 w 3017885"/>
                <a:gd name="connsiteY141" fmla="*/ 2355980 h 3383280"/>
                <a:gd name="connsiteX142" fmla="*/ 1598172 w 3017885"/>
                <a:gd name="connsiteY142" fmla="*/ 2383046 h 3383280"/>
                <a:gd name="connsiteX143" fmla="*/ 1651627 w 3017885"/>
                <a:gd name="connsiteY143" fmla="*/ 2462892 h 3383280"/>
                <a:gd name="connsiteX144" fmla="*/ 1656364 w 3017885"/>
                <a:gd name="connsiteY144" fmla="*/ 2458832 h 3383280"/>
                <a:gd name="connsiteX145" fmla="*/ 1657041 w 3017885"/>
                <a:gd name="connsiteY145" fmla="*/ 2458832 h 3383280"/>
                <a:gd name="connsiteX146" fmla="*/ 1651627 w 3017885"/>
                <a:gd name="connsiteY146" fmla="*/ 2462215 h 3383280"/>
                <a:gd name="connsiteX147" fmla="*/ 1718616 w 3017885"/>
                <a:gd name="connsiteY147" fmla="*/ 2561683 h 3383280"/>
                <a:gd name="connsiteX148" fmla="*/ 1718616 w 3017885"/>
                <a:gd name="connsiteY148" fmla="*/ 2561683 h 3383280"/>
                <a:gd name="connsiteX149" fmla="*/ 1795078 w 3017885"/>
                <a:gd name="connsiteY149" fmla="*/ 2660475 h 3383280"/>
                <a:gd name="connsiteX150" fmla="*/ 1956799 w 3017885"/>
                <a:gd name="connsiteY150" fmla="*/ 2828286 h 3383280"/>
                <a:gd name="connsiteX151" fmla="*/ 1956799 w 3017885"/>
                <a:gd name="connsiteY151" fmla="*/ 2828286 h 3383280"/>
                <a:gd name="connsiteX152" fmla="*/ 1956799 w 3017885"/>
                <a:gd name="connsiteY152" fmla="*/ 2828286 h 3383280"/>
                <a:gd name="connsiteX153" fmla="*/ 1981835 w 3017885"/>
                <a:gd name="connsiteY153" fmla="*/ 2828286 h 3383280"/>
                <a:gd name="connsiteX154" fmla="*/ 1942589 w 3017885"/>
                <a:gd name="connsiteY154" fmla="*/ 2642882 h 3383280"/>
                <a:gd name="connsiteX155" fmla="*/ 1930410 w 3017885"/>
                <a:gd name="connsiteY155" fmla="*/ 2555594 h 3383280"/>
                <a:gd name="connsiteX156" fmla="*/ 1930410 w 3017885"/>
                <a:gd name="connsiteY156" fmla="*/ 2555594 h 3383280"/>
                <a:gd name="connsiteX157" fmla="*/ 2006872 w 3017885"/>
                <a:gd name="connsiteY157" fmla="*/ 2380340 h 3383280"/>
                <a:gd name="connsiteX158" fmla="*/ 2006872 w 3017885"/>
                <a:gd name="connsiteY158" fmla="*/ 2380340 h 3383280"/>
                <a:gd name="connsiteX159" fmla="*/ 2006872 w 3017885"/>
                <a:gd name="connsiteY159" fmla="*/ 2380340 h 3383280"/>
                <a:gd name="connsiteX160" fmla="*/ 2004165 w 3017885"/>
                <a:gd name="connsiteY160" fmla="*/ 2344477 h 3383280"/>
                <a:gd name="connsiteX161" fmla="*/ 1985219 w 3017885"/>
                <a:gd name="connsiteY161" fmla="*/ 2277488 h 3383280"/>
                <a:gd name="connsiteX162" fmla="*/ 2006872 w 3017885"/>
                <a:gd name="connsiteY162" fmla="*/ 2218619 h 3383280"/>
                <a:gd name="connsiteX163" fmla="*/ 2006872 w 3017885"/>
                <a:gd name="connsiteY163" fmla="*/ 2218619 h 3383280"/>
                <a:gd name="connsiteX164" fmla="*/ 2006872 w 3017885"/>
                <a:gd name="connsiteY164" fmla="*/ 2218619 h 3383280"/>
                <a:gd name="connsiteX165" fmla="*/ 2270091 w 3017885"/>
                <a:gd name="connsiteY165" fmla="*/ 1875554 h 3383280"/>
                <a:gd name="connsiteX166" fmla="*/ 2349936 w 3017885"/>
                <a:gd name="connsiteY166" fmla="*/ 1759169 h 3383280"/>
                <a:gd name="connsiteX167" fmla="*/ 2274151 w 3017885"/>
                <a:gd name="connsiteY167" fmla="*/ 1507453 h 3383280"/>
                <a:gd name="connsiteX168" fmla="*/ 2274151 w 3017885"/>
                <a:gd name="connsiteY168" fmla="*/ 1507453 h 3383280"/>
                <a:gd name="connsiteX169" fmla="*/ 2274151 w 3017885"/>
                <a:gd name="connsiteY169" fmla="*/ 1507453 h 3383280"/>
                <a:gd name="connsiteX170" fmla="*/ 1945296 w 3017885"/>
                <a:gd name="connsiteY170" fmla="*/ 1388362 h 3383280"/>
                <a:gd name="connsiteX171" fmla="*/ 1732149 w 3017885"/>
                <a:gd name="connsiteY171" fmla="*/ 1349792 h 3383280"/>
                <a:gd name="connsiteX172" fmla="*/ 1784252 w 3017885"/>
                <a:gd name="connsiteY172" fmla="*/ 1299720 h 3383280"/>
                <a:gd name="connsiteX173" fmla="*/ 1879660 w 3017885"/>
                <a:gd name="connsiteY173" fmla="*/ 1227318 h 3383280"/>
                <a:gd name="connsiteX174" fmla="*/ 1879660 w 3017885"/>
                <a:gd name="connsiteY174" fmla="*/ 1227318 h 3383280"/>
                <a:gd name="connsiteX175" fmla="*/ 1914170 w 3017885"/>
                <a:gd name="connsiteY175" fmla="*/ 1197545 h 3383280"/>
                <a:gd name="connsiteX176" fmla="*/ 1914170 w 3017885"/>
                <a:gd name="connsiteY176" fmla="*/ 1197545 h 3383280"/>
                <a:gd name="connsiteX177" fmla="*/ 2063711 w 3017885"/>
                <a:gd name="connsiteY177" fmla="*/ 1167095 h 3383280"/>
                <a:gd name="connsiteX178" fmla="*/ 2063711 w 3017885"/>
                <a:gd name="connsiteY178" fmla="*/ 1167095 h 3383280"/>
                <a:gd name="connsiteX179" fmla="*/ 2063711 w 3017885"/>
                <a:gd name="connsiteY179" fmla="*/ 1167095 h 3383280"/>
                <a:gd name="connsiteX180" fmla="*/ 2155736 w 3017885"/>
                <a:gd name="connsiteY180" fmla="*/ 1083867 h 3383280"/>
                <a:gd name="connsiteX181" fmla="*/ 2230845 w 3017885"/>
                <a:gd name="connsiteY181" fmla="*/ 1037854 h 3383280"/>
                <a:gd name="connsiteX182" fmla="*/ 2364146 w 3017885"/>
                <a:gd name="connsiteY182" fmla="*/ 1141383 h 3383280"/>
                <a:gd name="connsiteX183" fmla="*/ 2697738 w 3017885"/>
                <a:gd name="connsiteY183" fmla="*/ 1371446 h 3383280"/>
                <a:gd name="connsiteX184" fmla="*/ 2697738 w 3017885"/>
                <a:gd name="connsiteY184" fmla="*/ 1371446 h 3383280"/>
                <a:gd name="connsiteX185" fmla="*/ 2697738 w 3017885"/>
                <a:gd name="connsiteY185" fmla="*/ 1371446 h 3383280"/>
                <a:gd name="connsiteX186" fmla="*/ 2827655 w 3017885"/>
                <a:gd name="connsiteY186" fmla="*/ 1326786 h 3383280"/>
                <a:gd name="connsiteX187" fmla="*/ 2931184 w 3017885"/>
                <a:gd name="connsiteY187" fmla="*/ 997255 h 3383280"/>
                <a:gd name="connsiteX188" fmla="*/ 2931184 w 3017885"/>
                <a:gd name="connsiteY188" fmla="*/ 997255 h 3383280"/>
                <a:gd name="connsiteX189" fmla="*/ 2931184 w 3017885"/>
                <a:gd name="connsiteY189" fmla="*/ 997255 h 3383280"/>
                <a:gd name="connsiteX190" fmla="*/ 2969753 w 3017885"/>
                <a:gd name="connsiteY190" fmla="*/ 824031 h 3383280"/>
                <a:gd name="connsiteX191" fmla="*/ 3015766 w 3017885"/>
                <a:gd name="connsiteY191" fmla="*/ 692083 h 3383280"/>
                <a:gd name="connsiteX192" fmla="*/ 3023209 w 3017885"/>
                <a:gd name="connsiteY192" fmla="*/ 632537 h 3383280"/>
                <a:gd name="connsiteX193" fmla="*/ 3002233 w 3017885"/>
                <a:gd name="connsiteY193" fmla="*/ 604118 h 3383280"/>
                <a:gd name="connsiteX194" fmla="*/ 1985219 w 3017885"/>
                <a:gd name="connsiteY194" fmla="*/ 1663084 h 3383280"/>
                <a:gd name="connsiteX195" fmla="*/ 1985219 w 3017885"/>
                <a:gd name="connsiteY195" fmla="*/ 1663084 h 3383280"/>
                <a:gd name="connsiteX196" fmla="*/ 1985219 w 3017885"/>
                <a:gd name="connsiteY196" fmla="*/ 1663084 h 3383280"/>
                <a:gd name="connsiteX197" fmla="*/ 1985219 w 3017885"/>
                <a:gd name="connsiteY197" fmla="*/ 1663084 h 3383280"/>
                <a:gd name="connsiteX198" fmla="*/ 1985219 w 3017885"/>
                <a:gd name="connsiteY198" fmla="*/ 1663084 h 3383280"/>
                <a:gd name="connsiteX199" fmla="*/ 2294451 w 3017885"/>
                <a:gd name="connsiteY199" fmla="*/ 413977 h 3383280"/>
                <a:gd name="connsiteX200" fmla="*/ 2366853 w 3017885"/>
                <a:gd name="connsiteY200" fmla="*/ 330749 h 3383280"/>
                <a:gd name="connsiteX201" fmla="*/ 2432488 w 3017885"/>
                <a:gd name="connsiteY201" fmla="*/ 325335 h 3383280"/>
                <a:gd name="connsiteX202" fmla="*/ 2387152 w 3017885"/>
                <a:gd name="connsiteY202" fmla="*/ 349695 h 3383280"/>
                <a:gd name="connsiteX203" fmla="*/ 2294451 w 3017885"/>
                <a:gd name="connsiteY203" fmla="*/ 413977 h 338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3017885" h="3383280">
                  <a:moveTo>
                    <a:pt x="3002233" y="604118"/>
                  </a:moveTo>
                  <a:cubicBezTo>
                    <a:pt x="2989376" y="604794"/>
                    <a:pt x="2970430" y="594644"/>
                    <a:pt x="2957573" y="595321"/>
                  </a:cubicBezTo>
                  <a:cubicBezTo>
                    <a:pt x="2957573" y="595321"/>
                    <a:pt x="2930507" y="593291"/>
                    <a:pt x="2930507" y="593291"/>
                  </a:cubicBezTo>
                  <a:cubicBezTo>
                    <a:pt x="2880435" y="577728"/>
                    <a:pt x="2856752" y="665017"/>
                    <a:pt x="2852692" y="682610"/>
                  </a:cubicBezTo>
                  <a:cubicBezTo>
                    <a:pt x="2852692" y="682610"/>
                    <a:pt x="2852692" y="726592"/>
                    <a:pt x="2849308" y="734036"/>
                  </a:cubicBezTo>
                  <a:cubicBezTo>
                    <a:pt x="2826979" y="719149"/>
                    <a:pt x="2844572" y="681256"/>
                    <a:pt x="2806002" y="671107"/>
                  </a:cubicBezTo>
                  <a:cubicBezTo>
                    <a:pt x="2800589" y="731329"/>
                    <a:pt x="2806002" y="776665"/>
                    <a:pt x="2851338" y="815234"/>
                  </a:cubicBezTo>
                  <a:cubicBezTo>
                    <a:pt x="2872991" y="836211"/>
                    <a:pt x="2831715" y="925529"/>
                    <a:pt x="2824272" y="947182"/>
                  </a:cubicBezTo>
                  <a:cubicBezTo>
                    <a:pt x="2793823" y="1037177"/>
                    <a:pt x="2762697" y="1102813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688264" y="1186718"/>
                    <a:pt x="2679468" y="1173185"/>
                    <a:pt x="2668641" y="1163035"/>
                  </a:cubicBezTo>
                  <a:cubicBezTo>
                    <a:pt x="2569173" y="1071687"/>
                    <a:pt x="2469704" y="990488"/>
                    <a:pt x="2389182" y="878840"/>
                  </a:cubicBezTo>
                  <a:lnTo>
                    <a:pt x="2363470" y="845007"/>
                  </a:lnTo>
                  <a:cubicBezTo>
                    <a:pt x="2307307" y="743509"/>
                    <a:pt x="2199042" y="713059"/>
                    <a:pt x="2327607" y="706293"/>
                  </a:cubicBezTo>
                  <a:cubicBezTo>
                    <a:pt x="2328960" y="706293"/>
                    <a:pt x="2358733" y="756365"/>
                    <a:pt x="2380386" y="775988"/>
                  </a:cubicBezTo>
                  <a:cubicBezTo>
                    <a:pt x="2387829" y="782078"/>
                    <a:pt x="2412189" y="785461"/>
                    <a:pt x="2415572" y="784785"/>
                  </a:cubicBezTo>
                  <a:cubicBezTo>
                    <a:pt x="2431135" y="782755"/>
                    <a:pt x="2464291" y="736065"/>
                    <a:pt x="2477824" y="738772"/>
                  </a:cubicBezTo>
                  <a:cubicBezTo>
                    <a:pt x="2488651" y="740125"/>
                    <a:pt x="2477148" y="729976"/>
                    <a:pt x="2477824" y="725916"/>
                  </a:cubicBezTo>
                  <a:cubicBezTo>
                    <a:pt x="2479854" y="721856"/>
                    <a:pt x="2484591" y="725239"/>
                    <a:pt x="2488651" y="726592"/>
                  </a:cubicBezTo>
                  <a:cubicBezTo>
                    <a:pt x="2494741" y="729299"/>
                    <a:pt x="2496094" y="726592"/>
                    <a:pt x="2495417" y="723886"/>
                  </a:cubicBezTo>
                  <a:cubicBezTo>
                    <a:pt x="2498801" y="715089"/>
                    <a:pt x="2506920" y="708999"/>
                    <a:pt x="2518424" y="708999"/>
                  </a:cubicBezTo>
                  <a:cubicBezTo>
                    <a:pt x="2525867" y="708999"/>
                    <a:pt x="2531280" y="704939"/>
                    <a:pt x="2533987" y="697496"/>
                  </a:cubicBezTo>
                  <a:cubicBezTo>
                    <a:pt x="2536017" y="683286"/>
                    <a:pt x="2533987" y="668400"/>
                    <a:pt x="2542783" y="655543"/>
                  </a:cubicBezTo>
                  <a:cubicBezTo>
                    <a:pt x="2547520" y="647424"/>
                    <a:pt x="2556993" y="640657"/>
                    <a:pt x="2561730" y="639304"/>
                  </a:cubicBezTo>
                  <a:cubicBezTo>
                    <a:pt x="2594886" y="628477"/>
                    <a:pt x="2612479" y="597351"/>
                    <a:pt x="2617892" y="590584"/>
                  </a:cubicBezTo>
                  <a:cubicBezTo>
                    <a:pt x="2623982" y="583141"/>
                    <a:pt x="2640898" y="556075"/>
                    <a:pt x="2642252" y="552015"/>
                  </a:cubicBezTo>
                  <a:cubicBezTo>
                    <a:pt x="2661875" y="522242"/>
                    <a:pt x="2642928" y="445780"/>
                    <a:pt x="2642928" y="445780"/>
                  </a:cubicBezTo>
                  <a:cubicBezTo>
                    <a:pt x="2642928" y="445780"/>
                    <a:pt x="2642928" y="445780"/>
                    <a:pt x="2642928" y="445780"/>
                  </a:cubicBezTo>
                  <a:cubicBezTo>
                    <a:pt x="2622629" y="409241"/>
                    <a:pt x="2621952" y="360521"/>
                    <a:pt x="2575263" y="341575"/>
                  </a:cubicBezTo>
                  <a:lnTo>
                    <a:pt x="2575263" y="341575"/>
                  </a:lnTo>
                  <a:cubicBezTo>
                    <a:pt x="2552933" y="323982"/>
                    <a:pt x="2571203" y="334132"/>
                    <a:pt x="2548873" y="316539"/>
                  </a:cubicBezTo>
                  <a:cubicBezTo>
                    <a:pt x="2540753" y="309096"/>
                    <a:pt x="2525867" y="307066"/>
                    <a:pt x="2525867" y="307066"/>
                  </a:cubicBezTo>
                  <a:cubicBezTo>
                    <a:pt x="2510980" y="210980"/>
                    <a:pt x="2424369" y="157525"/>
                    <a:pt x="2330990" y="236017"/>
                  </a:cubicBezTo>
                  <a:cubicBezTo>
                    <a:pt x="2287007" y="272556"/>
                    <a:pt x="2220695" y="232633"/>
                    <a:pt x="2171299" y="257670"/>
                  </a:cubicBezTo>
                  <a:cubicBezTo>
                    <a:pt x="2109724" y="270526"/>
                    <a:pt x="2076567" y="330749"/>
                    <a:pt x="2012285" y="332778"/>
                  </a:cubicBezTo>
                  <a:cubicBezTo>
                    <a:pt x="1976422" y="333455"/>
                    <a:pt x="1904697" y="313155"/>
                    <a:pt x="1904697" y="313155"/>
                  </a:cubicBezTo>
                  <a:cubicBezTo>
                    <a:pt x="1904697" y="313155"/>
                    <a:pt x="1904697" y="313155"/>
                    <a:pt x="1904697" y="313155"/>
                  </a:cubicBezTo>
                  <a:cubicBezTo>
                    <a:pt x="1871541" y="300299"/>
                    <a:pt x="1797108" y="283383"/>
                    <a:pt x="1782222" y="250903"/>
                  </a:cubicBezTo>
                  <a:cubicBezTo>
                    <a:pt x="1782222" y="250903"/>
                    <a:pt x="1762599" y="208274"/>
                    <a:pt x="1762599" y="208274"/>
                  </a:cubicBezTo>
                  <a:cubicBezTo>
                    <a:pt x="1727413" y="154141"/>
                    <a:pt x="1663130" y="169028"/>
                    <a:pt x="1639448" y="164291"/>
                  </a:cubicBezTo>
                  <a:cubicBezTo>
                    <a:pt x="1684783" y="189327"/>
                    <a:pt x="1686813" y="208274"/>
                    <a:pt x="1705083" y="234663"/>
                  </a:cubicBezTo>
                  <a:cubicBezTo>
                    <a:pt x="1713880" y="254963"/>
                    <a:pt x="1724706" y="271879"/>
                    <a:pt x="1731473" y="295562"/>
                  </a:cubicBezTo>
                  <a:cubicBezTo>
                    <a:pt x="1743653" y="314509"/>
                    <a:pt x="1776809" y="354431"/>
                    <a:pt x="1797108" y="376761"/>
                  </a:cubicBezTo>
                  <a:cubicBezTo>
                    <a:pt x="1865451" y="426157"/>
                    <a:pt x="2044088" y="491793"/>
                    <a:pt x="2019051" y="523596"/>
                  </a:cubicBezTo>
                  <a:cubicBezTo>
                    <a:pt x="1976422" y="488409"/>
                    <a:pt x="1754479" y="395031"/>
                    <a:pt x="1754479" y="395031"/>
                  </a:cubicBezTo>
                  <a:cubicBezTo>
                    <a:pt x="1667867" y="358491"/>
                    <a:pt x="1580578" y="322629"/>
                    <a:pt x="1493966" y="286089"/>
                  </a:cubicBezTo>
                  <a:cubicBezTo>
                    <a:pt x="1345779" y="237370"/>
                    <a:pt x="1197591" y="187974"/>
                    <a:pt x="1044667" y="152788"/>
                  </a:cubicBezTo>
                  <a:cubicBezTo>
                    <a:pt x="991888" y="135872"/>
                    <a:pt x="875503" y="119632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69413" y="111512"/>
                    <a:pt x="865353" y="107452"/>
                    <a:pt x="861970" y="102715"/>
                  </a:cubicBezTo>
                  <a:cubicBezTo>
                    <a:pt x="793628" y="100685"/>
                    <a:pt x="733405" y="75649"/>
                    <a:pt x="677243" y="38433"/>
                  </a:cubicBezTo>
                  <a:cubicBezTo>
                    <a:pt x="658296" y="28960"/>
                    <a:pt x="639350" y="19487"/>
                    <a:pt x="619727" y="9337"/>
                  </a:cubicBezTo>
                  <a:cubicBezTo>
                    <a:pt x="598751" y="-1490"/>
                    <a:pt x="578451" y="-9609"/>
                    <a:pt x="571008" y="24900"/>
                  </a:cubicBezTo>
                  <a:cubicBezTo>
                    <a:pt x="571008" y="24900"/>
                    <a:pt x="571008" y="24900"/>
                    <a:pt x="571008" y="24900"/>
                  </a:cubicBezTo>
                  <a:cubicBezTo>
                    <a:pt x="566948" y="28283"/>
                    <a:pt x="562888" y="31667"/>
                    <a:pt x="559505" y="35727"/>
                  </a:cubicBezTo>
                  <a:cubicBezTo>
                    <a:pt x="559505" y="35727"/>
                    <a:pt x="559505" y="35727"/>
                    <a:pt x="559505" y="35727"/>
                  </a:cubicBezTo>
                  <a:cubicBezTo>
                    <a:pt x="503342" y="24900"/>
                    <a:pt x="499959" y="66176"/>
                    <a:pt x="493192" y="104069"/>
                  </a:cubicBezTo>
                  <a:lnTo>
                    <a:pt x="493192" y="104069"/>
                  </a:lnTo>
                  <a:cubicBezTo>
                    <a:pt x="459360" y="108129"/>
                    <a:pt x="464096" y="124368"/>
                    <a:pt x="485072" y="139255"/>
                  </a:cubicBezTo>
                  <a:cubicBezTo>
                    <a:pt x="504019" y="152111"/>
                    <a:pt x="526348" y="159555"/>
                    <a:pt x="547325" y="169704"/>
                  </a:cubicBezTo>
                  <a:cubicBezTo>
                    <a:pt x="568978" y="177148"/>
                    <a:pt x="591308" y="183914"/>
                    <a:pt x="612960" y="192034"/>
                  </a:cubicBezTo>
                  <a:cubicBezTo>
                    <a:pt x="644087" y="204214"/>
                    <a:pt x="614990" y="210980"/>
                    <a:pt x="610254" y="220454"/>
                  </a:cubicBezTo>
                  <a:cubicBezTo>
                    <a:pt x="597397" y="223837"/>
                    <a:pt x="583864" y="229250"/>
                    <a:pt x="586571" y="244813"/>
                  </a:cubicBezTo>
                  <a:cubicBezTo>
                    <a:pt x="589278" y="259023"/>
                    <a:pt x="603487" y="254963"/>
                    <a:pt x="612960" y="254286"/>
                  </a:cubicBezTo>
                  <a:cubicBezTo>
                    <a:pt x="652883" y="249550"/>
                    <a:pt x="694159" y="255640"/>
                    <a:pt x="732052" y="236693"/>
                  </a:cubicBezTo>
                  <a:cubicBezTo>
                    <a:pt x="847083" y="204214"/>
                    <a:pt x="916779" y="256993"/>
                    <a:pt x="1008127" y="273909"/>
                  </a:cubicBezTo>
                  <a:lnTo>
                    <a:pt x="1008127" y="273909"/>
                  </a:lnTo>
                  <a:cubicBezTo>
                    <a:pt x="1108273" y="313832"/>
                    <a:pt x="1209771" y="349695"/>
                    <a:pt x="1313299" y="379468"/>
                  </a:cubicBezTo>
                  <a:cubicBezTo>
                    <a:pt x="1315329" y="384204"/>
                    <a:pt x="1383672" y="404504"/>
                    <a:pt x="1410738" y="421420"/>
                  </a:cubicBezTo>
                  <a:cubicBezTo>
                    <a:pt x="1498026" y="478260"/>
                    <a:pt x="1782222" y="578405"/>
                    <a:pt x="1777485" y="609531"/>
                  </a:cubicBezTo>
                  <a:cubicBezTo>
                    <a:pt x="1746359" y="681933"/>
                    <a:pt x="1708466" y="706293"/>
                    <a:pt x="1704407" y="711029"/>
                  </a:cubicBezTo>
                  <a:cubicBezTo>
                    <a:pt x="1673280" y="750952"/>
                    <a:pt x="1623208" y="775988"/>
                    <a:pt x="1612381" y="831474"/>
                  </a:cubicBezTo>
                  <a:cubicBezTo>
                    <a:pt x="1612381" y="831474"/>
                    <a:pt x="1581932" y="869367"/>
                    <a:pt x="1571105" y="891020"/>
                  </a:cubicBezTo>
                  <a:cubicBezTo>
                    <a:pt x="1531183" y="964775"/>
                    <a:pt x="1489230" y="1037177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18858" y="1125819"/>
                    <a:pt x="1376228" y="1130556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9762" y="1177922"/>
                    <a:pt x="1390438" y="1180628"/>
                    <a:pt x="1390438" y="1183335"/>
                  </a:cubicBezTo>
                  <a:cubicBezTo>
                    <a:pt x="1385025" y="1189425"/>
                    <a:pt x="1376228" y="1197545"/>
                    <a:pt x="1374875" y="1200252"/>
                  </a:cubicBezTo>
                  <a:cubicBezTo>
                    <a:pt x="1364049" y="1222581"/>
                    <a:pt x="1349162" y="1207018"/>
                    <a:pt x="1324126" y="1236791"/>
                  </a:cubicBezTo>
                  <a:cubicBezTo>
                    <a:pt x="1293000" y="1278744"/>
                    <a:pt x="1251047" y="1307163"/>
                    <a:pt x="1203681" y="1327463"/>
                  </a:cubicBezTo>
                  <a:cubicBezTo>
                    <a:pt x="1130602" y="1360619"/>
                    <a:pt x="1102859" y="1425578"/>
                    <a:pt x="1085266" y="1497304"/>
                  </a:cubicBezTo>
                  <a:cubicBezTo>
                    <a:pt x="1067673" y="1560909"/>
                    <a:pt x="1065643" y="1701654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987828" y="1793002"/>
                    <a:pt x="970911" y="1811949"/>
                    <a:pt x="952642" y="1830218"/>
                  </a:cubicBezTo>
                  <a:cubicBezTo>
                    <a:pt x="893096" y="1889764"/>
                    <a:pt x="859263" y="1970286"/>
                    <a:pt x="794981" y="2026448"/>
                  </a:cubicBezTo>
                  <a:cubicBezTo>
                    <a:pt x="776035" y="2040658"/>
                    <a:pt x="759118" y="2056898"/>
                    <a:pt x="734759" y="2065695"/>
                  </a:cubicBezTo>
                  <a:cubicBezTo>
                    <a:pt x="696866" y="2079228"/>
                    <a:pt x="667770" y="2105617"/>
                    <a:pt x="650853" y="2144187"/>
                  </a:cubicBezTo>
                  <a:cubicBezTo>
                    <a:pt x="637320" y="2153660"/>
                    <a:pt x="624464" y="2163133"/>
                    <a:pt x="610930" y="2171930"/>
                  </a:cubicBezTo>
                  <a:cubicBezTo>
                    <a:pt x="589954" y="2187493"/>
                    <a:pt x="583188" y="2190876"/>
                    <a:pt x="566271" y="2206439"/>
                  </a:cubicBezTo>
                  <a:cubicBezTo>
                    <a:pt x="516199" y="2252452"/>
                    <a:pt x="462066" y="2314704"/>
                    <a:pt x="430263" y="2381693"/>
                  </a:cubicBezTo>
                  <a:cubicBezTo>
                    <a:pt x="395754" y="2443945"/>
                    <a:pt x="368011" y="2504168"/>
                    <a:pt x="333502" y="2566420"/>
                  </a:cubicBezTo>
                  <a:cubicBezTo>
                    <a:pt x="303052" y="2635439"/>
                    <a:pt x="213733" y="2811370"/>
                    <a:pt x="174487" y="2816106"/>
                  </a:cubicBezTo>
                  <a:cubicBezTo>
                    <a:pt x="174487" y="2816106"/>
                    <a:pt x="160278" y="2815429"/>
                    <a:pt x="128475" y="2819489"/>
                  </a:cubicBezTo>
                  <a:cubicBezTo>
                    <a:pt x="94642" y="2824226"/>
                    <a:pt x="58103" y="2807986"/>
                    <a:pt x="29006" y="2834376"/>
                  </a:cubicBezTo>
                  <a:cubicBezTo>
                    <a:pt x="29006" y="2834376"/>
                    <a:pt x="17503" y="2836406"/>
                    <a:pt x="17503" y="2836406"/>
                  </a:cubicBezTo>
                  <a:cubicBezTo>
                    <a:pt x="9383" y="2837759"/>
                    <a:pt x="3970" y="2835052"/>
                    <a:pt x="1940" y="2841142"/>
                  </a:cubicBezTo>
                  <a:cubicBezTo>
                    <a:pt x="-8886" y="2959557"/>
                    <a:pt x="29006" y="3048199"/>
                    <a:pt x="31713" y="3159171"/>
                  </a:cubicBezTo>
                  <a:cubicBezTo>
                    <a:pt x="33066" y="3167967"/>
                    <a:pt x="43216" y="3249166"/>
                    <a:pt x="60809" y="3276909"/>
                  </a:cubicBezTo>
                  <a:cubicBezTo>
                    <a:pt x="60809" y="3276909"/>
                    <a:pt x="60809" y="3276909"/>
                    <a:pt x="60809" y="3276909"/>
                  </a:cubicBezTo>
                  <a:cubicBezTo>
                    <a:pt x="81786" y="3320215"/>
                    <a:pt x="112235" y="3356078"/>
                    <a:pt x="123738" y="3372317"/>
                  </a:cubicBezTo>
                  <a:cubicBezTo>
                    <a:pt x="136595" y="3387204"/>
                    <a:pt x="168397" y="3389910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219823" y="3312095"/>
                    <a:pt x="196817" y="3243076"/>
                    <a:pt x="229297" y="3186237"/>
                  </a:cubicBezTo>
                  <a:cubicBezTo>
                    <a:pt x="250950" y="3172704"/>
                    <a:pt x="250950" y="3153757"/>
                    <a:pt x="242830" y="3132781"/>
                  </a:cubicBezTo>
                  <a:cubicBezTo>
                    <a:pt x="263129" y="3018426"/>
                    <a:pt x="273279" y="3007600"/>
                    <a:pt x="374778" y="2987977"/>
                  </a:cubicBezTo>
                  <a:cubicBezTo>
                    <a:pt x="374778" y="2987977"/>
                    <a:pt x="374778" y="2987977"/>
                    <a:pt x="374778" y="2987977"/>
                  </a:cubicBezTo>
                  <a:cubicBezTo>
                    <a:pt x="379514" y="2988653"/>
                    <a:pt x="383574" y="2990007"/>
                    <a:pt x="388311" y="2990683"/>
                  </a:cubicBezTo>
                  <a:cubicBezTo>
                    <a:pt x="396431" y="2991360"/>
                    <a:pt x="384927" y="2947377"/>
                    <a:pt x="367334" y="2945348"/>
                  </a:cubicBezTo>
                  <a:cubicBezTo>
                    <a:pt x="296285" y="2938581"/>
                    <a:pt x="331472" y="2906778"/>
                    <a:pt x="346358" y="2874975"/>
                  </a:cubicBezTo>
                  <a:cubicBezTo>
                    <a:pt x="369364" y="2822873"/>
                    <a:pt x="409287" y="2781597"/>
                    <a:pt x="439060" y="2734231"/>
                  </a:cubicBezTo>
                  <a:lnTo>
                    <a:pt x="439060" y="2734231"/>
                  </a:lnTo>
                  <a:cubicBezTo>
                    <a:pt x="478983" y="2682805"/>
                    <a:pt x="518905" y="2630702"/>
                    <a:pt x="558828" y="2578600"/>
                  </a:cubicBezTo>
                  <a:cubicBezTo>
                    <a:pt x="558828" y="2578600"/>
                    <a:pt x="707016" y="2394549"/>
                    <a:pt x="808514" y="2329591"/>
                  </a:cubicBezTo>
                  <a:cubicBezTo>
                    <a:pt x="862647" y="2313351"/>
                    <a:pt x="917456" y="2276135"/>
                    <a:pt x="953995" y="2247715"/>
                  </a:cubicBezTo>
                  <a:cubicBezTo>
                    <a:pt x="1031810" y="2211176"/>
                    <a:pt x="1098123" y="2159073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258490" y="1998029"/>
                    <a:pt x="1364725" y="1903974"/>
                    <a:pt x="1443894" y="1784206"/>
                  </a:cubicBezTo>
                  <a:cubicBezTo>
                    <a:pt x="1462840" y="1755786"/>
                    <a:pt x="1483817" y="1746313"/>
                    <a:pt x="1519003" y="1746990"/>
                  </a:cubicBezTo>
                  <a:cubicBezTo>
                    <a:pt x="1651627" y="1751050"/>
                    <a:pt x="1784929" y="1759169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16877" y="1736840"/>
                    <a:pt x="1916877" y="1736840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49356" y="1736840"/>
                    <a:pt x="1981835" y="1736840"/>
                    <a:pt x="2014992" y="1736840"/>
                  </a:cubicBezTo>
                  <a:cubicBezTo>
                    <a:pt x="2044764" y="1736840"/>
                    <a:pt x="2049501" y="1749696"/>
                    <a:pt x="2033938" y="1772702"/>
                  </a:cubicBezTo>
                  <a:cubicBezTo>
                    <a:pt x="1959506" y="1882321"/>
                    <a:pt x="1939206" y="2014945"/>
                    <a:pt x="1876277" y="2129300"/>
                  </a:cubicBezTo>
                  <a:cubicBezTo>
                    <a:pt x="1847858" y="2186139"/>
                    <a:pt x="1807258" y="2235535"/>
                    <a:pt x="1803875" y="2301171"/>
                  </a:cubicBezTo>
                  <a:cubicBezTo>
                    <a:pt x="1803875" y="2301171"/>
                    <a:pt x="1803875" y="2301171"/>
                    <a:pt x="1803875" y="2301171"/>
                  </a:cubicBezTo>
                  <a:cubicBezTo>
                    <a:pt x="1745682" y="2314027"/>
                    <a:pt x="1697640" y="2355303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2004" y="2355303"/>
                    <a:pt x="1595465" y="2362747"/>
                    <a:pt x="1598172" y="2383046"/>
                  </a:cubicBezTo>
                  <a:cubicBezTo>
                    <a:pt x="1599525" y="2395903"/>
                    <a:pt x="1634711" y="2448682"/>
                    <a:pt x="1651627" y="2462892"/>
                  </a:cubicBezTo>
                  <a:cubicBezTo>
                    <a:pt x="1651627" y="2462892"/>
                    <a:pt x="1656364" y="2458832"/>
                    <a:pt x="1656364" y="2458832"/>
                  </a:cubicBezTo>
                  <a:cubicBezTo>
                    <a:pt x="1656364" y="2458832"/>
                    <a:pt x="1657041" y="2458832"/>
                    <a:pt x="1657041" y="2458832"/>
                  </a:cubicBezTo>
                  <a:cubicBezTo>
                    <a:pt x="1655011" y="2460185"/>
                    <a:pt x="1653657" y="2461538"/>
                    <a:pt x="1651627" y="2462215"/>
                  </a:cubicBezTo>
                  <a:cubicBezTo>
                    <a:pt x="1659747" y="2504844"/>
                    <a:pt x="1688843" y="2533264"/>
                    <a:pt x="1718616" y="2561683"/>
                  </a:cubicBezTo>
                  <a:cubicBezTo>
                    <a:pt x="1718616" y="2561683"/>
                    <a:pt x="1718616" y="2561683"/>
                    <a:pt x="1718616" y="2561683"/>
                  </a:cubicBezTo>
                  <a:cubicBezTo>
                    <a:pt x="1744329" y="2594840"/>
                    <a:pt x="1769365" y="2627319"/>
                    <a:pt x="1795078" y="2660475"/>
                  </a:cubicBezTo>
                  <a:cubicBezTo>
                    <a:pt x="1837031" y="2728141"/>
                    <a:pt x="1874247" y="279986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64919" y="2828286"/>
                    <a:pt x="1973716" y="2828286"/>
                    <a:pt x="1981835" y="2828286"/>
                  </a:cubicBezTo>
                  <a:cubicBezTo>
                    <a:pt x="1987249" y="2762650"/>
                    <a:pt x="1952739" y="2705135"/>
                    <a:pt x="1942589" y="2642882"/>
                  </a:cubicBezTo>
                  <a:cubicBezTo>
                    <a:pt x="1949356" y="2612433"/>
                    <a:pt x="1940560" y="2584013"/>
                    <a:pt x="1930410" y="2555594"/>
                  </a:cubicBezTo>
                  <a:cubicBezTo>
                    <a:pt x="1930410" y="2555594"/>
                    <a:pt x="1930410" y="2555594"/>
                    <a:pt x="1930410" y="2555594"/>
                  </a:cubicBezTo>
                  <a:cubicBezTo>
                    <a:pt x="1927703" y="2484545"/>
                    <a:pt x="1941236" y="2420939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25142" y="2366807"/>
                    <a:pt x="2029201" y="2347860"/>
                    <a:pt x="2004165" y="2344477"/>
                  </a:cubicBezTo>
                  <a:cubicBezTo>
                    <a:pt x="1938529" y="2336357"/>
                    <a:pt x="1967626" y="2306584"/>
                    <a:pt x="1985219" y="2277488"/>
                  </a:cubicBezTo>
                  <a:cubicBezTo>
                    <a:pt x="1996045" y="2259218"/>
                    <a:pt x="2009578" y="2242302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97544" y="2106294"/>
                    <a:pt x="2193629" y="1998706"/>
                    <a:pt x="2270091" y="1875554"/>
                  </a:cubicBezTo>
                  <a:cubicBezTo>
                    <a:pt x="2284977" y="1828865"/>
                    <a:pt x="2322870" y="1797739"/>
                    <a:pt x="2349936" y="1759169"/>
                  </a:cubicBezTo>
                  <a:cubicBezTo>
                    <a:pt x="2437225" y="1633311"/>
                    <a:pt x="2416249" y="1561586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68738" y="1500687"/>
                    <a:pt x="2054914" y="1406632"/>
                    <a:pt x="1945296" y="1388362"/>
                  </a:cubicBezTo>
                  <a:cubicBezTo>
                    <a:pt x="1874247" y="1376859"/>
                    <a:pt x="1799815" y="1380919"/>
                    <a:pt x="1732149" y="1349792"/>
                  </a:cubicBezTo>
                  <a:cubicBezTo>
                    <a:pt x="1733503" y="1315960"/>
                    <a:pt x="1763276" y="1312576"/>
                    <a:pt x="1784252" y="1299720"/>
                  </a:cubicBezTo>
                  <a:cubicBezTo>
                    <a:pt x="1818085" y="1278744"/>
                    <a:pt x="1864097" y="1272654"/>
                    <a:pt x="1879660" y="1227318"/>
                  </a:cubicBezTo>
                  <a:cubicBezTo>
                    <a:pt x="1879660" y="1227318"/>
                    <a:pt x="1879660" y="1227318"/>
                    <a:pt x="1879660" y="1227318"/>
                  </a:cubicBezTo>
                  <a:cubicBezTo>
                    <a:pt x="1891164" y="1217845"/>
                    <a:pt x="1902667" y="1207695"/>
                    <a:pt x="1914170" y="1197545"/>
                  </a:cubicBezTo>
                  <a:cubicBezTo>
                    <a:pt x="1914170" y="1197545"/>
                    <a:pt x="1914170" y="1197545"/>
                    <a:pt x="1914170" y="1197545"/>
                  </a:cubicBezTo>
                  <a:cubicBezTo>
                    <a:pt x="1962889" y="1181305"/>
                    <a:pt x="2016345" y="1188748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111753" y="1158299"/>
                    <a:pt x="2138143" y="1125819"/>
                    <a:pt x="2155736" y="1083867"/>
                  </a:cubicBezTo>
                  <a:cubicBezTo>
                    <a:pt x="2169946" y="1050034"/>
                    <a:pt x="2190246" y="1028381"/>
                    <a:pt x="2230845" y="1037854"/>
                  </a:cubicBezTo>
                  <a:cubicBezTo>
                    <a:pt x="2280917" y="1065597"/>
                    <a:pt x="2324223" y="1100783"/>
                    <a:pt x="2364146" y="1141383"/>
                  </a:cubicBezTo>
                  <a:cubicBezTo>
                    <a:pt x="2459555" y="1240851"/>
                    <a:pt x="2573233" y="1313930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758637" y="1407308"/>
                    <a:pt x="2795853" y="1394452"/>
                    <a:pt x="2827655" y="1326786"/>
                  </a:cubicBezTo>
                  <a:cubicBezTo>
                    <a:pt x="2837129" y="1271977"/>
                    <a:pt x="2919004" y="1056124"/>
                    <a:pt x="2931184" y="997255"/>
                  </a:cubicBezTo>
                  <a:lnTo>
                    <a:pt x="2931184" y="997255"/>
                  </a:lnTo>
                  <a:lnTo>
                    <a:pt x="2931184" y="997255"/>
                  </a:lnTo>
                  <a:cubicBezTo>
                    <a:pt x="2946070" y="942446"/>
                    <a:pt x="2969753" y="824031"/>
                    <a:pt x="2969753" y="824031"/>
                  </a:cubicBezTo>
                  <a:cubicBezTo>
                    <a:pt x="2979226" y="790198"/>
                    <a:pt x="3013059" y="728622"/>
                    <a:pt x="3015766" y="692083"/>
                  </a:cubicBezTo>
                  <a:cubicBezTo>
                    <a:pt x="3022532" y="664340"/>
                    <a:pt x="3023209" y="646070"/>
                    <a:pt x="3023209" y="632537"/>
                  </a:cubicBezTo>
                  <a:cubicBezTo>
                    <a:pt x="3023886" y="616974"/>
                    <a:pt x="3002233" y="604118"/>
                    <a:pt x="3002233" y="604118"/>
                  </a:cubicBezTo>
                  <a:close/>
                  <a:moveTo>
                    <a:pt x="1985219" y="1663084"/>
                  </a:moveTo>
                  <a:cubicBezTo>
                    <a:pt x="1985219" y="1663084"/>
                    <a:pt x="1985219" y="1663084"/>
                    <a:pt x="1985219" y="1663084"/>
                  </a:cubicBezTo>
                  <a:cubicBezTo>
                    <a:pt x="1985219" y="1663084"/>
                    <a:pt x="1984542" y="1663084"/>
                    <a:pt x="1985219" y="1663084"/>
                  </a:cubicBezTo>
                  <a:cubicBezTo>
                    <a:pt x="1984542" y="1663084"/>
                    <a:pt x="1984542" y="1663084"/>
                    <a:pt x="1985219" y="1663084"/>
                  </a:cubicBezTo>
                  <a:cubicBezTo>
                    <a:pt x="1984542" y="1663084"/>
                    <a:pt x="1985219" y="1663084"/>
                    <a:pt x="1985219" y="1663084"/>
                  </a:cubicBezTo>
                  <a:close/>
                  <a:moveTo>
                    <a:pt x="2294451" y="413977"/>
                  </a:moveTo>
                  <a:cubicBezTo>
                    <a:pt x="2280241" y="426157"/>
                    <a:pt x="2341816" y="341575"/>
                    <a:pt x="2366853" y="330749"/>
                  </a:cubicBezTo>
                  <a:cubicBezTo>
                    <a:pt x="2391889" y="319922"/>
                    <a:pt x="2424369" y="307742"/>
                    <a:pt x="2432488" y="325335"/>
                  </a:cubicBezTo>
                  <a:cubicBezTo>
                    <a:pt x="2439932" y="342252"/>
                    <a:pt x="2412189" y="338868"/>
                    <a:pt x="2387152" y="349695"/>
                  </a:cubicBezTo>
                  <a:cubicBezTo>
                    <a:pt x="2362116" y="359845"/>
                    <a:pt x="2343846" y="370671"/>
                    <a:pt x="2294451" y="413977"/>
                  </a:cubicBezTo>
                  <a:close/>
                </a:path>
              </a:pathLst>
            </a:custGeom>
            <a:grpFill/>
            <a:ln w="6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2A827C-87CC-4158-A4C5-DF9EF3DB7937}"/>
                </a:ext>
              </a:extLst>
            </p:cNvPr>
            <p:cNvSpPr/>
            <p:nvPr/>
          </p:nvSpPr>
          <p:spPr>
            <a:xfrm>
              <a:off x="2379393" y="5741784"/>
              <a:ext cx="5164030" cy="501155"/>
            </a:xfrm>
            <a:prstGeom prst="ellipse">
              <a:avLst/>
            </a:prstGeom>
            <a:grpFill/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563490" y="1911374"/>
            <a:ext cx="559776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+mj-lt"/>
                <a:cs typeface="Arial"/>
              </a:rPr>
              <a:t>About the class</a:t>
            </a:r>
            <a:endParaRPr lang="en-US" altLang="ko-KR" sz="4800" b="1" dirty="0">
              <a:solidFill>
                <a:schemeClr val="accent4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20D5FB-35C9-4AC0-BE0C-92291B493374}"/>
              </a:ext>
            </a:extLst>
          </p:cNvPr>
          <p:cNvGrpSpPr/>
          <p:nvPr/>
        </p:nvGrpSpPr>
        <p:grpSpPr>
          <a:xfrm>
            <a:off x="6185184" y="1802051"/>
            <a:ext cx="167980" cy="1055579"/>
            <a:chOff x="6583680" y="2944791"/>
            <a:chExt cx="167980" cy="10555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1155C4-0332-4DBE-99E5-A86A26574EBC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2D33E-0741-469C-BBB7-605D491D2CF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A47F10C-65BA-4B06-A5EF-03EF0093633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42FACE-1D2F-4151-8306-F72D7BC9AEE2}"/>
              </a:ext>
            </a:extLst>
          </p:cNvPr>
          <p:cNvSpPr txBox="1"/>
          <p:nvPr/>
        </p:nvSpPr>
        <p:spPr>
          <a:xfrm>
            <a:off x="6614596" y="2471484"/>
            <a:ext cx="4777096" cy="37702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endParaRPr lang="en-US" altLang="ko-KR" sz="1850" dirty="0">
              <a:solidFill>
                <a:schemeClr val="accent1">
                  <a:lumMod val="5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10735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1F771-27D4-9C43-800C-66BF91C0A31C}"/>
              </a:ext>
            </a:extLst>
          </p:cNvPr>
          <p:cNvSpPr txBox="1"/>
          <p:nvPr/>
        </p:nvSpPr>
        <p:spPr>
          <a:xfrm>
            <a:off x="4792133" y="453813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5C1AA-D8AC-1345-9FB1-C685AF9ADB47}"/>
              </a:ext>
            </a:extLst>
          </p:cNvPr>
          <p:cNvSpPr txBox="1"/>
          <p:nvPr/>
        </p:nvSpPr>
        <p:spPr>
          <a:xfrm>
            <a:off x="11531600" y="3877733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818D74D-25E6-A741-B2AC-C8BC9BAD7BEC}"/>
              </a:ext>
            </a:extLst>
          </p:cNvPr>
          <p:cNvSpPr/>
          <p:nvPr/>
        </p:nvSpPr>
        <p:spPr>
          <a:xfrm rot="16200000">
            <a:off x="8622441" y="3290146"/>
            <a:ext cx="3200401" cy="3291838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97130C-A145-DC40-A148-19CD188D59C4}"/>
              </a:ext>
            </a:extLst>
          </p:cNvPr>
          <p:cNvSpPr/>
          <p:nvPr/>
        </p:nvSpPr>
        <p:spPr>
          <a:xfrm>
            <a:off x="10143067" y="5843769"/>
            <a:ext cx="1725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>
                <a:solidFill>
                  <a:srgbClr val="FF0000"/>
                </a:solidFill>
              </a:rPr>
              <a:t>SnapFit</a:t>
            </a:r>
            <a:endParaRPr lang="en-US" sz="280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16E8561-DB28-AC49-BE32-DFDFF9C04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88" y="4568798"/>
            <a:ext cx="1898704" cy="18987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A60800-012F-4E62-B0B5-1FB0D85D9236}"/>
              </a:ext>
            </a:extLst>
          </p:cNvPr>
          <p:cNvSpPr txBox="1"/>
          <p:nvPr/>
        </p:nvSpPr>
        <p:spPr>
          <a:xfrm>
            <a:off x="1341837" y="1199712"/>
            <a:ext cx="727542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2000" dirty="0">
                <a:solidFill>
                  <a:srgbClr val="FF0000"/>
                </a:solidFill>
                <a:cs typeface="Arial"/>
              </a:rPr>
              <a:t>What was the most valuable?</a:t>
            </a:r>
          </a:p>
          <a:p>
            <a:pPr marL="342900" indent="-342900">
              <a:buFont typeface="Arial"/>
              <a:buChar char="•"/>
            </a:pPr>
            <a:r>
              <a:rPr lang="en" sz="2000" dirty="0">
                <a:cs typeface="Arial"/>
              </a:rPr>
              <a:t>Architecture review</a:t>
            </a:r>
          </a:p>
          <a:p>
            <a:pPr marL="342900" indent="-342900">
              <a:buFont typeface="Arial"/>
              <a:buChar char="•"/>
            </a:pPr>
            <a:r>
              <a:rPr lang="en" sz="2000" dirty="0">
                <a:cs typeface="Arial"/>
              </a:rPr>
              <a:t>Code review</a:t>
            </a:r>
          </a:p>
          <a:p>
            <a:endParaRPr lang="en" sz="2000" dirty="0">
              <a:cs typeface="Arial"/>
            </a:endParaRPr>
          </a:p>
          <a:p>
            <a:r>
              <a:rPr lang="en" sz="2000" dirty="0">
                <a:solidFill>
                  <a:srgbClr val="FF0000"/>
                </a:solidFill>
                <a:cs typeface="Arial"/>
              </a:rPr>
              <a:t>What was the least valuable?</a:t>
            </a:r>
          </a:p>
          <a:p>
            <a:pPr marL="342900" indent="-342900">
              <a:buFont typeface="Arial"/>
              <a:buChar char="•"/>
            </a:pPr>
            <a:r>
              <a:rPr lang="en" sz="2000" dirty="0">
                <a:cs typeface="Arial"/>
              </a:rPr>
              <a:t>Having Demos and Code review a week apart</a:t>
            </a:r>
          </a:p>
          <a:p>
            <a:endParaRPr lang="en" sz="2000" dirty="0">
              <a:cs typeface="Arial"/>
            </a:endParaRPr>
          </a:p>
          <a:p>
            <a:r>
              <a:rPr lang="en" sz="2000" dirty="0">
                <a:solidFill>
                  <a:srgbClr val="FF0000"/>
                </a:solidFill>
                <a:cs typeface="Arial"/>
              </a:rPr>
              <a:t>What would you keep?</a:t>
            </a:r>
          </a:p>
          <a:p>
            <a:pPr marL="342900" indent="-342900">
              <a:buFont typeface="Arial"/>
              <a:buChar char="•"/>
            </a:pPr>
            <a:r>
              <a:rPr lang="en" sz="2000" dirty="0">
                <a:cs typeface="Arial"/>
              </a:rPr>
              <a:t>Code review and demos</a:t>
            </a:r>
          </a:p>
          <a:p>
            <a:endParaRPr lang="en" sz="2000" dirty="0">
              <a:cs typeface="Arial"/>
            </a:endParaRPr>
          </a:p>
          <a:p>
            <a:r>
              <a:rPr lang="en" sz="2000" dirty="0">
                <a:solidFill>
                  <a:srgbClr val="FF0000"/>
                </a:solidFill>
                <a:cs typeface="Arial"/>
              </a:rPr>
              <a:t>What would you change?</a:t>
            </a:r>
          </a:p>
          <a:p>
            <a:pPr marL="342900" indent="-342900">
              <a:buFont typeface="Arial"/>
              <a:buChar char="•"/>
            </a:pPr>
            <a:r>
              <a:rPr lang="en" sz="2000" dirty="0">
                <a:cs typeface="Arial"/>
              </a:rPr>
              <a:t>More detailed architecture review</a:t>
            </a:r>
          </a:p>
          <a:p>
            <a:pPr marL="342900" indent="-342900">
              <a:buFont typeface="Arial"/>
              <a:buChar char="•"/>
            </a:pPr>
            <a:r>
              <a:rPr lang="en" sz="2000" dirty="0">
                <a:cs typeface="Arial"/>
              </a:rPr>
              <a:t>Introduce most recent technologies </a:t>
            </a:r>
          </a:p>
          <a:p>
            <a:pPr marL="342900" indent="-342900">
              <a:buFont typeface="Arial"/>
              <a:buChar char="•"/>
            </a:pPr>
            <a:r>
              <a:rPr lang="en" sz="2000" dirty="0">
                <a:cs typeface="Arial"/>
              </a:rPr>
              <a:t>Having Demo and Code review on the same day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FCB0E4-4292-46FE-9C12-52296C617D47}"/>
              </a:ext>
            </a:extLst>
          </p:cNvPr>
          <p:cNvSpPr txBox="1"/>
          <p:nvPr/>
        </p:nvSpPr>
        <p:spPr>
          <a:xfrm>
            <a:off x="3500846" y="1119052"/>
            <a:ext cx="29609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2526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B614E349-86E2-4A86-B8AA-0AEF90BF163C}"/>
              </a:ext>
            </a:extLst>
          </p:cNvPr>
          <p:cNvGrpSpPr/>
          <p:nvPr/>
        </p:nvGrpSpPr>
        <p:grpSpPr>
          <a:xfrm>
            <a:off x="7314388" y="0"/>
            <a:ext cx="2963820" cy="6876089"/>
            <a:chOff x="596966" y="-109"/>
            <a:chExt cx="2866147" cy="6649487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C060A4A-794A-4B9E-96C6-304868E6FAF3}"/>
                </a:ext>
              </a:extLst>
            </p:cNvPr>
            <p:cNvSpPr/>
            <p:nvPr/>
          </p:nvSpPr>
          <p:spPr>
            <a:xfrm>
              <a:off x="1171931" y="1515310"/>
              <a:ext cx="1820640" cy="1129594"/>
            </a:xfrm>
            <a:custGeom>
              <a:avLst/>
              <a:gdLst>
                <a:gd name="connsiteX0" fmla="*/ 1743661 w 1820639"/>
                <a:gd name="connsiteY0" fmla="*/ 136419 h 1129594"/>
                <a:gd name="connsiteX1" fmla="*/ 1784858 w 1820639"/>
                <a:gd name="connsiteY1" fmla="*/ 334431 h 1129594"/>
                <a:gd name="connsiteX2" fmla="*/ 1799476 w 1820639"/>
                <a:gd name="connsiteY2" fmla="*/ 364332 h 1129594"/>
                <a:gd name="connsiteX3" fmla="*/ 1824062 w 1820639"/>
                <a:gd name="connsiteY3" fmla="*/ 416824 h 1129594"/>
                <a:gd name="connsiteX4" fmla="*/ 1824062 w 1820639"/>
                <a:gd name="connsiteY4" fmla="*/ 909195 h 1129594"/>
                <a:gd name="connsiteX5" fmla="*/ 1817417 w 1820639"/>
                <a:gd name="connsiteY5" fmla="*/ 933780 h 1129594"/>
                <a:gd name="connsiteX6" fmla="*/ 1640669 w 1820639"/>
                <a:gd name="connsiteY6" fmla="*/ 1043417 h 1129594"/>
                <a:gd name="connsiteX7" fmla="*/ 1287837 w 1820639"/>
                <a:gd name="connsiteY7" fmla="*/ 1129798 h 1129594"/>
                <a:gd name="connsiteX8" fmla="*/ 993478 w 1820639"/>
                <a:gd name="connsiteY8" fmla="*/ 1099232 h 1129594"/>
                <a:gd name="connsiteX9" fmla="*/ 966235 w 1820639"/>
                <a:gd name="connsiteY9" fmla="*/ 1092588 h 1129594"/>
                <a:gd name="connsiteX10" fmla="*/ 927031 w 1820639"/>
                <a:gd name="connsiteY10" fmla="*/ 1024812 h 1129594"/>
                <a:gd name="connsiteX11" fmla="*/ 829354 w 1820639"/>
                <a:gd name="connsiteY11" fmla="*/ 993582 h 1129594"/>
                <a:gd name="connsiteX12" fmla="*/ 269873 w 1820639"/>
                <a:gd name="connsiteY12" fmla="*/ 1014180 h 1129594"/>
                <a:gd name="connsiteX13" fmla="*/ 117046 w 1820639"/>
                <a:gd name="connsiteY13" fmla="*/ 1044746 h 1129594"/>
                <a:gd name="connsiteX14" fmla="*/ 56579 w 1820639"/>
                <a:gd name="connsiteY14" fmla="*/ 1083949 h 1129594"/>
                <a:gd name="connsiteX15" fmla="*/ 47277 w 1820639"/>
                <a:gd name="connsiteY15" fmla="*/ 1064680 h 1129594"/>
                <a:gd name="connsiteX16" fmla="*/ 99 w 1820639"/>
                <a:gd name="connsiteY16" fmla="*/ 605533 h 1129594"/>
                <a:gd name="connsiteX17" fmla="*/ 27342 w 1820639"/>
                <a:gd name="connsiteY17" fmla="*/ 327786 h 1129594"/>
                <a:gd name="connsiteX18" fmla="*/ 106414 w 1820639"/>
                <a:gd name="connsiteY18" fmla="*/ 241405 h 1129594"/>
                <a:gd name="connsiteX19" fmla="*/ 374194 w 1820639"/>
                <a:gd name="connsiteY19" fmla="*/ 76617 h 1129594"/>
                <a:gd name="connsiteX20" fmla="*/ 492469 w 1820639"/>
                <a:gd name="connsiteY20" fmla="*/ 35420 h 1129594"/>
                <a:gd name="connsiteX21" fmla="*/ 568883 w 1820639"/>
                <a:gd name="connsiteY21" fmla="*/ 24124 h 1129594"/>
                <a:gd name="connsiteX22" fmla="*/ 606093 w 1820639"/>
                <a:gd name="connsiteY22" fmla="*/ 21466 h 1129594"/>
                <a:gd name="connsiteX23" fmla="*/ 834670 w 1820639"/>
                <a:gd name="connsiteY23" fmla="*/ 868 h 1129594"/>
                <a:gd name="connsiteX24" fmla="*/ 1256607 w 1820639"/>
                <a:gd name="connsiteY24" fmla="*/ 13493 h 1129594"/>
                <a:gd name="connsiteX25" fmla="*/ 1653294 w 1820639"/>
                <a:gd name="connsiteY25" fmla="*/ 81269 h 1129594"/>
                <a:gd name="connsiteX26" fmla="*/ 1743661 w 1820639"/>
                <a:gd name="connsiteY26" fmla="*/ 136419 h 112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20639" h="1129594">
                  <a:moveTo>
                    <a:pt x="1743661" y="136419"/>
                  </a:moveTo>
                  <a:cubicBezTo>
                    <a:pt x="1761602" y="201537"/>
                    <a:pt x="1784194" y="265990"/>
                    <a:pt x="1784858" y="334431"/>
                  </a:cubicBezTo>
                  <a:cubicBezTo>
                    <a:pt x="1784858" y="346391"/>
                    <a:pt x="1788181" y="358351"/>
                    <a:pt x="1799476" y="364332"/>
                  </a:cubicBezTo>
                  <a:cubicBezTo>
                    <a:pt x="1820739" y="376292"/>
                    <a:pt x="1824062" y="394897"/>
                    <a:pt x="1824062" y="416824"/>
                  </a:cubicBezTo>
                  <a:cubicBezTo>
                    <a:pt x="1824062" y="580948"/>
                    <a:pt x="1824062" y="745071"/>
                    <a:pt x="1824062" y="909195"/>
                  </a:cubicBezTo>
                  <a:cubicBezTo>
                    <a:pt x="1824062" y="917833"/>
                    <a:pt x="1825391" y="927135"/>
                    <a:pt x="1817417" y="933780"/>
                  </a:cubicBezTo>
                  <a:cubicBezTo>
                    <a:pt x="1758280" y="970326"/>
                    <a:pt x="1698477" y="1005542"/>
                    <a:pt x="1640669" y="1043417"/>
                  </a:cubicBezTo>
                  <a:cubicBezTo>
                    <a:pt x="1533025" y="1113186"/>
                    <a:pt x="1417408" y="1142423"/>
                    <a:pt x="1287837" y="1129798"/>
                  </a:cubicBezTo>
                  <a:cubicBezTo>
                    <a:pt x="1189496" y="1120495"/>
                    <a:pt x="1091154" y="1115844"/>
                    <a:pt x="993478" y="1099232"/>
                  </a:cubicBezTo>
                  <a:cubicBezTo>
                    <a:pt x="984840" y="1094581"/>
                    <a:pt x="976202" y="1091923"/>
                    <a:pt x="966235" y="1092588"/>
                  </a:cubicBezTo>
                  <a:cubicBezTo>
                    <a:pt x="967564" y="1062022"/>
                    <a:pt x="952281" y="1041424"/>
                    <a:pt x="927031" y="1024812"/>
                  </a:cubicBezTo>
                  <a:cubicBezTo>
                    <a:pt x="897130" y="1005542"/>
                    <a:pt x="864571" y="993582"/>
                    <a:pt x="829354" y="993582"/>
                  </a:cubicBezTo>
                  <a:cubicBezTo>
                    <a:pt x="642639" y="991589"/>
                    <a:pt x="455924" y="991589"/>
                    <a:pt x="269873" y="1014180"/>
                  </a:cubicBezTo>
                  <a:cubicBezTo>
                    <a:pt x="218045" y="1018832"/>
                    <a:pt x="166216" y="1027470"/>
                    <a:pt x="117046" y="1044746"/>
                  </a:cubicBezTo>
                  <a:cubicBezTo>
                    <a:pt x="94454" y="1052720"/>
                    <a:pt x="69204" y="1060029"/>
                    <a:pt x="56579" y="1083949"/>
                  </a:cubicBezTo>
                  <a:cubicBezTo>
                    <a:pt x="43290" y="1082621"/>
                    <a:pt x="47941" y="1070660"/>
                    <a:pt x="47277" y="1064680"/>
                  </a:cubicBezTo>
                  <a:cubicBezTo>
                    <a:pt x="26678" y="911852"/>
                    <a:pt x="1428" y="759690"/>
                    <a:pt x="99" y="605533"/>
                  </a:cubicBezTo>
                  <a:cubicBezTo>
                    <a:pt x="-565" y="512508"/>
                    <a:pt x="1428" y="418818"/>
                    <a:pt x="27342" y="327786"/>
                  </a:cubicBezTo>
                  <a:cubicBezTo>
                    <a:pt x="53257" y="299214"/>
                    <a:pt x="76513" y="267984"/>
                    <a:pt x="106414" y="241405"/>
                  </a:cubicBezTo>
                  <a:cubicBezTo>
                    <a:pt x="186150" y="170972"/>
                    <a:pt x="280505" y="123794"/>
                    <a:pt x="374194" y="76617"/>
                  </a:cubicBezTo>
                  <a:cubicBezTo>
                    <a:pt x="412069" y="58012"/>
                    <a:pt x="451273" y="43394"/>
                    <a:pt x="492469" y="35420"/>
                  </a:cubicBezTo>
                  <a:cubicBezTo>
                    <a:pt x="517719" y="30769"/>
                    <a:pt x="544298" y="31433"/>
                    <a:pt x="568883" y="24124"/>
                  </a:cubicBezTo>
                  <a:cubicBezTo>
                    <a:pt x="581508" y="23460"/>
                    <a:pt x="594133" y="23460"/>
                    <a:pt x="606093" y="21466"/>
                  </a:cubicBezTo>
                  <a:cubicBezTo>
                    <a:pt x="681843" y="12164"/>
                    <a:pt x="758256" y="2861"/>
                    <a:pt x="834670" y="868"/>
                  </a:cubicBezTo>
                  <a:cubicBezTo>
                    <a:pt x="975537" y="-2454"/>
                    <a:pt x="1116404" y="4190"/>
                    <a:pt x="1256607" y="13493"/>
                  </a:cubicBezTo>
                  <a:cubicBezTo>
                    <a:pt x="1390829" y="22131"/>
                    <a:pt x="1523723" y="42729"/>
                    <a:pt x="1653294" y="81269"/>
                  </a:cubicBezTo>
                  <a:cubicBezTo>
                    <a:pt x="1688510" y="92564"/>
                    <a:pt x="1722398" y="105189"/>
                    <a:pt x="1743661" y="136419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9CBB4DD-960A-4B17-8DF6-59E5CEFB89C4}"/>
                </a:ext>
              </a:extLst>
            </p:cNvPr>
            <p:cNvSpPr/>
            <p:nvPr/>
          </p:nvSpPr>
          <p:spPr>
            <a:xfrm>
              <a:off x="1227846" y="2436469"/>
              <a:ext cx="1756718" cy="3700016"/>
            </a:xfrm>
            <a:custGeom>
              <a:avLst/>
              <a:gdLst>
                <a:gd name="connsiteX0" fmla="*/ 1116505 w 1756718"/>
                <a:gd name="connsiteY0" fmla="*/ 3154867 h 3700016"/>
                <a:gd name="connsiteX1" fmla="*/ 1106743 w 1756718"/>
                <a:gd name="connsiteY1" fmla="*/ 3186247 h 3700016"/>
                <a:gd name="connsiteX2" fmla="*/ 1015393 w 1756718"/>
                <a:gd name="connsiteY2" fmla="*/ 3560011 h 3700016"/>
                <a:gd name="connsiteX3" fmla="*/ 938688 w 1756718"/>
                <a:gd name="connsiteY3" fmla="*/ 3668095 h 3700016"/>
                <a:gd name="connsiteX4" fmla="*/ 902166 w 1756718"/>
                <a:gd name="connsiteY4" fmla="*/ 3684657 h 3700016"/>
                <a:gd name="connsiteX5" fmla="*/ 874742 w 1756718"/>
                <a:gd name="connsiteY5" fmla="*/ 3694321 h 3700016"/>
                <a:gd name="connsiteX6" fmla="*/ 873819 w 1756718"/>
                <a:gd name="connsiteY6" fmla="*/ 3698404 h 3700016"/>
                <a:gd name="connsiteX7" fmla="*/ 820786 w 1756718"/>
                <a:gd name="connsiteY7" fmla="*/ 3685676 h 3700016"/>
                <a:gd name="connsiteX8" fmla="*/ 672292 w 1756718"/>
                <a:gd name="connsiteY8" fmla="*/ 3523040 h 3700016"/>
                <a:gd name="connsiteX9" fmla="*/ 671333 w 1756718"/>
                <a:gd name="connsiteY9" fmla="*/ 3517845 h 3700016"/>
                <a:gd name="connsiteX10" fmla="*/ 690249 w 1756718"/>
                <a:gd name="connsiteY10" fmla="*/ 3464077 h 3700016"/>
                <a:gd name="connsiteX11" fmla="*/ 723558 w 1756718"/>
                <a:gd name="connsiteY11" fmla="*/ 3379243 h 3700016"/>
                <a:gd name="connsiteX12" fmla="*/ 741360 w 1756718"/>
                <a:gd name="connsiteY12" fmla="*/ 3318799 h 3700016"/>
                <a:gd name="connsiteX13" fmla="*/ 742915 w 1756718"/>
                <a:gd name="connsiteY13" fmla="*/ 3317889 h 3700016"/>
                <a:gd name="connsiteX14" fmla="*/ 745831 w 1756718"/>
                <a:gd name="connsiteY14" fmla="*/ 3307371 h 3700016"/>
                <a:gd name="connsiteX15" fmla="*/ 745487 w 1756718"/>
                <a:gd name="connsiteY15" fmla="*/ 3307071 h 3700016"/>
                <a:gd name="connsiteX16" fmla="*/ 787369 w 1756718"/>
                <a:gd name="connsiteY16" fmla="*/ 3188025 h 3700016"/>
                <a:gd name="connsiteX17" fmla="*/ 789054 w 1756718"/>
                <a:gd name="connsiteY17" fmla="*/ 3189990 h 3700016"/>
                <a:gd name="connsiteX18" fmla="*/ 895032 w 1756718"/>
                <a:gd name="connsiteY18" fmla="*/ 3251509 h 3700016"/>
                <a:gd name="connsiteX19" fmla="*/ 959379 w 1756718"/>
                <a:gd name="connsiteY19" fmla="*/ 3251509 h 3700016"/>
                <a:gd name="connsiteX20" fmla="*/ 958973 w 1756718"/>
                <a:gd name="connsiteY20" fmla="*/ 3254585 h 3700016"/>
                <a:gd name="connsiteX21" fmla="*/ 998146 w 1756718"/>
                <a:gd name="connsiteY21" fmla="*/ 3244201 h 3700016"/>
                <a:gd name="connsiteX22" fmla="*/ 1116505 w 1756718"/>
                <a:gd name="connsiteY22" fmla="*/ 3154867 h 3700016"/>
                <a:gd name="connsiteX23" fmla="*/ 654008 w 1756718"/>
                <a:gd name="connsiteY23" fmla="*/ 1839896 h 3700016"/>
                <a:gd name="connsiteX24" fmla="*/ 648848 w 1756718"/>
                <a:gd name="connsiteY24" fmla="*/ 1852701 h 3700016"/>
                <a:gd name="connsiteX25" fmla="*/ 649184 w 1756718"/>
                <a:gd name="connsiteY25" fmla="*/ 1850010 h 3700016"/>
                <a:gd name="connsiteX26" fmla="*/ 1015963 w 1756718"/>
                <a:gd name="connsiteY26" fmla="*/ 442659 h 3700016"/>
                <a:gd name="connsiteX27" fmla="*/ 1015971 w 1756718"/>
                <a:gd name="connsiteY27" fmla="*/ 442667 h 3700016"/>
                <a:gd name="connsiteX28" fmla="*/ 1155402 w 1756718"/>
                <a:gd name="connsiteY28" fmla="*/ 528272 h 3700016"/>
                <a:gd name="connsiteX29" fmla="*/ 1155375 w 1756718"/>
                <a:gd name="connsiteY29" fmla="*/ 528251 h 3700016"/>
                <a:gd name="connsiteX30" fmla="*/ 909674 w 1756718"/>
                <a:gd name="connsiteY30" fmla="*/ 185547 h 3700016"/>
                <a:gd name="connsiteX31" fmla="*/ 909655 w 1756718"/>
                <a:gd name="connsiteY31" fmla="*/ 186184 h 3700016"/>
                <a:gd name="connsiteX32" fmla="*/ 905004 w 1756718"/>
                <a:gd name="connsiteY32" fmla="*/ 200137 h 3700016"/>
                <a:gd name="connsiteX33" fmla="*/ 901017 w 1756718"/>
                <a:gd name="connsiteY33" fmla="*/ 323064 h 3700016"/>
                <a:gd name="connsiteX34" fmla="*/ 898027 w 1756718"/>
                <a:gd name="connsiteY34" fmla="*/ 564266 h 3700016"/>
                <a:gd name="connsiteX35" fmla="*/ 900990 w 1756718"/>
                <a:gd name="connsiteY35" fmla="*/ 803312 h 3700016"/>
                <a:gd name="connsiteX36" fmla="*/ 902346 w 1756718"/>
                <a:gd name="connsiteY36" fmla="*/ 800150 h 3700016"/>
                <a:gd name="connsiteX37" fmla="*/ 915635 w 1756718"/>
                <a:gd name="connsiteY37" fmla="*/ 204788 h 3700016"/>
                <a:gd name="connsiteX38" fmla="*/ 915635 w 1756718"/>
                <a:gd name="connsiteY38" fmla="*/ 194405 h 3700016"/>
                <a:gd name="connsiteX39" fmla="*/ 1756718 w 1756718"/>
                <a:gd name="connsiteY39" fmla="*/ 0 h 3700016"/>
                <a:gd name="connsiteX40" fmla="*/ 1713528 w 1756718"/>
                <a:gd name="connsiteY40" fmla="*/ 233893 h 3700016"/>
                <a:gd name="connsiteX41" fmla="*/ 1590601 w 1756718"/>
                <a:gd name="connsiteY41" fmla="*/ 772775 h 3700016"/>
                <a:gd name="connsiteX42" fmla="*/ 1465682 w 1756718"/>
                <a:gd name="connsiteY42" fmla="*/ 1190062 h 3700016"/>
                <a:gd name="connsiteX43" fmla="*/ 1417176 w 1756718"/>
                <a:gd name="connsiteY43" fmla="*/ 1482427 h 3700016"/>
                <a:gd name="connsiteX44" fmla="*/ 1381959 w 1756718"/>
                <a:gd name="connsiteY44" fmla="*/ 1908351 h 3700016"/>
                <a:gd name="connsiteX45" fmla="*/ 1397241 w 1756718"/>
                <a:gd name="connsiteY45" fmla="*/ 2108355 h 3700016"/>
                <a:gd name="connsiteX46" fmla="*/ 1366676 w 1756718"/>
                <a:gd name="connsiteY46" fmla="*/ 2463181 h 3700016"/>
                <a:gd name="connsiteX47" fmla="*/ 1237105 w 1756718"/>
                <a:gd name="connsiteY47" fmla="*/ 2903722 h 3700016"/>
                <a:gd name="connsiteX48" fmla="*/ 1217171 w 1756718"/>
                <a:gd name="connsiteY48" fmla="*/ 2940933 h 3700016"/>
                <a:gd name="connsiteX49" fmla="*/ 1203882 w 1756718"/>
                <a:gd name="connsiteY49" fmla="*/ 2914354 h 3700016"/>
                <a:gd name="connsiteX50" fmla="*/ 1208533 w 1756718"/>
                <a:gd name="connsiteY50" fmla="*/ 2874486 h 3700016"/>
                <a:gd name="connsiteX51" fmla="*/ 1229131 w 1756718"/>
                <a:gd name="connsiteY51" fmla="*/ 2846578 h 3700016"/>
                <a:gd name="connsiteX52" fmla="*/ 1229131 w 1756718"/>
                <a:gd name="connsiteY52" fmla="*/ 2758869 h 3700016"/>
                <a:gd name="connsiteX53" fmla="*/ 1221158 w 1756718"/>
                <a:gd name="connsiteY53" fmla="*/ 2737606 h 3700016"/>
                <a:gd name="connsiteX54" fmla="*/ 1217835 w 1756718"/>
                <a:gd name="connsiteY54" fmla="*/ 2702389 h 3700016"/>
                <a:gd name="connsiteX55" fmla="*/ 1225809 w 1756718"/>
                <a:gd name="connsiteY55" fmla="*/ 2667837 h 3700016"/>
                <a:gd name="connsiteX56" fmla="*/ 1205875 w 1756718"/>
                <a:gd name="connsiteY56" fmla="*/ 2604048 h 3700016"/>
                <a:gd name="connsiteX57" fmla="*/ 1191921 w 1756718"/>
                <a:gd name="connsiteY57" fmla="*/ 2587436 h 3700016"/>
                <a:gd name="connsiteX58" fmla="*/ 1166672 w 1756718"/>
                <a:gd name="connsiteY58" fmla="*/ 2548897 h 3700016"/>
                <a:gd name="connsiteX59" fmla="*/ 1130790 w 1756718"/>
                <a:gd name="connsiteY59" fmla="*/ 2457201 h 3700016"/>
                <a:gd name="connsiteX60" fmla="*/ 1049061 w 1756718"/>
                <a:gd name="connsiteY60" fmla="*/ 2393412 h 3700016"/>
                <a:gd name="connsiteX61" fmla="*/ 1047732 w 1756718"/>
                <a:gd name="connsiteY61" fmla="*/ 2376136 h 3700016"/>
                <a:gd name="connsiteX62" fmla="*/ 1056370 w 1756718"/>
                <a:gd name="connsiteY62" fmla="*/ 2337596 h 3700016"/>
                <a:gd name="connsiteX63" fmla="*/ 1049061 w 1756718"/>
                <a:gd name="connsiteY63" fmla="*/ 2222644 h 3700016"/>
                <a:gd name="connsiteX64" fmla="*/ 1096902 w 1756718"/>
                <a:gd name="connsiteY64" fmla="*/ 2095066 h 3700016"/>
                <a:gd name="connsiteX65" fmla="*/ 1088929 w 1756718"/>
                <a:gd name="connsiteY65" fmla="*/ 2062507 h 3700016"/>
                <a:gd name="connsiteX66" fmla="*/ 1080955 w 1756718"/>
                <a:gd name="connsiteY66" fmla="*/ 2050547 h 3700016"/>
                <a:gd name="connsiteX67" fmla="*/ 1103547 w 1756718"/>
                <a:gd name="connsiteY67" fmla="*/ 2047889 h 3700016"/>
                <a:gd name="connsiteX68" fmla="*/ 1143415 w 1756718"/>
                <a:gd name="connsiteY68" fmla="*/ 2019981 h 3700016"/>
                <a:gd name="connsiteX69" fmla="*/ 1166007 w 1756718"/>
                <a:gd name="connsiteY69" fmla="*/ 1899713 h 3700016"/>
                <a:gd name="connsiteX70" fmla="*/ 1142751 w 1756718"/>
                <a:gd name="connsiteY70" fmla="*/ 1875792 h 3700016"/>
                <a:gd name="connsiteX71" fmla="*/ 1122152 w 1756718"/>
                <a:gd name="connsiteY71" fmla="*/ 1857187 h 3700016"/>
                <a:gd name="connsiteX72" fmla="*/ 1143415 w 1756718"/>
                <a:gd name="connsiteY72" fmla="*/ 1839246 h 3700016"/>
                <a:gd name="connsiteX73" fmla="*/ 1163349 w 1756718"/>
                <a:gd name="connsiteY73" fmla="*/ 1815325 h 3700016"/>
                <a:gd name="connsiteX74" fmla="*/ 1144079 w 1756718"/>
                <a:gd name="connsiteY74" fmla="*/ 1702366 h 3700016"/>
                <a:gd name="connsiteX75" fmla="*/ 1094909 w 1756718"/>
                <a:gd name="connsiteY75" fmla="*/ 1630604 h 3700016"/>
                <a:gd name="connsiteX76" fmla="*/ 1072317 w 1756718"/>
                <a:gd name="connsiteY76" fmla="*/ 1628610 h 3700016"/>
                <a:gd name="connsiteX77" fmla="*/ 1050390 w 1756718"/>
                <a:gd name="connsiteY77" fmla="*/ 1637248 h 3700016"/>
                <a:gd name="connsiteX78" fmla="*/ 1041752 w 1756718"/>
                <a:gd name="connsiteY78" fmla="*/ 1610005 h 3700016"/>
                <a:gd name="connsiteX79" fmla="*/ 1013180 w 1756718"/>
                <a:gd name="connsiteY79" fmla="*/ 1576781 h 3700016"/>
                <a:gd name="connsiteX80" fmla="*/ 995638 w 1756718"/>
                <a:gd name="connsiteY80" fmla="*/ 1575136 h 3700016"/>
                <a:gd name="connsiteX81" fmla="*/ 995371 w 1756718"/>
                <a:gd name="connsiteY81" fmla="*/ 1576912 h 3700016"/>
                <a:gd name="connsiteX82" fmla="*/ 916240 w 1756718"/>
                <a:gd name="connsiteY82" fmla="*/ 1576253 h 3700016"/>
                <a:gd name="connsiteX83" fmla="*/ 916300 w 1756718"/>
                <a:gd name="connsiteY83" fmla="*/ 1576914 h 3700016"/>
                <a:gd name="connsiteX84" fmla="*/ 847195 w 1756718"/>
                <a:gd name="connsiteY84" fmla="*/ 1582230 h 3700016"/>
                <a:gd name="connsiteX85" fmla="*/ 744037 w 1756718"/>
                <a:gd name="connsiteY85" fmla="*/ 1627829 h 3700016"/>
                <a:gd name="connsiteX86" fmla="*/ 739870 w 1756718"/>
                <a:gd name="connsiteY86" fmla="*/ 1634569 h 3700016"/>
                <a:gd name="connsiteX87" fmla="*/ 737182 w 1756718"/>
                <a:gd name="connsiteY87" fmla="*/ 1633486 h 3700016"/>
                <a:gd name="connsiteX88" fmla="*/ 730894 w 1756718"/>
                <a:gd name="connsiteY88" fmla="*/ 1649089 h 3700016"/>
                <a:gd name="connsiteX89" fmla="*/ 715444 w 1756718"/>
                <a:gd name="connsiteY89" fmla="*/ 1674082 h 3700016"/>
                <a:gd name="connsiteX90" fmla="*/ 697690 w 1756718"/>
                <a:gd name="connsiteY90" fmla="*/ 1729742 h 3700016"/>
                <a:gd name="connsiteX91" fmla="*/ 697250 w 1756718"/>
                <a:gd name="connsiteY91" fmla="*/ 1732583 h 3700016"/>
                <a:gd name="connsiteX92" fmla="*/ 662658 w 1756718"/>
                <a:gd name="connsiteY92" fmla="*/ 1818429 h 3700016"/>
                <a:gd name="connsiteX93" fmla="*/ 660729 w 1756718"/>
                <a:gd name="connsiteY93" fmla="*/ 1795856 h 3700016"/>
                <a:gd name="connsiteX94" fmla="*/ 660599 w 1756718"/>
                <a:gd name="connsiteY94" fmla="*/ 1795617 h 3700016"/>
                <a:gd name="connsiteX95" fmla="*/ 662610 w 1756718"/>
                <a:gd name="connsiteY95" fmla="*/ 1820586 h 3700016"/>
                <a:gd name="connsiteX96" fmla="*/ 648521 w 1756718"/>
                <a:gd name="connsiteY96" fmla="*/ 1849345 h 3700016"/>
                <a:gd name="connsiteX97" fmla="*/ 647192 w 1756718"/>
                <a:gd name="connsiteY97" fmla="*/ 1859977 h 3700016"/>
                <a:gd name="connsiteX98" fmla="*/ 659817 w 1756718"/>
                <a:gd name="connsiteY98" fmla="*/ 2034067 h 3700016"/>
                <a:gd name="connsiteX99" fmla="*/ 669119 w 1756718"/>
                <a:gd name="connsiteY99" fmla="*/ 2230085 h 3700016"/>
                <a:gd name="connsiteX100" fmla="*/ 647192 w 1756718"/>
                <a:gd name="connsiteY100" fmla="*/ 2380255 h 3700016"/>
                <a:gd name="connsiteX101" fmla="*/ 611311 w 1756718"/>
                <a:gd name="connsiteY101" fmla="*/ 2509826 h 3700016"/>
                <a:gd name="connsiteX102" fmla="*/ 605331 w 1756718"/>
                <a:gd name="connsiteY102" fmla="*/ 2574279 h 3700016"/>
                <a:gd name="connsiteX103" fmla="*/ 588054 w 1756718"/>
                <a:gd name="connsiteY103" fmla="*/ 2578266 h 3700016"/>
                <a:gd name="connsiteX104" fmla="*/ 589383 w 1756718"/>
                <a:gd name="connsiteY104" fmla="*/ 2461319 h 3700016"/>
                <a:gd name="connsiteX105" fmla="*/ 584068 w 1756718"/>
                <a:gd name="connsiteY105" fmla="*/ 2400189 h 3700016"/>
                <a:gd name="connsiteX106" fmla="*/ 582074 w 1756718"/>
                <a:gd name="connsiteY106" fmla="*/ 2220118 h 3700016"/>
                <a:gd name="connsiteX107" fmla="*/ 567456 w 1756718"/>
                <a:gd name="connsiteY107" fmla="*/ 2180250 h 3700016"/>
                <a:gd name="connsiteX108" fmla="*/ 416622 w 1756718"/>
                <a:gd name="connsiteY108" fmla="*/ 2052672 h 3700016"/>
                <a:gd name="connsiteX109" fmla="*/ 308978 w 1756718"/>
                <a:gd name="connsiteY109" fmla="*/ 1857319 h 3700016"/>
                <a:gd name="connsiteX110" fmla="*/ 291038 w 1756718"/>
                <a:gd name="connsiteY110" fmla="*/ 1649341 h 3700016"/>
                <a:gd name="connsiteX111" fmla="*/ 270438 w 1756718"/>
                <a:gd name="connsiteY111" fmla="*/ 1392856 h 3700016"/>
                <a:gd name="connsiteX112" fmla="*/ 52493 w 1756718"/>
                <a:gd name="connsiteY112" fmla="*/ 386188 h 3700016"/>
                <a:gd name="connsiteX113" fmla="*/ 0 w 1756718"/>
                <a:gd name="connsiteY113" fmla="*/ 154953 h 3700016"/>
                <a:gd name="connsiteX114" fmla="*/ 60467 w 1756718"/>
                <a:gd name="connsiteY114" fmla="*/ 115750 h 3700016"/>
                <a:gd name="connsiteX115" fmla="*/ 213294 w 1756718"/>
                <a:gd name="connsiteY115" fmla="*/ 85184 h 3700016"/>
                <a:gd name="connsiteX116" fmla="*/ 215287 w 1756718"/>
                <a:gd name="connsiteY116" fmla="*/ 119736 h 3700016"/>
                <a:gd name="connsiteX117" fmla="*/ 339544 w 1756718"/>
                <a:gd name="connsiteY117" fmla="*/ 604797 h 3700016"/>
                <a:gd name="connsiteX118" fmla="*/ 395359 w 1756718"/>
                <a:gd name="connsiteY118" fmla="*/ 807460 h 3700016"/>
                <a:gd name="connsiteX119" fmla="*/ 464463 w 1756718"/>
                <a:gd name="connsiteY119" fmla="*/ 1189530 h 3700016"/>
                <a:gd name="connsiteX120" fmla="*/ 514963 w 1756718"/>
                <a:gd name="connsiteY120" fmla="*/ 1535717 h 3700016"/>
                <a:gd name="connsiteX121" fmla="*/ 547522 w 1756718"/>
                <a:gd name="connsiteY121" fmla="*/ 1644025 h 3700016"/>
                <a:gd name="connsiteX122" fmla="*/ 629251 w 1756718"/>
                <a:gd name="connsiteY122" fmla="*/ 1749011 h 3700016"/>
                <a:gd name="connsiteX123" fmla="*/ 635926 w 1756718"/>
                <a:gd name="connsiteY123" fmla="*/ 1757261 h 3700016"/>
                <a:gd name="connsiteX124" fmla="*/ 629914 w 1756718"/>
                <a:gd name="connsiteY124" fmla="*/ 1749676 h 3700016"/>
                <a:gd name="connsiteX125" fmla="*/ 548185 w 1756718"/>
                <a:gd name="connsiteY125" fmla="*/ 1644690 h 3700016"/>
                <a:gd name="connsiteX126" fmla="*/ 515626 w 1756718"/>
                <a:gd name="connsiteY126" fmla="*/ 1536382 h 3700016"/>
                <a:gd name="connsiteX127" fmla="*/ 465127 w 1756718"/>
                <a:gd name="connsiteY127" fmla="*/ 1190194 h 3700016"/>
                <a:gd name="connsiteX128" fmla="*/ 396022 w 1756718"/>
                <a:gd name="connsiteY128" fmla="*/ 808125 h 3700016"/>
                <a:gd name="connsiteX129" fmla="*/ 340207 w 1756718"/>
                <a:gd name="connsiteY129" fmla="*/ 605462 h 3700016"/>
                <a:gd name="connsiteX130" fmla="*/ 215951 w 1756718"/>
                <a:gd name="connsiteY130" fmla="*/ 120401 h 3700016"/>
                <a:gd name="connsiteX131" fmla="*/ 213958 w 1756718"/>
                <a:gd name="connsiteY131" fmla="*/ 85849 h 3700016"/>
                <a:gd name="connsiteX132" fmla="*/ 773439 w 1756718"/>
                <a:gd name="connsiteY132" fmla="*/ 65250 h 3700016"/>
                <a:gd name="connsiteX133" fmla="*/ 871116 w 1756718"/>
                <a:gd name="connsiteY133" fmla="*/ 96480 h 3700016"/>
                <a:gd name="connsiteX134" fmla="*/ 900436 w 1756718"/>
                <a:gd name="connsiteY134" fmla="*/ 124637 h 3700016"/>
                <a:gd name="connsiteX135" fmla="*/ 910301 w 1756718"/>
                <a:gd name="connsiteY135" fmla="*/ 164181 h 3700016"/>
                <a:gd name="connsiteX136" fmla="*/ 910319 w 1756718"/>
                <a:gd name="connsiteY136" fmla="*/ 163591 h 3700016"/>
                <a:gd name="connsiteX137" fmla="*/ 933057 w 1756718"/>
                <a:gd name="connsiteY137" fmla="*/ 169136 h 3700016"/>
                <a:gd name="connsiteX138" fmla="*/ 932779 w 1756718"/>
                <a:gd name="connsiteY138" fmla="*/ 165452 h 3700016"/>
                <a:gd name="connsiteX139" fmla="*/ 1227138 w 1756718"/>
                <a:gd name="connsiteY139" fmla="*/ 196018 h 3700016"/>
                <a:gd name="connsiteX140" fmla="*/ 1579970 w 1756718"/>
                <a:gd name="connsiteY140" fmla="*/ 109637 h 3700016"/>
                <a:gd name="connsiteX141" fmla="*/ 1756718 w 1756718"/>
                <a:gd name="connsiteY141" fmla="*/ 0 h 370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1756718" h="3700016">
                  <a:moveTo>
                    <a:pt x="1116505" y="3154867"/>
                  </a:moveTo>
                  <a:cubicBezTo>
                    <a:pt x="1118597" y="3166722"/>
                    <a:pt x="1111624" y="3176485"/>
                    <a:pt x="1106743" y="3186247"/>
                  </a:cubicBezTo>
                  <a:cubicBezTo>
                    <a:pt x="1051655" y="3304791"/>
                    <a:pt x="1027248" y="3431006"/>
                    <a:pt x="1015393" y="3560011"/>
                  </a:cubicBezTo>
                  <a:cubicBezTo>
                    <a:pt x="1010512" y="3612310"/>
                    <a:pt x="991685" y="3650662"/>
                    <a:pt x="938688" y="3668095"/>
                  </a:cubicBezTo>
                  <a:cubicBezTo>
                    <a:pt x="926136" y="3672628"/>
                    <a:pt x="914282" y="3678904"/>
                    <a:pt x="902166" y="3684657"/>
                  </a:cubicBezTo>
                  <a:lnTo>
                    <a:pt x="874742" y="3694321"/>
                  </a:lnTo>
                  <a:lnTo>
                    <a:pt x="873819" y="3698404"/>
                  </a:lnTo>
                  <a:cubicBezTo>
                    <a:pt x="854020" y="3703354"/>
                    <a:pt x="837756" y="3696283"/>
                    <a:pt x="820786" y="3685676"/>
                  </a:cubicBezTo>
                  <a:cubicBezTo>
                    <a:pt x="755731" y="3645371"/>
                    <a:pt x="716133" y="3582437"/>
                    <a:pt x="672292" y="3523040"/>
                  </a:cubicBezTo>
                  <a:lnTo>
                    <a:pt x="671333" y="3517845"/>
                  </a:lnTo>
                  <a:lnTo>
                    <a:pt x="690249" y="3464077"/>
                  </a:lnTo>
                  <a:lnTo>
                    <a:pt x="723558" y="3379243"/>
                  </a:lnTo>
                  <a:lnTo>
                    <a:pt x="741360" y="3318799"/>
                  </a:lnTo>
                  <a:lnTo>
                    <a:pt x="742915" y="3317889"/>
                  </a:lnTo>
                  <a:cubicBezTo>
                    <a:pt x="745478" y="3315149"/>
                    <a:pt x="746892" y="3311614"/>
                    <a:pt x="745831" y="3307371"/>
                  </a:cubicBezTo>
                  <a:lnTo>
                    <a:pt x="745487" y="3307071"/>
                  </a:lnTo>
                  <a:lnTo>
                    <a:pt x="787369" y="3188025"/>
                  </a:lnTo>
                  <a:lnTo>
                    <a:pt x="789054" y="3189990"/>
                  </a:lnTo>
                  <a:cubicBezTo>
                    <a:pt x="818487" y="3217745"/>
                    <a:pt x="852252" y="3240196"/>
                    <a:pt x="895032" y="3251509"/>
                  </a:cubicBezTo>
                  <a:cubicBezTo>
                    <a:pt x="916246" y="3257165"/>
                    <a:pt x="938166" y="3254338"/>
                    <a:pt x="959379" y="3251509"/>
                  </a:cubicBezTo>
                  <a:lnTo>
                    <a:pt x="958973" y="3254585"/>
                  </a:lnTo>
                  <a:lnTo>
                    <a:pt x="998146" y="3244201"/>
                  </a:lnTo>
                  <a:cubicBezTo>
                    <a:pt x="1044463" y="3225602"/>
                    <a:pt x="1081465" y="3191999"/>
                    <a:pt x="1116505" y="3154867"/>
                  </a:cubicBezTo>
                  <a:close/>
                  <a:moveTo>
                    <a:pt x="654008" y="1839896"/>
                  </a:moveTo>
                  <a:lnTo>
                    <a:pt x="648848" y="1852701"/>
                  </a:lnTo>
                  <a:lnTo>
                    <a:pt x="649184" y="1850010"/>
                  </a:lnTo>
                  <a:close/>
                  <a:moveTo>
                    <a:pt x="1015963" y="442659"/>
                  </a:moveTo>
                  <a:lnTo>
                    <a:pt x="1015971" y="442667"/>
                  </a:lnTo>
                  <a:lnTo>
                    <a:pt x="1155402" y="528272"/>
                  </a:lnTo>
                  <a:lnTo>
                    <a:pt x="1155375" y="528251"/>
                  </a:lnTo>
                  <a:close/>
                  <a:moveTo>
                    <a:pt x="909674" y="185547"/>
                  </a:moveTo>
                  <a:lnTo>
                    <a:pt x="909655" y="186184"/>
                  </a:lnTo>
                  <a:cubicBezTo>
                    <a:pt x="903675" y="189506"/>
                    <a:pt x="905004" y="195486"/>
                    <a:pt x="905004" y="200137"/>
                  </a:cubicBezTo>
                  <a:cubicBezTo>
                    <a:pt x="903675" y="240670"/>
                    <a:pt x="902346" y="281867"/>
                    <a:pt x="901017" y="323064"/>
                  </a:cubicBezTo>
                  <a:cubicBezTo>
                    <a:pt x="898359" y="403465"/>
                    <a:pt x="897695" y="483865"/>
                    <a:pt x="898027" y="564266"/>
                  </a:cubicBezTo>
                  <a:lnTo>
                    <a:pt x="900990" y="803312"/>
                  </a:lnTo>
                  <a:lnTo>
                    <a:pt x="902346" y="800150"/>
                  </a:lnTo>
                  <a:cubicBezTo>
                    <a:pt x="906997" y="601475"/>
                    <a:pt x="917629" y="403463"/>
                    <a:pt x="915635" y="204788"/>
                  </a:cubicBezTo>
                  <a:cubicBezTo>
                    <a:pt x="915635" y="201466"/>
                    <a:pt x="916134" y="197811"/>
                    <a:pt x="915635" y="194405"/>
                  </a:cubicBezTo>
                  <a:close/>
                  <a:moveTo>
                    <a:pt x="1756718" y="0"/>
                  </a:moveTo>
                  <a:cubicBezTo>
                    <a:pt x="1746087" y="78407"/>
                    <a:pt x="1728811" y="156150"/>
                    <a:pt x="1713528" y="233893"/>
                  </a:cubicBezTo>
                  <a:cubicBezTo>
                    <a:pt x="1676982" y="414628"/>
                    <a:pt x="1646417" y="596692"/>
                    <a:pt x="1590601" y="772775"/>
                  </a:cubicBezTo>
                  <a:cubicBezTo>
                    <a:pt x="1546747" y="910985"/>
                    <a:pt x="1506879" y="1050524"/>
                    <a:pt x="1465682" y="1190062"/>
                  </a:cubicBezTo>
                  <a:cubicBezTo>
                    <a:pt x="1437110" y="1285081"/>
                    <a:pt x="1428472" y="1384086"/>
                    <a:pt x="1417176" y="1482427"/>
                  </a:cubicBezTo>
                  <a:cubicBezTo>
                    <a:pt x="1400564" y="1623959"/>
                    <a:pt x="1382623" y="1765490"/>
                    <a:pt x="1381959" y="1908351"/>
                  </a:cubicBezTo>
                  <a:cubicBezTo>
                    <a:pt x="1381294" y="1975462"/>
                    <a:pt x="1390597" y="2041908"/>
                    <a:pt x="1397241" y="2108355"/>
                  </a:cubicBezTo>
                  <a:cubicBezTo>
                    <a:pt x="1409866" y="2228624"/>
                    <a:pt x="1395913" y="2346235"/>
                    <a:pt x="1366676" y="2463181"/>
                  </a:cubicBezTo>
                  <a:cubicBezTo>
                    <a:pt x="1329466" y="2612022"/>
                    <a:pt x="1293585" y="2760862"/>
                    <a:pt x="1237105" y="2903722"/>
                  </a:cubicBezTo>
                  <a:cubicBezTo>
                    <a:pt x="1231789" y="2917012"/>
                    <a:pt x="1227138" y="2930301"/>
                    <a:pt x="1217171" y="2940933"/>
                  </a:cubicBezTo>
                  <a:cubicBezTo>
                    <a:pt x="1218500" y="2928972"/>
                    <a:pt x="1213184" y="2921663"/>
                    <a:pt x="1203882" y="2914354"/>
                  </a:cubicBezTo>
                  <a:cubicBezTo>
                    <a:pt x="1183283" y="2898407"/>
                    <a:pt x="1185277" y="2885782"/>
                    <a:pt x="1208533" y="2874486"/>
                  </a:cubicBezTo>
                  <a:cubicBezTo>
                    <a:pt x="1220493" y="2868506"/>
                    <a:pt x="1229796" y="2861861"/>
                    <a:pt x="1229131" y="2846578"/>
                  </a:cubicBezTo>
                  <a:cubicBezTo>
                    <a:pt x="1227802" y="2817342"/>
                    <a:pt x="1233118" y="2788105"/>
                    <a:pt x="1229131" y="2758869"/>
                  </a:cubicBezTo>
                  <a:cubicBezTo>
                    <a:pt x="1227802" y="2750895"/>
                    <a:pt x="1228467" y="2743586"/>
                    <a:pt x="1221158" y="2737606"/>
                  </a:cubicBezTo>
                  <a:cubicBezTo>
                    <a:pt x="1207868" y="2727639"/>
                    <a:pt x="1210526" y="2715014"/>
                    <a:pt x="1217835" y="2702389"/>
                  </a:cubicBezTo>
                  <a:cubicBezTo>
                    <a:pt x="1224480" y="2691758"/>
                    <a:pt x="1230460" y="2681791"/>
                    <a:pt x="1225809" y="2667837"/>
                  </a:cubicBezTo>
                  <a:cubicBezTo>
                    <a:pt x="1218500" y="2647238"/>
                    <a:pt x="1212520" y="2625311"/>
                    <a:pt x="1205875" y="2604048"/>
                  </a:cubicBezTo>
                  <a:cubicBezTo>
                    <a:pt x="1203217" y="2596739"/>
                    <a:pt x="1202553" y="2586772"/>
                    <a:pt x="1191921" y="2587436"/>
                  </a:cubicBezTo>
                  <a:cubicBezTo>
                    <a:pt x="1160027" y="2589430"/>
                    <a:pt x="1162020" y="2568831"/>
                    <a:pt x="1166672" y="2548897"/>
                  </a:cubicBezTo>
                  <a:cubicBezTo>
                    <a:pt x="1175310" y="2509694"/>
                    <a:pt x="1157369" y="2481786"/>
                    <a:pt x="1130790" y="2457201"/>
                  </a:cubicBezTo>
                  <a:cubicBezTo>
                    <a:pt x="1105540" y="2433280"/>
                    <a:pt x="1080955" y="2408694"/>
                    <a:pt x="1049061" y="2393412"/>
                  </a:cubicBezTo>
                  <a:cubicBezTo>
                    <a:pt x="1039758" y="2388760"/>
                    <a:pt x="1036436" y="2379458"/>
                    <a:pt x="1047732" y="2376136"/>
                  </a:cubicBezTo>
                  <a:cubicBezTo>
                    <a:pt x="1075639" y="2368162"/>
                    <a:pt x="1065008" y="2350886"/>
                    <a:pt x="1056370" y="2337596"/>
                  </a:cubicBezTo>
                  <a:cubicBezTo>
                    <a:pt x="1032449" y="2299722"/>
                    <a:pt x="1036436" y="2261847"/>
                    <a:pt x="1049061" y="2222644"/>
                  </a:cubicBezTo>
                  <a:cubicBezTo>
                    <a:pt x="1062350" y="2179453"/>
                    <a:pt x="1078962" y="2136928"/>
                    <a:pt x="1096902" y="2095066"/>
                  </a:cubicBezTo>
                  <a:cubicBezTo>
                    <a:pt x="1102883" y="2081777"/>
                    <a:pt x="1106205" y="2070481"/>
                    <a:pt x="1088929" y="2062507"/>
                  </a:cubicBezTo>
                  <a:cubicBezTo>
                    <a:pt x="1084942" y="2060514"/>
                    <a:pt x="1078962" y="2057856"/>
                    <a:pt x="1080955" y="2050547"/>
                  </a:cubicBezTo>
                  <a:cubicBezTo>
                    <a:pt x="1087600" y="2044567"/>
                    <a:pt x="1096238" y="2046560"/>
                    <a:pt x="1103547" y="2047889"/>
                  </a:cubicBezTo>
                  <a:cubicBezTo>
                    <a:pt x="1126803" y="2052540"/>
                    <a:pt x="1136770" y="2041908"/>
                    <a:pt x="1143415" y="2019981"/>
                  </a:cubicBezTo>
                  <a:cubicBezTo>
                    <a:pt x="1154711" y="1980778"/>
                    <a:pt x="1164013" y="1940910"/>
                    <a:pt x="1166007" y="1899713"/>
                  </a:cubicBezTo>
                  <a:cubicBezTo>
                    <a:pt x="1166672" y="1881772"/>
                    <a:pt x="1162020" y="1872469"/>
                    <a:pt x="1142751" y="1875792"/>
                  </a:cubicBezTo>
                  <a:cubicBezTo>
                    <a:pt x="1128797" y="1877785"/>
                    <a:pt x="1122152" y="1873134"/>
                    <a:pt x="1122152" y="1857187"/>
                  </a:cubicBezTo>
                  <a:cubicBezTo>
                    <a:pt x="1122152" y="1839911"/>
                    <a:pt x="1130790" y="1837253"/>
                    <a:pt x="1143415" y="1839246"/>
                  </a:cubicBezTo>
                  <a:cubicBezTo>
                    <a:pt x="1163349" y="1841904"/>
                    <a:pt x="1166007" y="1831273"/>
                    <a:pt x="1163349" y="1815325"/>
                  </a:cubicBezTo>
                  <a:cubicBezTo>
                    <a:pt x="1158033" y="1777451"/>
                    <a:pt x="1154046" y="1739576"/>
                    <a:pt x="1144079" y="1702366"/>
                  </a:cubicBezTo>
                  <a:cubicBezTo>
                    <a:pt x="1136106" y="1672465"/>
                    <a:pt x="1117501" y="1650538"/>
                    <a:pt x="1094909" y="1630604"/>
                  </a:cubicBezTo>
                  <a:cubicBezTo>
                    <a:pt x="1088264" y="1624623"/>
                    <a:pt x="1080955" y="1618643"/>
                    <a:pt x="1072317" y="1628610"/>
                  </a:cubicBezTo>
                  <a:cubicBezTo>
                    <a:pt x="1066337" y="1634590"/>
                    <a:pt x="1062350" y="1643228"/>
                    <a:pt x="1050390" y="1637248"/>
                  </a:cubicBezTo>
                  <a:cubicBezTo>
                    <a:pt x="1036436" y="1630604"/>
                    <a:pt x="1039758" y="1619972"/>
                    <a:pt x="1041752" y="1610005"/>
                  </a:cubicBezTo>
                  <a:cubicBezTo>
                    <a:pt x="1045738" y="1586748"/>
                    <a:pt x="1035771" y="1576781"/>
                    <a:pt x="1013180" y="1576781"/>
                  </a:cubicBezTo>
                  <a:lnTo>
                    <a:pt x="995638" y="1575136"/>
                  </a:lnTo>
                  <a:lnTo>
                    <a:pt x="995371" y="1576912"/>
                  </a:lnTo>
                  <a:lnTo>
                    <a:pt x="916240" y="1576253"/>
                  </a:lnTo>
                  <a:lnTo>
                    <a:pt x="916300" y="1576914"/>
                  </a:lnTo>
                  <a:cubicBezTo>
                    <a:pt x="893043" y="1578908"/>
                    <a:pt x="870452" y="1581566"/>
                    <a:pt x="847195" y="1582230"/>
                  </a:cubicBezTo>
                  <a:cubicBezTo>
                    <a:pt x="800350" y="1583891"/>
                    <a:pt x="767459" y="1601167"/>
                    <a:pt x="744037" y="1627829"/>
                  </a:cubicBezTo>
                  <a:lnTo>
                    <a:pt x="739870" y="1634569"/>
                  </a:lnTo>
                  <a:lnTo>
                    <a:pt x="737182" y="1633486"/>
                  </a:lnTo>
                  <a:lnTo>
                    <a:pt x="730894" y="1649089"/>
                  </a:lnTo>
                  <a:lnTo>
                    <a:pt x="715444" y="1674082"/>
                  </a:lnTo>
                  <a:cubicBezTo>
                    <a:pt x="707906" y="1691327"/>
                    <a:pt x="702175" y="1710140"/>
                    <a:pt x="697690" y="1729742"/>
                  </a:cubicBezTo>
                  <a:lnTo>
                    <a:pt x="697250" y="1732583"/>
                  </a:lnTo>
                  <a:lnTo>
                    <a:pt x="662658" y="1818429"/>
                  </a:lnTo>
                  <a:lnTo>
                    <a:pt x="660729" y="1795856"/>
                  </a:lnTo>
                  <a:lnTo>
                    <a:pt x="660599" y="1795617"/>
                  </a:lnTo>
                  <a:lnTo>
                    <a:pt x="662610" y="1820586"/>
                  </a:lnTo>
                  <a:cubicBezTo>
                    <a:pt x="660897" y="1829536"/>
                    <a:pt x="656495" y="1839046"/>
                    <a:pt x="648521" y="1849345"/>
                  </a:cubicBezTo>
                  <a:cubicBezTo>
                    <a:pt x="646528" y="1852003"/>
                    <a:pt x="647192" y="1855990"/>
                    <a:pt x="647192" y="1859977"/>
                  </a:cubicBezTo>
                  <a:cubicBezTo>
                    <a:pt x="647192" y="1918450"/>
                    <a:pt x="643205" y="1976258"/>
                    <a:pt x="659817" y="2034067"/>
                  </a:cubicBezTo>
                  <a:cubicBezTo>
                    <a:pt x="678422" y="2097856"/>
                    <a:pt x="677093" y="2164303"/>
                    <a:pt x="669119" y="2230085"/>
                  </a:cubicBezTo>
                  <a:cubicBezTo>
                    <a:pt x="663804" y="2280585"/>
                    <a:pt x="639883" y="2327762"/>
                    <a:pt x="647192" y="2380255"/>
                  </a:cubicBezTo>
                  <a:cubicBezTo>
                    <a:pt x="630580" y="2422116"/>
                    <a:pt x="612640" y="2463977"/>
                    <a:pt x="611311" y="2509826"/>
                  </a:cubicBezTo>
                  <a:cubicBezTo>
                    <a:pt x="611311" y="2531088"/>
                    <a:pt x="602008" y="2552352"/>
                    <a:pt x="605331" y="2574279"/>
                  </a:cubicBezTo>
                  <a:cubicBezTo>
                    <a:pt x="599350" y="2575608"/>
                    <a:pt x="594035" y="2576937"/>
                    <a:pt x="588054" y="2578266"/>
                  </a:cubicBezTo>
                  <a:cubicBezTo>
                    <a:pt x="580081" y="2539062"/>
                    <a:pt x="592041" y="2500523"/>
                    <a:pt x="589383" y="2461319"/>
                  </a:cubicBezTo>
                  <a:cubicBezTo>
                    <a:pt x="588054" y="2440721"/>
                    <a:pt x="589383" y="2420787"/>
                    <a:pt x="584068" y="2400189"/>
                  </a:cubicBezTo>
                  <a:cubicBezTo>
                    <a:pt x="568120" y="2340387"/>
                    <a:pt x="574765" y="2279920"/>
                    <a:pt x="582074" y="2220118"/>
                  </a:cubicBezTo>
                  <a:cubicBezTo>
                    <a:pt x="584068" y="2203506"/>
                    <a:pt x="580745" y="2191546"/>
                    <a:pt x="567456" y="2180250"/>
                  </a:cubicBezTo>
                  <a:cubicBezTo>
                    <a:pt x="516956" y="2138389"/>
                    <a:pt x="468450" y="2093205"/>
                    <a:pt x="416622" y="2052672"/>
                  </a:cubicBezTo>
                  <a:cubicBezTo>
                    <a:pt x="352169" y="2002173"/>
                    <a:pt x="320274" y="1936390"/>
                    <a:pt x="308978" y="1857319"/>
                  </a:cubicBezTo>
                  <a:cubicBezTo>
                    <a:pt x="298347" y="1788214"/>
                    <a:pt x="273096" y="1716452"/>
                    <a:pt x="291038" y="1649341"/>
                  </a:cubicBezTo>
                  <a:cubicBezTo>
                    <a:pt x="314958" y="1558309"/>
                    <a:pt x="289709" y="1476579"/>
                    <a:pt x="270438" y="1392856"/>
                  </a:cubicBezTo>
                  <a:cubicBezTo>
                    <a:pt x="193360" y="1057965"/>
                    <a:pt x="123591" y="721743"/>
                    <a:pt x="52493" y="386188"/>
                  </a:cubicBezTo>
                  <a:cubicBezTo>
                    <a:pt x="36546" y="309110"/>
                    <a:pt x="22592" y="231367"/>
                    <a:pt x="0" y="154953"/>
                  </a:cubicBezTo>
                  <a:cubicBezTo>
                    <a:pt x="12625" y="130368"/>
                    <a:pt x="37875" y="123723"/>
                    <a:pt x="60467" y="115750"/>
                  </a:cubicBezTo>
                  <a:cubicBezTo>
                    <a:pt x="109637" y="98473"/>
                    <a:pt x="161466" y="89835"/>
                    <a:pt x="213294" y="85184"/>
                  </a:cubicBezTo>
                  <a:cubicBezTo>
                    <a:pt x="213958" y="96480"/>
                    <a:pt x="212629" y="108440"/>
                    <a:pt x="215287" y="119736"/>
                  </a:cubicBezTo>
                  <a:cubicBezTo>
                    <a:pt x="255155" y="281866"/>
                    <a:pt x="292367" y="444661"/>
                    <a:pt x="339544" y="604797"/>
                  </a:cubicBezTo>
                  <a:cubicBezTo>
                    <a:pt x="359478" y="671908"/>
                    <a:pt x="382734" y="738355"/>
                    <a:pt x="395359" y="807460"/>
                  </a:cubicBezTo>
                  <a:cubicBezTo>
                    <a:pt x="417951" y="935037"/>
                    <a:pt x="439214" y="1062616"/>
                    <a:pt x="464463" y="1189530"/>
                  </a:cubicBezTo>
                  <a:cubicBezTo>
                    <a:pt x="487055" y="1303818"/>
                    <a:pt x="515628" y="1417442"/>
                    <a:pt x="514963" y="1535717"/>
                  </a:cubicBezTo>
                  <a:cubicBezTo>
                    <a:pt x="514963" y="1572927"/>
                    <a:pt x="524266" y="1612130"/>
                    <a:pt x="547522" y="1644025"/>
                  </a:cubicBezTo>
                  <a:cubicBezTo>
                    <a:pt x="573436" y="1679906"/>
                    <a:pt x="600679" y="1715123"/>
                    <a:pt x="629251" y="1749011"/>
                  </a:cubicBezTo>
                  <a:lnTo>
                    <a:pt x="635926" y="1757261"/>
                  </a:lnTo>
                  <a:lnTo>
                    <a:pt x="629914" y="1749676"/>
                  </a:lnTo>
                  <a:cubicBezTo>
                    <a:pt x="601342" y="1715788"/>
                    <a:pt x="574099" y="1680571"/>
                    <a:pt x="548185" y="1644690"/>
                  </a:cubicBezTo>
                  <a:cubicBezTo>
                    <a:pt x="524929" y="1612796"/>
                    <a:pt x="515626" y="1573592"/>
                    <a:pt x="515626" y="1536382"/>
                  </a:cubicBezTo>
                  <a:cubicBezTo>
                    <a:pt x="516291" y="1418106"/>
                    <a:pt x="487718" y="1305147"/>
                    <a:pt x="465127" y="1190194"/>
                  </a:cubicBezTo>
                  <a:cubicBezTo>
                    <a:pt x="439877" y="1063281"/>
                    <a:pt x="419278" y="935039"/>
                    <a:pt x="396022" y="808125"/>
                  </a:cubicBezTo>
                  <a:cubicBezTo>
                    <a:pt x="383397" y="739020"/>
                    <a:pt x="360141" y="672573"/>
                    <a:pt x="340207" y="605462"/>
                  </a:cubicBezTo>
                  <a:cubicBezTo>
                    <a:pt x="293030" y="445326"/>
                    <a:pt x="255819" y="282531"/>
                    <a:pt x="215951" y="120401"/>
                  </a:cubicBezTo>
                  <a:cubicBezTo>
                    <a:pt x="213294" y="109105"/>
                    <a:pt x="214623" y="97145"/>
                    <a:pt x="213958" y="85849"/>
                  </a:cubicBezTo>
                  <a:cubicBezTo>
                    <a:pt x="400009" y="63257"/>
                    <a:pt x="586724" y="63257"/>
                    <a:pt x="773439" y="65250"/>
                  </a:cubicBezTo>
                  <a:cubicBezTo>
                    <a:pt x="808656" y="65915"/>
                    <a:pt x="841215" y="77875"/>
                    <a:pt x="871116" y="96480"/>
                  </a:cubicBezTo>
                  <a:cubicBezTo>
                    <a:pt x="883741" y="104454"/>
                    <a:pt x="893708" y="113591"/>
                    <a:pt x="900436" y="124637"/>
                  </a:cubicBezTo>
                  <a:lnTo>
                    <a:pt x="910301" y="164181"/>
                  </a:lnTo>
                  <a:lnTo>
                    <a:pt x="910319" y="163591"/>
                  </a:lnTo>
                  <a:lnTo>
                    <a:pt x="933057" y="169136"/>
                  </a:lnTo>
                  <a:lnTo>
                    <a:pt x="932779" y="165452"/>
                  </a:lnTo>
                  <a:cubicBezTo>
                    <a:pt x="1030456" y="182064"/>
                    <a:pt x="1128797" y="186715"/>
                    <a:pt x="1227138" y="196018"/>
                  </a:cubicBezTo>
                  <a:cubicBezTo>
                    <a:pt x="1356709" y="208643"/>
                    <a:pt x="1472326" y="179406"/>
                    <a:pt x="1579970" y="109637"/>
                  </a:cubicBezTo>
                  <a:cubicBezTo>
                    <a:pt x="1638443" y="71763"/>
                    <a:pt x="1698245" y="36546"/>
                    <a:pt x="1756718" y="0"/>
                  </a:cubicBezTo>
                  <a:close/>
                </a:path>
              </a:pathLst>
            </a:custGeom>
            <a:solidFill>
              <a:srgbClr val="CE8D78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38CDD3C-F7DE-45BF-BB17-884204B5A4E8}"/>
                </a:ext>
              </a:extLst>
            </p:cNvPr>
            <p:cNvSpPr/>
            <p:nvPr/>
          </p:nvSpPr>
          <p:spPr>
            <a:xfrm>
              <a:off x="596966" y="-109"/>
              <a:ext cx="2810079" cy="1977468"/>
            </a:xfrm>
            <a:custGeom>
              <a:avLst/>
              <a:gdLst>
                <a:gd name="connsiteX0" fmla="*/ 2596684 w 2810079"/>
                <a:gd name="connsiteY0" fmla="*/ 1496542 h 1977468"/>
                <a:gd name="connsiteX1" fmla="*/ 2595710 w 2810079"/>
                <a:gd name="connsiteY1" fmla="*/ 1497154 h 1977468"/>
                <a:gd name="connsiteX2" fmla="*/ 2612820 w 2810079"/>
                <a:gd name="connsiteY2" fmla="*/ 1504463 h 1977468"/>
                <a:gd name="connsiteX3" fmla="*/ 2627400 w 2810079"/>
                <a:gd name="connsiteY3" fmla="*/ 1507469 h 1977468"/>
                <a:gd name="connsiteX4" fmla="*/ 2628933 w 2810079"/>
                <a:gd name="connsiteY4" fmla="*/ 1506456 h 1977468"/>
                <a:gd name="connsiteX5" fmla="*/ 2603798 w 2810079"/>
                <a:gd name="connsiteY5" fmla="*/ 1501784 h 1977468"/>
                <a:gd name="connsiteX6" fmla="*/ 2617061 w 2810079"/>
                <a:gd name="connsiteY6" fmla="*/ 1452171 h 1977468"/>
                <a:gd name="connsiteX7" fmla="*/ 2616973 w 2810079"/>
                <a:gd name="connsiteY7" fmla="*/ 1453299 h 1977468"/>
                <a:gd name="connsiteX8" fmla="*/ 2624243 w 2810079"/>
                <a:gd name="connsiteY8" fmla="*/ 1469687 h 1977468"/>
                <a:gd name="connsiteX9" fmla="*/ 2624489 w 2810079"/>
                <a:gd name="connsiteY9" fmla="*/ 1469006 h 1977468"/>
                <a:gd name="connsiteX10" fmla="*/ 2645545 w 2810079"/>
                <a:gd name="connsiteY10" fmla="*/ 1408114 h 1977468"/>
                <a:gd name="connsiteX11" fmla="*/ 2627488 w 2810079"/>
                <a:gd name="connsiteY11" fmla="*/ 1410684 h 1977468"/>
                <a:gd name="connsiteX12" fmla="*/ 2610124 w 2810079"/>
                <a:gd name="connsiteY12" fmla="*/ 1416250 h 1977468"/>
                <a:gd name="connsiteX13" fmla="*/ 2609074 w 2810079"/>
                <a:gd name="connsiteY13" fmla="*/ 1416236 h 1977468"/>
                <a:gd name="connsiteX14" fmla="*/ 2598307 w 2810079"/>
                <a:gd name="connsiteY14" fmla="*/ 1414837 h 1977468"/>
                <a:gd name="connsiteX15" fmla="*/ 2597703 w 2810079"/>
                <a:gd name="connsiteY15" fmla="*/ 1416089 h 1977468"/>
                <a:gd name="connsiteX16" fmla="*/ 2609074 w 2810079"/>
                <a:gd name="connsiteY16" fmla="*/ 1416236 h 1977468"/>
                <a:gd name="connsiteX17" fmla="*/ 2609851 w 2810079"/>
                <a:gd name="connsiteY17" fmla="*/ 1416337 h 1977468"/>
                <a:gd name="connsiteX18" fmla="*/ 2610124 w 2810079"/>
                <a:gd name="connsiteY18" fmla="*/ 1416250 h 1977468"/>
                <a:gd name="connsiteX19" fmla="*/ 2615761 w 2810079"/>
                <a:gd name="connsiteY19" fmla="*/ 1416323 h 1977468"/>
                <a:gd name="connsiteX20" fmla="*/ 2633398 w 2810079"/>
                <a:gd name="connsiteY20" fmla="*/ 1410109 h 1977468"/>
                <a:gd name="connsiteX21" fmla="*/ 2644619 w 2810079"/>
                <a:gd name="connsiteY21" fmla="*/ 1409495 h 1977468"/>
                <a:gd name="connsiteX22" fmla="*/ 1161881 w 2810079"/>
                <a:gd name="connsiteY22" fmla="*/ 1403479 h 1977468"/>
                <a:gd name="connsiteX23" fmla="*/ 1155145 w 2810079"/>
                <a:gd name="connsiteY23" fmla="*/ 1410771 h 1977468"/>
                <a:gd name="connsiteX24" fmla="*/ 1113283 w 2810079"/>
                <a:gd name="connsiteY24" fmla="*/ 1427383 h 1977468"/>
                <a:gd name="connsiteX25" fmla="*/ 1093682 w 2810079"/>
                <a:gd name="connsiteY25" fmla="*/ 1442168 h 1977468"/>
                <a:gd name="connsiteX26" fmla="*/ 1093888 w 2810079"/>
                <a:gd name="connsiteY26" fmla="*/ 1442603 h 1977468"/>
                <a:gd name="connsiteX27" fmla="*/ 1112619 w 2810079"/>
                <a:gd name="connsiteY27" fmla="*/ 1428713 h 1977468"/>
                <a:gd name="connsiteX28" fmla="*/ 1154480 w 2810079"/>
                <a:gd name="connsiteY28" fmla="*/ 1412102 h 1977468"/>
                <a:gd name="connsiteX29" fmla="*/ 1162446 w 2810079"/>
                <a:gd name="connsiteY29" fmla="*/ 1403479 h 1977468"/>
                <a:gd name="connsiteX30" fmla="*/ 2591941 w 2810079"/>
                <a:gd name="connsiteY30" fmla="*/ 1312144 h 1977468"/>
                <a:gd name="connsiteX31" fmla="*/ 2591889 w 2810079"/>
                <a:gd name="connsiteY31" fmla="*/ 1312681 h 1977468"/>
                <a:gd name="connsiteX32" fmla="*/ 2609664 w 2810079"/>
                <a:gd name="connsiteY32" fmla="*/ 1339010 h 1977468"/>
                <a:gd name="connsiteX33" fmla="*/ 2611657 w 2810079"/>
                <a:gd name="connsiteY33" fmla="*/ 1341004 h 1977468"/>
                <a:gd name="connsiteX34" fmla="*/ 2628445 w 2810079"/>
                <a:gd name="connsiteY34" fmla="*/ 1359422 h 1977468"/>
                <a:gd name="connsiteX35" fmla="*/ 2633743 w 2810079"/>
                <a:gd name="connsiteY35" fmla="*/ 1371529 h 1977468"/>
                <a:gd name="connsiteX36" fmla="*/ 2634332 w 2810079"/>
                <a:gd name="connsiteY36" fmla="*/ 1370406 h 1977468"/>
                <a:gd name="connsiteX37" fmla="*/ 2611657 w 2810079"/>
                <a:gd name="connsiteY37" fmla="*/ 1339674 h 1977468"/>
                <a:gd name="connsiteX38" fmla="*/ 2609663 w 2810079"/>
                <a:gd name="connsiteY38" fmla="*/ 1337681 h 1977468"/>
                <a:gd name="connsiteX39" fmla="*/ 652180 w 2810079"/>
                <a:gd name="connsiteY39" fmla="*/ 711485 h 1977468"/>
                <a:gd name="connsiteX40" fmla="*/ 652143 w 2810079"/>
                <a:gd name="connsiteY40" fmla="*/ 711753 h 1977468"/>
                <a:gd name="connsiteX41" fmla="*/ 662110 w 2810079"/>
                <a:gd name="connsiteY41" fmla="*/ 740325 h 1977468"/>
                <a:gd name="connsiteX42" fmla="*/ 679116 w 2810079"/>
                <a:gd name="connsiteY42" fmla="*/ 753656 h 1977468"/>
                <a:gd name="connsiteX43" fmla="*/ 682825 w 2810079"/>
                <a:gd name="connsiteY43" fmla="*/ 760555 h 1977468"/>
                <a:gd name="connsiteX44" fmla="*/ 678991 w 2810079"/>
                <a:gd name="connsiteY44" fmla="*/ 753074 h 1977468"/>
                <a:gd name="connsiteX45" fmla="*/ 662110 w 2810079"/>
                <a:gd name="connsiteY45" fmla="*/ 739660 h 1977468"/>
                <a:gd name="connsiteX46" fmla="*/ 653638 w 2810079"/>
                <a:gd name="connsiteY46" fmla="*/ 727118 h 1977468"/>
                <a:gd name="connsiteX47" fmla="*/ 160432 w 2810079"/>
                <a:gd name="connsiteY47" fmla="*/ 450667 h 1977468"/>
                <a:gd name="connsiteX48" fmla="*/ 155039 w 2810079"/>
                <a:gd name="connsiteY48" fmla="*/ 498210 h 1977468"/>
                <a:gd name="connsiteX49" fmla="*/ 141168 w 2810079"/>
                <a:gd name="connsiteY49" fmla="*/ 542314 h 1977468"/>
                <a:gd name="connsiteX50" fmla="*/ 139840 w 2810079"/>
                <a:gd name="connsiteY50" fmla="*/ 552946 h 1977468"/>
                <a:gd name="connsiteX51" fmla="*/ 139899 w 2810079"/>
                <a:gd name="connsiteY51" fmla="*/ 553129 h 1977468"/>
                <a:gd name="connsiteX52" fmla="*/ 141168 w 2810079"/>
                <a:gd name="connsiteY52" fmla="*/ 542979 h 1977468"/>
                <a:gd name="connsiteX53" fmla="*/ 160437 w 2810079"/>
                <a:gd name="connsiteY53" fmla="*/ 451282 h 1977468"/>
                <a:gd name="connsiteX54" fmla="*/ 164502 w 2810079"/>
                <a:gd name="connsiteY54" fmla="*/ 257484 h 1977468"/>
                <a:gd name="connsiteX55" fmla="*/ 162431 w 2810079"/>
                <a:gd name="connsiteY55" fmla="*/ 272540 h 1977468"/>
                <a:gd name="connsiteX56" fmla="*/ 154707 w 2810079"/>
                <a:gd name="connsiteY56" fmla="*/ 298371 h 1977468"/>
                <a:gd name="connsiteX57" fmla="*/ 154769 w 2810079"/>
                <a:gd name="connsiteY57" fmla="*/ 298826 h 1977468"/>
                <a:gd name="connsiteX58" fmla="*/ 162431 w 2810079"/>
                <a:gd name="connsiteY58" fmla="*/ 273204 h 1977468"/>
                <a:gd name="connsiteX59" fmla="*/ 164590 w 2810079"/>
                <a:gd name="connsiteY59" fmla="*/ 257506 h 1977468"/>
                <a:gd name="connsiteX60" fmla="*/ 2462817 w 2810079"/>
                <a:gd name="connsiteY60" fmla="*/ 224033 h 1977468"/>
                <a:gd name="connsiteX61" fmla="*/ 2555842 w 2810079"/>
                <a:gd name="connsiteY61" fmla="*/ 274533 h 1977468"/>
                <a:gd name="connsiteX62" fmla="*/ 2585597 w 2810079"/>
                <a:gd name="connsiteY62" fmla="*/ 294935 h 1977468"/>
                <a:gd name="connsiteX63" fmla="*/ 2593657 w 2810079"/>
                <a:gd name="connsiteY63" fmla="*/ 308555 h 1977468"/>
                <a:gd name="connsiteX64" fmla="*/ 2595189 w 2810079"/>
                <a:gd name="connsiteY64" fmla="*/ 308555 h 1977468"/>
                <a:gd name="connsiteX65" fmla="*/ 2594643 w 2810079"/>
                <a:gd name="connsiteY65" fmla="*/ 304075 h 1977468"/>
                <a:gd name="connsiteX66" fmla="*/ 2555841 w 2810079"/>
                <a:gd name="connsiteY66" fmla="*/ 273204 h 1977468"/>
                <a:gd name="connsiteX67" fmla="*/ 2466586 w 2810079"/>
                <a:gd name="connsiteY67" fmla="*/ 224752 h 1977468"/>
                <a:gd name="connsiteX68" fmla="*/ 2450856 w 2810079"/>
                <a:gd name="connsiteY68" fmla="*/ 216060 h 1977468"/>
                <a:gd name="connsiteX69" fmla="*/ 2450856 w 2810079"/>
                <a:gd name="connsiteY69" fmla="*/ 218718 h 1977468"/>
                <a:gd name="connsiteX70" fmla="*/ 2452850 w 2810079"/>
                <a:gd name="connsiteY70" fmla="*/ 218053 h 1977468"/>
                <a:gd name="connsiteX71" fmla="*/ 2452850 w 2810079"/>
                <a:gd name="connsiteY71" fmla="*/ 216724 h 1977468"/>
                <a:gd name="connsiteX72" fmla="*/ 2450856 w 2810079"/>
                <a:gd name="connsiteY72" fmla="*/ 216060 h 1977468"/>
                <a:gd name="connsiteX73" fmla="*/ 523901 w 2810079"/>
                <a:gd name="connsiteY73" fmla="*/ 164896 h 1977468"/>
                <a:gd name="connsiteX74" fmla="*/ 507954 w 2810079"/>
                <a:gd name="connsiteY74" fmla="*/ 217389 h 1977468"/>
                <a:gd name="connsiteX75" fmla="*/ 508618 w 2810079"/>
                <a:gd name="connsiteY75" fmla="*/ 410750 h 1977468"/>
                <a:gd name="connsiteX76" fmla="*/ 525230 w 2810079"/>
                <a:gd name="connsiteY76" fmla="*/ 445967 h 1977468"/>
                <a:gd name="connsiteX77" fmla="*/ 531874 w 2810079"/>
                <a:gd name="connsiteY77" fmla="*/ 448624 h 1977468"/>
                <a:gd name="connsiteX78" fmla="*/ 568420 w 2810079"/>
                <a:gd name="connsiteY78" fmla="*/ 437328 h 1977468"/>
                <a:gd name="connsiteX79" fmla="*/ 576394 w 2810079"/>
                <a:gd name="connsiteY79" fmla="*/ 424704 h 1977468"/>
                <a:gd name="connsiteX80" fmla="*/ 555131 w 2810079"/>
                <a:gd name="connsiteY80" fmla="*/ 291145 h 1977468"/>
                <a:gd name="connsiteX81" fmla="*/ 523901 w 2810079"/>
                <a:gd name="connsiteY81" fmla="*/ 164896 h 1977468"/>
                <a:gd name="connsiteX82" fmla="*/ 2475339 w 2810079"/>
                <a:gd name="connsiteY82" fmla="*/ 20956 h 1977468"/>
                <a:gd name="connsiteX83" fmla="*/ 2482751 w 2810079"/>
                <a:gd name="connsiteY83" fmla="*/ 34660 h 1977468"/>
                <a:gd name="connsiteX84" fmla="*/ 2567802 w 2810079"/>
                <a:gd name="connsiteY84" fmla="*/ 192139 h 1977468"/>
                <a:gd name="connsiteX85" fmla="*/ 2571125 w 2810079"/>
                <a:gd name="connsiteY85" fmla="*/ 199448 h 1977468"/>
                <a:gd name="connsiteX86" fmla="*/ 2577784 w 2810079"/>
                <a:gd name="connsiteY86" fmla="*/ 222595 h 1977468"/>
                <a:gd name="connsiteX87" fmla="*/ 2577935 w 2810079"/>
                <a:gd name="connsiteY87" fmla="*/ 221791 h 1977468"/>
                <a:gd name="connsiteX88" fmla="*/ 2571124 w 2810079"/>
                <a:gd name="connsiteY88" fmla="*/ 198120 h 1977468"/>
                <a:gd name="connsiteX89" fmla="*/ 2567802 w 2810079"/>
                <a:gd name="connsiteY89" fmla="*/ 190811 h 1977468"/>
                <a:gd name="connsiteX90" fmla="*/ 2482750 w 2810079"/>
                <a:gd name="connsiteY90" fmla="*/ 33332 h 1977468"/>
                <a:gd name="connsiteX91" fmla="*/ 2472671 w 2810079"/>
                <a:gd name="connsiteY91" fmla="*/ 5629 h 1977468"/>
                <a:gd name="connsiteX92" fmla="*/ 2473946 w 2810079"/>
                <a:gd name="connsiteY92" fmla="*/ 18381 h 1977468"/>
                <a:gd name="connsiteX93" fmla="*/ 2474166 w 2810079"/>
                <a:gd name="connsiteY93" fmla="*/ 18787 h 1977468"/>
                <a:gd name="connsiteX94" fmla="*/ 42826 w 2810079"/>
                <a:gd name="connsiteY94" fmla="*/ 108 h 1977468"/>
                <a:gd name="connsiteX95" fmla="*/ 208944 w 2810079"/>
                <a:gd name="connsiteY95" fmla="*/ 1437 h 1977468"/>
                <a:gd name="connsiteX96" fmla="*/ 169076 w 2810079"/>
                <a:gd name="connsiteY96" fmla="*/ 88482 h 1977468"/>
                <a:gd name="connsiteX97" fmla="*/ 128544 w 2810079"/>
                <a:gd name="connsiteY97" fmla="*/ 229349 h 1977468"/>
                <a:gd name="connsiteX98" fmla="*/ 128579 w 2810079"/>
                <a:gd name="connsiteY98" fmla="*/ 229872 h 1977468"/>
                <a:gd name="connsiteX99" fmla="*/ 146318 w 2810079"/>
                <a:gd name="connsiteY99" fmla="*/ 158833 h 1977468"/>
                <a:gd name="connsiteX100" fmla="*/ 169075 w 2810079"/>
                <a:gd name="connsiteY100" fmla="*/ 89147 h 1977468"/>
                <a:gd name="connsiteX101" fmla="*/ 208943 w 2810079"/>
                <a:gd name="connsiteY101" fmla="*/ 2101 h 1977468"/>
                <a:gd name="connsiteX102" fmla="*/ 539848 w 2810079"/>
                <a:gd name="connsiteY102" fmla="*/ 1437 h 1977468"/>
                <a:gd name="connsiteX103" fmla="*/ 554466 w 2810079"/>
                <a:gd name="connsiteY103" fmla="*/ 109081 h 1977468"/>
                <a:gd name="connsiteX104" fmla="*/ 604966 w 2810079"/>
                <a:gd name="connsiteY104" fmla="*/ 338986 h 1977468"/>
                <a:gd name="connsiteX105" fmla="*/ 614268 w 2810079"/>
                <a:gd name="connsiteY105" fmla="*/ 441315 h 1977468"/>
                <a:gd name="connsiteX106" fmla="*/ 634867 w 2810079"/>
                <a:gd name="connsiteY106" fmla="*/ 558926 h 1977468"/>
                <a:gd name="connsiteX107" fmla="*/ 656130 w 2810079"/>
                <a:gd name="connsiteY107" fmla="*/ 645971 h 1977468"/>
                <a:gd name="connsiteX108" fmla="*/ 659280 w 2810079"/>
                <a:gd name="connsiteY108" fmla="*/ 660925 h 1977468"/>
                <a:gd name="connsiteX109" fmla="*/ 659338 w 2810079"/>
                <a:gd name="connsiteY109" fmla="*/ 660536 h 1977468"/>
                <a:gd name="connsiteX110" fmla="*/ 656130 w 2810079"/>
                <a:gd name="connsiteY110" fmla="*/ 645305 h 1977468"/>
                <a:gd name="connsiteX111" fmla="*/ 634867 w 2810079"/>
                <a:gd name="connsiteY111" fmla="*/ 558260 h 1977468"/>
                <a:gd name="connsiteX112" fmla="*/ 614268 w 2810079"/>
                <a:gd name="connsiteY112" fmla="*/ 440649 h 1977468"/>
                <a:gd name="connsiteX113" fmla="*/ 604966 w 2810079"/>
                <a:gd name="connsiteY113" fmla="*/ 338321 h 1977468"/>
                <a:gd name="connsiteX114" fmla="*/ 554466 w 2810079"/>
                <a:gd name="connsiteY114" fmla="*/ 108416 h 1977468"/>
                <a:gd name="connsiteX115" fmla="*/ 539848 w 2810079"/>
                <a:gd name="connsiteY115" fmla="*/ 772 h 1977468"/>
                <a:gd name="connsiteX116" fmla="*/ 738524 w 2810079"/>
                <a:gd name="connsiteY116" fmla="*/ 772 h 1977468"/>
                <a:gd name="connsiteX117" fmla="*/ 740088 w 2810079"/>
                <a:gd name="connsiteY117" fmla="*/ 2084 h 1977468"/>
                <a:gd name="connsiteX118" fmla="*/ 899325 w 2810079"/>
                <a:gd name="connsiteY118" fmla="*/ 1437 h 1977468"/>
                <a:gd name="connsiteX119" fmla="*/ 2172445 w 2810079"/>
                <a:gd name="connsiteY119" fmla="*/ 108 h 1977468"/>
                <a:gd name="connsiteX120" fmla="*/ 2199024 w 2810079"/>
                <a:gd name="connsiteY120" fmla="*/ 1437 h 1977468"/>
                <a:gd name="connsiteX121" fmla="*/ 2216661 w 2810079"/>
                <a:gd name="connsiteY121" fmla="*/ 19568 h 1977468"/>
                <a:gd name="connsiteX122" fmla="*/ 2199022 w 2810079"/>
                <a:gd name="connsiteY122" fmla="*/ 772 h 1977468"/>
                <a:gd name="connsiteX123" fmla="*/ 2472119 w 2810079"/>
                <a:gd name="connsiteY123" fmla="*/ 108 h 1977468"/>
                <a:gd name="connsiteX124" fmla="*/ 2472185 w 2810079"/>
                <a:gd name="connsiteY124" fmla="*/ 773 h 1977468"/>
                <a:gd name="connsiteX125" fmla="*/ 2662156 w 2810079"/>
                <a:gd name="connsiteY125" fmla="*/ 108 h 1977468"/>
                <a:gd name="connsiteX126" fmla="*/ 2678768 w 2810079"/>
                <a:gd name="connsiteY126" fmla="*/ 5424 h 1977468"/>
                <a:gd name="connsiteX127" fmla="*/ 2757175 w 2810079"/>
                <a:gd name="connsiteY127" fmla="*/ 190146 h 1977468"/>
                <a:gd name="connsiteX128" fmla="*/ 2780431 w 2810079"/>
                <a:gd name="connsiteY128" fmla="*/ 251277 h 1977468"/>
                <a:gd name="connsiteX129" fmla="*/ 2802359 w 2810079"/>
                <a:gd name="connsiteY129" fmla="*/ 392809 h 1977468"/>
                <a:gd name="connsiteX130" fmla="*/ 2797708 w 2810079"/>
                <a:gd name="connsiteY130" fmla="*/ 453940 h 1977468"/>
                <a:gd name="connsiteX131" fmla="*/ 2790398 w 2810079"/>
                <a:gd name="connsiteY131" fmla="*/ 819397 h 1977468"/>
                <a:gd name="connsiteX132" fmla="*/ 2787740 w 2810079"/>
                <a:gd name="connsiteY132" fmla="*/ 1097144 h 1977468"/>
                <a:gd name="connsiteX133" fmla="*/ 2794385 w 2810079"/>
                <a:gd name="connsiteY133" fmla="*/ 1139005 h 1977468"/>
                <a:gd name="connsiteX134" fmla="*/ 2770464 w 2810079"/>
                <a:gd name="connsiteY134" fmla="*/ 1228044 h 1977468"/>
                <a:gd name="connsiteX135" fmla="*/ 2757806 w 2810079"/>
                <a:gd name="connsiteY135" fmla="*/ 1247333 h 1977468"/>
                <a:gd name="connsiteX136" fmla="*/ 2757806 w 2810079"/>
                <a:gd name="connsiteY136" fmla="*/ 1258742 h 1977468"/>
                <a:gd name="connsiteX137" fmla="*/ 2750319 w 2810079"/>
                <a:gd name="connsiteY137" fmla="*/ 1258742 h 1977468"/>
                <a:gd name="connsiteX138" fmla="*/ 2744301 w 2810079"/>
                <a:gd name="connsiteY138" fmla="*/ 1267912 h 1977468"/>
                <a:gd name="connsiteX139" fmla="*/ 2756510 w 2810079"/>
                <a:gd name="connsiteY139" fmla="*/ 1313760 h 1977468"/>
                <a:gd name="connsiteX140" fmla="*/ 2763820 w 2810079"/>
                <a:gd name="connsiteY140" fmla="*/ 1341668 h 1977468"/>
                <a:gd name="connsiteX141" fmla="*/ 2771129 w 2810079"/>
                <a:gd name="connsiteY141" fmla="*/ 1709782 h 1977468"/>
                <a:gd name="connsiteX142" fmla="*/ 2771129 w 2810079"/>
                <a:gd name="connsiteY142" fmla="*/ 1771578 h 1977468"/>
                <a:gd name="connsiteX143" fmla="*/ 2789069 w 2810079"/>
                <a:gd name="connsiteY143" fmla="*/ 1828722 h 1977468"/>
                <a:gd name="connsiteX144" fmla="*/ 2745215 w 2810079"/>
                <a:gd name="connsiteY144" fmla="*/ 1911781 h 1977468"/>
                <a:gd name="connsiteX145" fmla="*/ 2547203 w 2810079"/>
                <a:gd name="connsiteY145" fmla="*/ 1972911 h 1977468"/>
                <a:gd name="connsiteX146" fmla="*/ 2526605 w 2810079"/>
                <a:gd name="connsiteY146" fmla="*/ 1957629 h 1977468"/>
                <a:gd name="connsiteX147" fmla="*/ 2480092 w 2810079"/>
                <a:gd name="connsiteY147" fmla="*/ 1828058 h 1977468"/>
                <a:gd name="connsiteX148" fmla="*/ 2429593 w 2810079"/>
                <a:gd name="connsiteY148" fmla="*/ 1655296 h 1977468"/>
                <a:gd name="connsiteX149" fmla="*/ 2429593 w 2810079"/>
                <a:gd name="connsiteY149" fmla="*/ 1499148 h 1977468"/>
                <a:gd name="connsiteX150" fmla="*/ 2429593 w 2810079"/>
                <a:gd name="connsiteY150" fmla="*/ 1499147 h 1977468"/>
                <a:gd name="connsiteX151" fmla="*/ 2428264 w 2810079"/>
                <a:gd name="connsiteY151" fmla="*/ 1296484 h 1977468"/>
                <a:gd name="connsiteX152" fmla="*/ 2385074 w 2810079"/>
                <a:gd name="connsiteY152" fmla="*/ 855943 h 1977468"/>
                <a:gd name="connsiteX153" fmla="*/ 2376436 w 2810079"/>
                <a:gd name="connsiteY153" fmla="*/ 762917 h 1977468"/>
                <a:gd name="connsiteX154" fmla="*/ 2349192 w 2810079"/>
                <a:gd name="connsiteY154" fmla="*/ 683181 h 1977468"/>
                <a:gd name="connsiteX155" fmla="*/ 2339889 w 2810079"/>
                <a:gd name="connsiteY155" fmla="*/ 656602 h 1977468"/>
                <a:gd name="connsiteX156" fmla="*/ 2348527 w 2810079"/>
                <a:gd name="connsiteY156" fmla="*/ 415400 h 1977468"/>
                <a:gd name="connsiteX157" fmla="*/ 2326600 w 2810079"/>
                <a:gd name="connsiteY157" fmla="*/ 384170 h 1977468"/>
                <a:gd name="connsiteX158" fmla="*/ 2299357 w 2810079"/>
                <a:gd name="connsiteY158" fmla="*/ 324368 h 1977468"/>
                <a:gd name="connsiteX159" fmla="*/ 2317962 w 2810079"/>
                <a:gd name="connsiteY159" fmla="*/ 277191 h 1977468"/>
                <a:gd name="connsiteX160" fmla="*/ 2319955 w 2810079"/>
                <a:gd name="connsiteY160" fmla="*/ 178185 h 1977468"/>
                <a:gd name="connsiteX161" fmla="*/ 2291383 w 2810079"/>
                <a:gd name="connsiteY161" fmla="*/ 152271 h 1977468"/>
                <a:gd name="connsiteX162" fmla="*/ 2260153 w 2810079"/>
                <a:gd name="connsiteY162" fmla="*/ 85160 h 1977468"/>
                <a:gd name="connsiteX163" fmla="*/ 2241548 w 2810079"/>
                <a:gd name="connsiteY163" fmla="*/ 41969 h 1977468"/>
                <a:gd name="connsiteX164" fmla="*/ 2220581 w 2810079"/>
                <a:gd name="connsiteY164" fmla="*/ 23506 h 1977468"/>
                <a:gd name="connsiteX165" fmla="*/ 2241550 w 2810079"/>
                <a:gd name="connsiteY165" fmla="*/ 42634 h 1977468"/>
                <a:gd name="connsiteX166" fmla="*/ 2159156 w 2810079"/>
                <a:gd name="connsiteY166" fmla="*/ 51272 h 1977468"/>
                <a:gd name="connsiteX167" fmla="*/ 2076762 w 2810079"/>
                <a:gd name="connsiteY167" fmla="*/ 115725 h 1977468"/>
                <a:gd name="connsiteX168" fmla="*/ 2057492 w 2810079"/>
                <a:gd name="connsiteY168" fmla="*/ 265230 h 1977468"/>
                <a:gd name="connsiteX169" fmla="*/ 2054170 w 2810079"/>
                <a:gd name="connsiteY169" fmla="*/ 354933 h 1977468"/>
                <a:gd name="connsiteX170" fmla="*/ 2035565 w 2810079"/>
                <a:gd name="connsiteY170" fmla="*/ 462577 h 1977468"/>
                <a:gd name="connsiteX171" fmla="*/ 2021611 w 2810079"/>
                <a:gd name="connsiteY171" fmla="*/ 620720 h 1977468"/>
                <a:gd name="connsiteX172" fmla="*/ 2022275 w 2810079"/>
                <a:gd name="connsiteY172" fmla="*/ 644641 h 1977468"/>
                <a:gd name="connsiteX173" fmla="*/ 2042209 w 2810079"/>
                <a:gd name="connsiteY173" fmla="*/ 769562 h 1977468"/>
                <a:gd name="connsiteX174" fmla="*/ 2061479 w 2810079"/>
                <a:gd name="connsiteY174" fmla="*/ 824713 h 1977468"/>
                <a:gd name="connsiteX175" fmla="*/ 2067459 w 2810079"/>
                <a:gd name="connsiteY175" fmla="*/ 877870 h 1977468"/>
                <a:gd name="connsiteX176" fmla="*/ 2070782 w 2810079"/>
                <a:gd name="connsiteY176" fmla="*/ 940330 h 1977468"/>
                <a:gd name="connsiteX177" fmla="*/ 2113307 w 2810079"/>
                <a:gd name="connsiteY177" fmla="*/ 1091164 h 1977468"/>
                <a:gd name="connsiteX178" fmla="*/ 2128590 w 2810079"/>
                <a:gd name="connsiteY178" fmla="*/ 1217413 h 1977468"/>
                <a:gd name="connsiteX179" fmla="*/ 2143873 w 2810079"/>
                <a:gd name="connsiteY179" fmla="*/ 1265919 h 1977468"/>
                <a:gd name="connsiteX180" fmla="*/ 2166465 w 2810079"/>
                <a:gd name="connsiteY180" fmla="*/ 1388181 h 1977468"/>
                <a:gd name="connsiteX181" fmla="*/ 2184405 w 2810079"/>
                <a:gd name="connsiteY181" fmla="*/ 1418746 h 1977468"/>
                <a:gd name="connsiteX182" fmla="*/ 2256168 w 2810079"/>
                <a:gd name="connsiteY182" fmla="*/ 1484529 h 1977468"/>
                <a:gd name="connsiteX183" fmla="*/ 2318628 w 2810079"/>
                <a:gd name="connsiteY183" fmla="*/ 1634698 h 1977468"/>
                <a:gd name="connsiteX184" fmla="*/ 2318628 w 2810079"/>
                <a:gd name="connsiteY184" fmla="*/ 1643336 h 1977468"/>
                <a:gd name="connsiteX185" fmla="*/ 2228925 w 2810079"/>
                <a:gd name="connsiteY185" fmla="*/ 1589514 h 1977468"/>
                <a:gd name="connsiteX186" fmla="*/ 1832238 w 2810079"/>
                <a:gd name="connsiteY186" fmla="*/ 1521739 h 1977468"/>
                <a:gd name="connsiteX187" fmla="*/ 1410301 w 2810079"/>
                <a:gd name="connsiteY187" fmla="*/ 1509114 h 1977468"/>
                <a:gd name="connsiteX188" fmla="*/ 1181723 w 2810079"/>
                <a:gd name="connsiteY188" fmla="*/ 1529712 h 1977468"/>
                <a:gd name="connsiteX189" fmla="*/ 1144513 w 2810079"/>
                <a:gd name="connsiteY189" fmla="*/ 1532370 h 1977468"/>
                <a:gd name="connsiteX190" fmla="*/ 1144442 w 2810079"/>
                <a:gd name="connsiteY190" fmla="*/ 1531174 h 1977468"/>
                <a:gd name="connsiteX191" fmla="*/ 1107220 w 2810079"/>
                <a:gd name="connsiteY191" fmla="*/ 1537934 h 1977468"/>
                <a:gd name="connsiteX192" fmla="*/ 1068764 w 2810079"/>
                <a:gd name="connsiteY192" fmla="*/ 1542336 h 1977468"/>
                <a:gd name="connsiteX193" fmla="*/ 950489 w 2810079"/>
                <a:gd name="connsiteY193" fmla="*/ 1583533 h 1977468"/>
                <a:gd name="connsiteX194" fmla="*/ 682708 w 2810079"/>
                <a:gd name="connsiteY194" fmla="*/ 1748321 h 1977468"/>
                <a:gd name="connsiteX195" fmla="*/ 603637 w 2810079"/>
                <a:gd name="connsiteY195" fmla="*/ 1834701 h 1977468"/>
                <a:gd name="connsiteX196" fmla="*/ 610946 w 2810079"/>
                <a:gd name="connsiteY196" fmla="*/ 1711775 h 1977468"/>
                <a:gd name="connsiteX197" fmla="*/ 660117 w 2810079"/>
                <a:gd name="connsiteY197" fmla="*/ 1566257 h 1977468"/>
                <a:gd name="connsiteX198" fmla="*/ 690682 w 2810079"/>
                <a:gd name="connsiteY198" fmla="*/ 1441337 h 1977468"/>
                <a:gd name="connsiteX199" fmla="*/ 690018 w 2810079"/>
                <a:gd name="connsiteY199" fmla="*/ 1363594 h 1977468"/>
                <a:gd name="connsiteX200" fmla="*/ 714603 w 2810079"/>
                <a:gd name="connsiteY200" fmla="*/ 1303128 h 1977468"/>
                <a:gd name="connsiteX201" fmla="*/ 723241 w 2810079"/>
                <a:gd name="connsiteY201" fmla="*/ 1281865 h 1977468"/>
                <a:gd name="connsiteX202" fmla="*/ 723241 w 2810079"/>
                <a:gd name="connsiteY202" fmla="*/ 976874 h 1977468"/>
                <a:gd name="connsiteX203" fmla="*/ 704636 w 2810079"/>
                <a:gd name="connsiteY203" fmla="*/ 935677 h 1977468"/>
                <a:gd name="connsiteX204" fmla="*/ 685366 w 2810079"/>
                <a:gd name="connsiteY204" fmla="*/ 861257 h 1977468"/>
                <a:gd name="connsiteX205" fmla="*/ 688757 w 2810079"/>
                <a:gd name="connsiteY205" fmla="*/ 843740 h 1977468"/>
                <a:gd name="connsiteX206" fmla="*/ 644626 w 2810079"/>
                <a:gd name="connsiteY206" fmla="*/ 873561 h 1977468"/>
                <a:gd name="connsiteX207" fmla="*/ 488020 w 2810079"/>
                <a:gd name="connsiteY207" fmla="*/ 931028 h 1977468"/>
                <a:gd name="connsiteX208" fmla="*/ 290008 w 2810079"/>
                <a:gd name="connsiteY208" fmla="*/ 994816 h 1977468"/>
                <a:gd name="connsiteX209" fmla="*/ 185687 w 2810079"/>
                <a:gd name="connsiteY209" fmla="*/ 981527 h 1977468"/>
                <a:gd name="connsiteX210" fmla="*/ 198312 w 2810079"/>
                <a:gd name="connsiteY210" fmla="*/ 939666 h 1977468"/>
                <a:gd name="connsiteX211" fmla="*/ 198293 w 2810079"/>
                <a:gd name="connsiteY211" fmla="*/ 939295 h 1977468"/>
                <a:gd name="connsiteX212" fmla="*/ 196735 w 2810079"/>
                <a:gd name="connsiteY212" fmla="*/ 961427 h 1977468"/>
                <a:gd name="connsiteX213" fmla="*/ 185688 w 2810079"/>
                <a:gd name="connsiteY213" fmla="*/ 980863 h 1977468"/>
                <a:gd name="connsiteX214" fmla="*/ 111932 w 2810079"/>
                <a:gd name="connsiteY214" fmla="*/ 941659 h 1977468"/>
                <a:gd name="connsiteX215" fmla="*/ 47478 w 2810079"/>
                <a:gd name="connsiteY215" fmla="*/ 866574 h 1977468"/>
                <a:gd name="connsiteX216" fmla="*/ 22892 w 2810079"/>
                <a:gd name="connsiteY216" fmla="*/ 751621 h 1977468"/>
                <a:gd name="connsiteX217" fmla="*/ 22892 w 2810079"/>
                <a:gd name="connsiteY217" fmla="*/ 580853 h 1977468"/>
                <a:gd name="connsiteX218" fmla="*/ 4952 w 2810079"/>
                <a:gd name="connsiteY218" fmla="*/ 381513 h 1977468"/>
                <a:gd name="connsiteX219" fmla="*/ 12261 w 2810079"/>
                <a:gd name="connsiteY219" fmla="*/ 127686 h 1977468"/>
                <a:gd name="connsiteX220" fmla="*/ 24221 w 2810079"/>
                <a:gd name="connsiteY220" fmla="*/ 18713 h 1977468"/>
                <a:gd name="connsiteX221" fmla="*/ 42826 w 2810079"/>
                <a:gd name="connsiteY221" fmla="*/ 108 h 197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2810079" h="1977468">
                  <a:moveTo>
                    <a:pt x="2596684" y="1496542"/>
                  </a:moveTo>
                  <a:lnTo>
                    <a:pt x="2595710" y="1497154"/>
                  </a:lnTo>
                  <a:cubicBezTo>
                    <a:pt x="2601026" y="1503466"/>
                    <a:pt x="2607006" y="1504297"/>
                    <a:pt x="2612820" y="1504463"/>
                  </a:cubicBezTo>
                  <a:lnTo>
                    <a:pt x="2627400" y="1507469"/>
                  </a:lnTo>
                  <a:lnTo>
                    <a:pt x="2628933" y="1506456"/>
                  </a:lnTo>
                  <a:cubicBezTo>
                    <a:pt x="2621956" y="1500974"/>
                    <a:pt x="2612363" y="1504836"/>
                    <a:pt x="2603798" y="1501784"/>
                  </a:cubicBezTo>
                  <a:close/>
                  <a:moveTo>
                    <a:pt x="2617061" y="1452171"/>
                  </a:moveTo>
                  <a:lnTo>
                    <a:pt x="2616973" y="1453299"/>
                  </a:lnTo>
                  <a:lnTo>
                    <a:pt x="2624243" y="1469687"/>
                  </a:lnTo>
                  <a:lnTo>
                    <a:pt x="2624489" y="1469006"/>
                  </a:lnTo>
                  <a:close/>
                  <a:moveTo>
                    <a:pt x="2645545" y="1408114"/>
                  </a:moveTo>
                  <a:cubicBezTo>
                    <a:pt x="2639316" y="1406869"/>
                    <a:pt x="2633367" y="1408519"/>
                    <a:pt x="2627488" y="1410684"/>
                  </a:cubicBezTo>
                  <a:lnTo>
                    <a:pt x="2610124" y="1416250"/>
                  </a:lnTo>
                  <a:lnTo>
                    <a:pt x="2609074" y="1416236"/>
                  </a:lnTo>
                  <a:lnTo>
                    <a:pt x="2598307" y="1414837"/>
                  </a:lnTo>
                  <a:lnTo>
                    <a:pt x="2597703" y="1416089"/>
                  </a:lnTo>
                  <a:lnTo>
                    <a:pt x="2609074" y="1416236"/>
                  </a:lnTo>
                  <a:lnTo>
                    <a:pt x="2609851" y="1416337"/>
                  </a:lnTo>
                  <a:lnTo>
                    <a:pt x="2610124" y="1416250"/>
                  </a:lnTo>
                  <a:lnTo>
                    <a:pt x="2615761" y="1416323"/>
                  </a:lnTo>
                  <a:cubicBezTo>
                    <a:pt x="2621640" y="1414532"/>
                    <a:pt x="2627449" y="1411666"/>
                    <a:pt x="2633398" y="1410109"/>
                  </a:cubicBezTo>
                  <a:lnTo>
                    <a:pt x="2644619" y="1409495"/>
                  </a:lnTo>
                  <a:close/>
                  <a:moveTo>
                    <a:pt x="1161881" y="1403479"/>
                  </a:moveTo>
                  <a:lnTo>
                    <a:pt x="1155145" y="1410771"/>
                  </a:lnTo>
                  <a:cubicBezTo>
                    <a:pt x="1143184" y="1420738"/>
                    <a:pt x="1127237" y="1422067"/>
                    <a:pt x="1113283" y="1427383"/>
                  </a:cubicBezTo>
                  <a:cubicBezTo>
                    <a:pt x="1101655" y="1432035"/>
                    <a:pt x="1095177" y="1436520"/>
                    <a:pt x="1093682" y="1442168"/>
                  </a:cubicBezTo>
                  <a:lnTo>
                    <a:pt x="1093888" y="1442603"/>
                  </a:lnTo>
                  <a:lnTo>
                    <a:pt x="1112619" y="1428713"/>
                  </a:lnTo>
                  <a:cubicBezTo>
                    <a:pt x="1126573" y="1423398"/>
                    <a:pt x="1142520" y="1422069"/>
                    <a:pt x="1154480" y="1412102"/>
                  </a:cubicBezTo>
                  <a:lnTo>
                    <a:pt x="1162446" y="1403479"/>
                  </a:lnTo>
                  <a:close/>
                  <a:moveTo>
                    <a:pt x="2591941" y="1312144"/>
                  </a:moveTo>
                  <a:lnTo>
                    <a:pt x="2591889" y="1312681"/>
                  </a:lnTo>
                  <a:cubicBezTo>
                    <a:pt x="2594215" y="1322398"/>
                    <a:pt x="2600029" y="1331036"/>
                    <a:pt x="2609664" y="1339010"/>
                  </a:cubicBezTo>
                  <a:cubicBezTo>
                    <a:pt x="2610328" y="1339675"/>
                    <a:pt x="2610993" y="1340339"/>
                    <a:pt x="2611657" y="1341004"/>
                  </a:cubicBezTo>
                  <a:cubicBezTo>
                    <a:pt x="2619132" y="1348811"/>
                    <a:pt x="2624739" y="1354625"/>
                    <a:pt x="2628445" y="1359422"/>
                  </a:cubicBezTo>
                  <a:lnTo>
                    <a:pt x="2633743" y="1371529"/>
                  </a:lnTo>
                  <a:lnTo>
                    <a:pt x="2634332" y="1370406"/>
                  </a:lnTo>
                  <a:cubicBezTo>
                    <a:pt x="2634581" y="1362931"/>
                    <a:pt x="2626940" y="1355289"/>
                    <a:pt x="2611657" y="1339674"/>
                  </a:cubicBezTo>
                  <a:cubicBezTo>
                    <a:pt x="2610992" y="1339010"/>
                    <a:pt x="2610328" y="1338345"/>
                    <a:pt x="2609663" y="1337681"/>
                  </a:cubicBezTo>
                  <a:close/>
                  <a:moveTo>
                    <a:pt x="652180" y="711485"/>
                  </a:moveTo>
                  <a:lnTo>
                    <a:pt x="652143" y="711753"/>
                  </a:lnTo>
                  <a:cubicBezTo>
                    <a:pt x="653472" y="722385"/>
                    <a:pt x="651478" y="734345"/>
                    <a:pt x="662110" y="740325"/>
                  </a:cubicBezTo>
                  <a:cubicBezTo>
                    <a:pt x="669419" y="744146"/>
                    <a:pt x="674943" y="748631"/>
                    <a:pt x="679116" y="753656"/>
                  </a:cubicBezTo>
                  <a:lnTo>
                    <a:pt x="682825" y="760555"/>
                  </a:lnTo>
                  <a:lnTo>
                    <a:pt x="678991" y="753074"/>
                  </a:lnTo>
                  <a:cubicBezTo>
                    <a:pt x="674901" y="748007"/>
                    <a:pt x="669419" y="743481"/>
                    <a:pt x="662110" y="739660"/>
                  </a:cubicBezTo>
                  <a:cubicBezTo>
                    <a:pt x="656794" y="736670"/>
                    <a:pt x="654635" y="732184"/>
                    <a:pt x="653638" y="727118"/>
                  </a:cubicBezTo>
                  <a:close/>
                  <a:moveTo>
                    <a:pt x="160432" y="450667"/>
                  </a:moveTo>
                  <a:lnTo>
                    <a:pt x="155039" y="498210"/>
                  </a:lnTo>
                  <a:cubicBezTo>
                    <a:pt x="150637" y="513077"/>
                    <a:pt x="144823" y="527363"/>
                    <a:pt x="141168" y="542314"/>
                  </a:cubicBezTo>
                  <a:cubicBezTo>
                    <a:pt x="140504" y="545637"/>
                    <a:pt x="138511" y="550288"/>
                    <a:pt x="139840" y="552946"/>
                  </a:cubicBezTo>
                  <a:lnTo>
                    <a:pt x="139899" y="553129"/>
                  </a:lnTo>
                  <a:lnTo>
                    <a:pt x="141168" y="542979"/>
                  </a:lnTo>
                  <a:cubicBezTo>
                    <a:pt x="148477" y="513078"/>
                    <a:pt x="164424" y="485835"/>
                    <a:pt x="160437" y="451282"/>
                  </a:cubicBezTo>
                  <a:close/>
                  <a:moveTo>
                    <a:pt x="164502" y="257484"/>
                  </a:moveTo>
                  <a:lnTo>
                    <a:pt x="162431" y="272540"/>
                  </a:lnTo>
                  <a:cubicBezTo>
                    <a:pt x="156451" y="281510"/>
                    <a:pt x="154624" y="289816"/>
                    <a:pt x="154707" y="298371"/>
                  </a:cubicBezTo>
                  <a:lnTo>
                    <a:pt x="154769" y="298826"/>
                  </a:lnTo>
                  <a:lnTo>
                    <a:pt x="162431" y="273204"/>
                  </a:lnTo>
                  <a:cubicBezTo>
                    <a:pt x="167082" y="266227"/>
                    <a:pt x="167414" y="260912"/>
                    <a:pt x="164590" y="257506"/>
                  </a:cubicBezTo>
                  <a:close/>
                  <a:moveTo>
                    <a:pt x="2462817" y="224033"/>
                  </a:moveTo>
                  <a:cubicBezTo>
                    <a:pt x="2494046" y="240645"/>
                    <a:pt x="2524612" y="258586"/>
                    <a:pt x="2555842" y="274533"/>
                  </a:cubicBezTo>
                  <a:cubicBezTo>
                    <a:pt x="2568799" y="281178"/>
                    <a:pt x="2578558" y="287864"/>
                    <a:pt x="2585597" y="294935"/>
                  </a:cubicBezTo>
                  <a:lnTo>
                    <a:pt x="2593657" y="308555"/>
                  </a:lnTo>
                  <a:lnTo>
                    <a:pt x="2595189" y="308555"/>
                  </a:lnTo>
                  <a:lnTo>
                    <a:pt x="2594643" y="304075"/>
                  </a:lnTo>
                  <a:cubicBezTo>
                    <a:pt x="2587923" y="292827"/>
                    <a:pt x="2575526" y="282922"/>
                    <a:pt x="2555841" y="273204"/>
                  </a:cubicBezTo>
                  <a:lnTo>
                    <a:pt x="2466586" y="224752"/>
                  </a:lnTo>
                  <a:close/>
                  <a:moveTo>
                    <a:pt x="2450856" y="216060"/>
                  </a:moveTo>
                  <a:cubicBezTo>
                    <a:pt x="2448198" y="216724"/>
                    <a:pt x="2448198" y="217389"/>
                    <a:pt x="2450856" y="218718"/>
                  </a:cubicBezTo>
                  <a:cubicBezTo>
                    <a:pt x="2451521" y="218718"/>
                    <a:pt x="2452185" y="218718"/>
                    <a:pt x="2452850" y="218053"/>
                  </a:cubicBezTo>
                  <a:cubicBezTo>
                    <a:pt x="2452850" y="218053"/>
                    <a:pt x="2452185" y="216724"/>
                    <a:pt x="2452850" y="216724"/>
                  </a:cubicBezTo>
                  <a:cubicBezTo>
                    <a:pt x="2452185" y="216724"/>
                    <a:pt x="2451521" y="216060"/>
                    <a:pt x="2450856" y="216060"/>
                  </a:cubicBezTo>
                  <a:close/>
                  <a:moveTo>
                    <a:pt x="523901" y="164896"/>
                  </a:moveTo>
                  <a:cubicBezTo>
                    <a:pt x="507954" y="181508"/>
                    <a:pt x="507954" y="199448"/>
                    <a:pt x="507954" y="217389"/>
                  </a:cubicBezTo>
                  <a:cubicBezTo>
                    <a:pt x="506625" y="281842"/>
                    <a:pt x="527223" y="345631"/>
                    <a:pt x="508618" y="410750"/>
                  </a:cubicBezTo>
                  <a:cubicBezTo>
                    <a:pt x="504631" y="425368"/>
                    <a:pt x="517256" y="435335"/>
                    <a:pt x="525230" y="445967"/>
                  </a:cubicBezTo>
                  <a:cubicBezTo>
                    <a:pt x="526559" y="447960"/>
                    <a:pt x="531874" y="448624"/>
                    <a:pt x="531874" y="448624"/>
                  </a:cubicBezTo>
                  <a:cubicBezTo>
                    <a:pt x="539848" y="430684"/>
                    <a:pt x="555795" y="439986"/>
                    <a:pt x="568420" y="437328"/>
                  </a:cubicBezTo>
                  <a:cubicBezTo>
                    <a:pt x="575729" y="436000"/>
                    <a:pt x="578387" y="433342"/>
                    <a:pt x="576394" y="424704"/>
                  </a:cubicBezTo>
                  <a:cubicBezTo>
                    <a:pt x="569085" y="380184"/>
                    <a:pt x="571078" y="334335"/>
                    <a:pt x="555131" y="291145"/>
                  </a:cubicBezTo>
                  <a:cubicBezTo>
                    <a:pt x="540512" y="251277"/>
                    <a:pt x="540512" y="208086"/>
                    <a:pt x="523901" y="164896"/>
                  </a:cubicBezTo>
                  <a:close/>
                  <a:moveTo>
                    <a:pt x="2475339" y="20956"/>
                  </a:moveTo>
                  <a:lnTo>
                    <a:pt x="2482751" y="34660"/>
                  </a:lnTo>
                  <a:cubicBezTo>
                    <a:pt x="2515309" y="84495"/>
                    <a:pt x="2541224" y="138317"/>
                    <a:pt x="2567802" y="192139"/>
                  </a:cubicBezTo>
                  <a:cubicBezTo>
                    <a:pt x="2569131" y="194797"/>
                    <a:pt x="2570460" y="196790"/>
                    <a:pt x="2571125" y="199448"/>
                  </a:cubicBezTo>
                  <a:lnTo>
                    <a:pt x="2577784" y="222595"/>
                  </a:lnTo>
                  <a:lnTo>
                    <a:pt x="2577935" y="221791"/>
                  </a:lnTo>
                  <a:cubicBezTo>
                    <a:pt x="2575941" y="213901"/>
                    <a:pt x="2572121" y="205761"/>
                    <a:pt x="2571124" y="198120"/>
                  </a:cubicBezTo>
                  <a:cubicBezTo>
                    <a:pt x="2570460" y="195462"/>
                    <a:pt x="2569131" y="193468"/>
                    <a:pt x="2567802" y="190811"/>
                  </a:cubicBezTo>
                  <a:cubicBezTo>
                    <a:pt x="2541223" y="137653"/>
                    <a:pt x="2515309" y="83831"/>
                    <a:pt x="2482750" y="33332"/>
                  </a:cubicBezTo>
                  <a:close/>
                  <a:moveTo>
                    <a:pt x="2472671" y="5629"/>
                  </a:moveTo>
                  <a:lnTo>
                    <a:pt x="2473946" y="18381"/>
                  </a:lnTo>
                  <a:lnTo>
                    <a:pt x="2474166" y="18787"/>
                  </a:lnTo>
                  <a:close/>
                  <a:moveTo>
                    <a:pt x="42826" y="108"/>
                  </a:moveTo>
                  <a:cubicBezTo>
                    <a:pt x="97978" y="1437"/>
                    <a:pt x="153129" y="1437"/>
                    <a:pt x="208944" y="1437"/>
                  </a:cubicBezTo>
                  <a:cubicBezTo>
                    <a:pt x="201635" y="33331"/>
                    <a:pt x="182365" y="59910"/>
                    <a:pt x="169076" y="88482"/>
                  </a:cubicBezTo>
                  <a:cubicBezTo>
                    <a:pt x="148478" y="133666"/>
                    <a:pt x="142497" y="182172"/>
                    <a:pt x="128544" y="229349"/>
                  </a:cubicBezTo>
                  <a:lnTo>
                    <a:pt x="128579" y="229872"/>
                  </a:lnTo>
                  <a:lnTo>
                    <a:pt x="146318" y="158833"/>
                  </a:lnTo>
                  <a:cubicBezTo>
                    <a:pt x="152132" y="135161"/>
                    <a:pt x="158776" y="111739"/>
                    <a:pt x="169075" y="89147"/>
                  </a:cubicBezTo>
                  <a:cubicBezTo>
                    <a:pt x="182365" y="60575"/>
                    <a:pt x="201634" y="33996"/>
                    <a:pt x="208943" y="2101"/>
                  </a:cubicBezTo>
                  <a:cubicBezTo>
                    <a:pt x="319245" y="2101"/>
                    <a:pt x="429546" y="1437"/>
                    <a:pt x="539848" y="1437"/>
                  </a:cubicBezTo>
                  <a:cubicBezTo>
                    <a:pt x="550479" y="36654"/>
                    <a:pt x="554466" y="73199"/>
                    <a:pt x="554466" y="109081"/>
                  </a:cubicBezTo>
                  <a:cubicBezTo>
                    <a:pt x="555131" y="190146"/>
                    <a:pt x="581045" y="264566"/>
                    <a:pt x="604966" y="338986"/>
                  </a:cubicBezTo>
                  <a:cubicBezTo>
                    <a:pt x="615597" y="373539"/>
                    <a:pt x="614268" y="406763"/>
                    <a:pt x="614268" y="441315"/>
                  </a:cubicBezTo>
                  <a:cubicBezTo>
                    <a:pt x="614268" y="481848"/>
                    <a:pt x="626229" y="520387"/>
                    <a:pt x="634867" y="558926"/>
                  </a:cubicBezTo>
                  <a:cubicBezTo>
                    <a:pt x="641511" y="588163"/>
                    <a:pt x="640847" y="618064"/>
                    <a:pt x="656130" y="645971"/>
                  </a:cubicBezTo>
                  <a:lnTo>
                    <a:pt x="659280" y="660925"/>
                  </a:lnTo>
                  <a:lnTo>
                    <a:pt x="659338" y="660536"/>
                  </a:lnTo>
                  <a:cubicBezTo>
                    <a:pt x="659452" y="655231"/>
                    <a:pt x="658622" y="650123"/>
                    <a:pt x="656130" y="645305"/>
                  </a:cubicBezTo>
                  <a:cubicBezTo>
                    <a:pt x="640847" y="617398"/>
                    <a:pt x="641511" y="587497"/>
                    <a:pt x="634867" y="558260"/>
                  </a:cubicBezTo>
                  <a:cubicBezTo>
                    <a:pt x="626229" y="519721"/>
                    <a:pt x="614268" y="481182"/>
                    <a:pt x="614268" y="440649"/>
                  </a:cubicBezTo>
                  <a:cubicBezTo>
                    <a:pt x="614268" y="406097"/>
                    <a:pt x="615597" y="372874"/>
                    <a:pt x="604966" y="338321"/>
                  </a:cubicBezTo>
                  <a:cubicBezTo>
                    <a:pt x="581045" y="263901"/>
                    <a:pt x="555131" y="189481"/>
                    <a:pt x="554466" y="108416"/>
                  </a:cubicBezTo>
                  <a:cubicBezTo>
                    <a:pt x="554466" y="72534"/>
                    <a:pt x="550479" y="35989"/>
                    <a:pt x="539848" y="772"/>
                  </a:cubicBezTo>
                  <a:cubicBezTo>
                    <a:pt x="606295" y="772"/>
                    <a:pt x="672077" y="772"/>
                    <a:pt x="738524" y="772"/>
                  </a:cubicBezTo>
                  <a:lnTo>
                    <a:pt x="740088" y="2084"/>
                  </a:lnTo>
                  <a:lnTo>
                    <a:pt x="899325" y="1437"/>
                  </a:lnTo>
                  <a:cubicBezTo>
                    <a:pt x="1325248" y="108"/>
                    <a:pt x="1748515" y="108"/>
                    <a:pt x="2172445" y="108"/>
                  </a:cubicBezTo>
                  <a:cubicBezTo>
                    <a:pt x="2181083" y="108"/>
                    <a:pt x="2190386" y="772"/>
                    <a:pt x="2199024" y="1437"/>
                  </a:cubicBezTo>
                  <a:lnTo>
                    <a:pt x="2216661" y="19568"/>
                  </a:lnTo>
                  <a:lnTo>
                    <a:pt x="2199022" y="772"/>
                  </a:lnTo>
                  <a:cubicBezTo>
                    <a:pt x="2290054" y="772"/>
                    <a:pt x="2381087" y="772"/>
                    <a:pt x="2472119" y="108"/>
                  </a:cubicBezTo>
                  <a:lnTo>
                    <a:pt x="2472185" y="773"/>
                  </a:lnTo>
                  <a:lnTo>
                    <a:pt x="2662156" y="108"/>
                  </a:lnTo>
                  <a:cubicBezTo>
                    <a:pt x="2668136" y="108"/>
                    <a:pt x="2674781" y="-1220"/>
                    <a:pt x="2678768" y="5424"/>
                  </a:cubicBezTo>
                  <a:cubicBezTo>
                    <a:pt x="2714649" y="62568"/>
                    <a:pt x="2753853" y="119048"/>
                    <a:pt x="2757175" y="190146"/>
                  </a:cubicBezTo>
                  <a:cubicBezTo>
                    <a:pt x="2757839" y="212738"/>
                    <a:pt x="2765813" y="233336"/>
                    <a:pt x="2780431" y="251277"/>
                  </a:cubicBezTo>
                  <a:cubicBezTo>
                    <a:pt x="2814984" y="294467"/>
                    <a:pt x="2814984" y="342974"/>
                    <a:pt x="2802359" y="392809"/>
                  </a:cubicBezTo>
                  <a:cubicBezTo>
                    <a:pt x="2797043" y="413407"/>
                    <a:pt x="2796378" y="433341"/>
                    <a:pt x="2797708" y="453940"/>
                  </a:cubicBezTo>
                  <a:cubicBezTo>
                    <a:pt x="2807675" y="576201"/>
                    <a:pt x="2800365" y="697799"/>
                    <a:pt x="2790398" y="819397"/>
                  </a:cubicBezTo>
                  <a:cubicBezTo>
                    <a:pt x="2783089" y="911757"/>
                    <a:pt x="2775780" y="1004783"/>
                    <a:pt x="2787740" y="1097144"/>
                  </a:cubicBezTo>
                  <a:cubicBezTo>
                    <a:pt x="2789734" y="1111098"/>
                    <a:pt x="2789069" y="1126380"/>
                    <a:pt x="2794385" y="1139005"/>
                  </a:cubicBezTo>
                  <a:cubicBezTo>
                    <a:pt x="2809668" y="1175551"/>
                    <a:pt x="2795714" y="1204123"/>
                    <a:pt x="2770464" y="1228044"/>
                  </a:cubicBezTo>
                  <a:lnTo>
                    <a:pt x="2757806" y="1247333"/>
                  </a:lnTo>
                  <a:lnTo>
                    <a:pt x="2757806" y="1258742"/>
                  </a:lnTo>
                  <a:lnTo>
                    <a:pt x="2750319" y="1258742"/>
                  </a:lnTo>
                  <a:lnTo>
                    <a:pt x="2744301" y="1267912"/>
                  </a:lnTo>
                  <a:cubicBezTo>
                    <a:pt x="2741228" y="1281866"/>
                    <a:pt x="2744550" y="1296816"/>
                    <a:pt x="2756510" y="1313760"/>
                  </a:cubicBezTo>
                  <a:cubicBezTo>
                    <a:pt x="2761826" y="1321069"/>
                    <a:pt x="2763155" y="1332365"/>
                    <a:pt x="2763820" y="1341668"/>
                  </a:cubicBezTo>
                  <a:cubicBezTo>
                    <a:pt x="2769800" y="1464594"/>
                    <a:pt x="2782425" y="1586856"/>
                    <a:pt x="2771129" y="1709782"/>
                  </a:cubicBezTo>
                  <a:cubicBezTo>
                    <a:pt x="2769135" y="1730381"/>
                    <a:pt x="2771129" y="1750979"/>
                    <a:pt x="2771129" y="1771578"/>
                  </a:cubicBezTo>
                  <a:cubicBezTo>
                    <a:pt x="2771129" y="1792176"/>
                    <a:pt x="2775116" y="1812110"/>
                    <a:pt x="2789069" y="1828722"/>
                  </a:cubicBezTo>
                  <a:cubicBezTo>
                    <a:pt x="2775780" y="1857294"/>
                    <a:pt x="2767806" y="1888524"/>
                    <a:pt x="2745215" y="1911781"/>
                  </a:cubicBezTo>
                  <a:cubicBezTo>
                    <a:pt x="2690064" y="1966931"/>
                    <a:pt x="2623617" y="1987530"/>
                    <a:pt x="2547203" y="1972911"/>
                  </a:cubicBezTo>
                  <a:cubicBezTo>
                    <a:pt x="2542552" y="1964273"/>
                    <a:pt x="2533914" y="1962280"/>
                    <a:pt x="2526605" y="1957629"/>
                  </a:cubicBezTo>
                  <a:cubicBezTo>
                    <a:pt x="2517967" y="1911781"/>
                    <a:pt x="2502684" y="1869255"/>
                    <a:pt x="2480092" y="1828058"/>
                  </a:cubicBezTo>
                  <a:cubicBezTo>
                    <a:pt x="2450856" y="1774900"/>
                    <a:pt x="2426270" y="1719085"/>
                    <a:pt x="2429593" y="1655296"/>
                  </a:cubicBezTo>
                  <a:lnTo>
                    <a:pt x="2429593" y="1499148"/>
                  </a:lnTo>
                  <a:lnTo>
                    <a:pt x="2429593" y="1499147"/>
                  </a:lnTo>
                  <a:cubicBezTo>
                    <a:pt x="2426935" y="1431371"/>
                    <a:pt x="2427600" y="1364260"/>
                    <a:pt x="2428264" y="1296484"/>
                  </a:cubicBezTo>
                  <a:cubicBezTo>
                    <a:pt x="2430257" y="1148308"/>
                    <a:pt x="2433580" y="999468"/>
                    <a:pt x="2385074" y="855943"/>
                  </a:cubicBezTo>
                  <a:cubicBezTo>
                    <a:pt x="2375107" y="826042"/>
                    <a:pt x="2380422" y="794147"/>
                    <a:pt x="2376436" y="762917"/>
                  </a:cubicBezTo>
                  <a:cubicBezTo>
                    <a:pt x="2372449" y="734345"/>
                    <a:pt x="2366469" y="707102"/>
                    <a:pt x="2349192" y="683181"/>
                  </a:cubicBezTo>
                  <a:cubicBezTo>
                    <a:pt x="2343211" y="675208"/>
                    <a:pt x="2337231" y="666570"/>
                    <a:pt x="2339889" y="656602"/>
                  </a:cubicBezTo>
                  <a:cubicBezTo>
                    <a:pt x="2358494" y="576866"/>
                    <a:pt x="2341218" y="495800"/>
                    <a:pt x="2348527" y="415400"/>
                  </a:cubicBezTo>
                  <a:cubicBezTo>
                    <a:pt x="2349856" y="397459"/>
                    <a:pt x="2341882" y="390150"/>
                    <a:pt x="2326600" y="384170"/>
                  </a:cubicBezTo>
                  <a:cubicBezTo>
                    <a:pt x="2289390" y="370216"/>
                    <a:pt x="2286067" y="362243"/>
                    <a:pt x="2299357" y="324368"/>
                  </a:cubicBezTo>
                  <a:cubicBezTo>
                    <a:pt x="2305337" y="308421"/>
                    <a:pt x="2309988" y="292474"/>
                    <a:pt x="2317962" y="277191"/>
                  </a:cubicBezTo>
                  <a:cubicBezTo>
                    <a:pt x="2334573" y="243967"/>
                    <a:pt x="2326600" y="211409"/>
                    <a:pt x="2319955" y="178185"/>
                  </a:cubicBezTo>
                  <a:cubicBezTo>
                    <a:pt x="2317297" y="162902"/>
                    <a:pt x="2303343" y="158251"/>
                    <a:pt x="2291383" y="152271"/>
                  </a:cubicBezTo>
                  <a:cubicBezTo>
                    <a:pt x="2258824" y="134995"/>
                    <a:pt x="2250186" y="120377"/>
                    <a:pt x="2260153" y="85160"/>
                  </a:cubicBezTo>
                  <a:cubicBezTo>
                    <a:pt x="2266798" y="63232"/>
                    <a:pt x="2259489" y="51272"/>
                    <a:pt x="2241548" y="41969"/>
                  </a:cubicBezTo>
                  <a:lnTo>
                    <a:pt x="2220581" y="23506"/>
                  </a:lnTo>
                  <a:lnTo>
                    <a:pt x="2241550" y="42634"/>
                  </a:lnTo>
                  <a:cubicBezTo>
                    <a:pt x="2214306" y="45956"/>
                    <a:pt x="2186399" y="51936"/>
                    <a:pt x="2159156" y="51272"/>
                  </a:cubicBezTo>
                  <a:cubicBezTo>
                    <a:pt x="2112643" y="49943"/>
                    <a:pt x="2092709" y="82502"/>
                    <a:pt x="2076762" y="115725"/>
                  </a:cubicBezTo>
                  <a:cubicBezTo>
                    <a:pt x="2054834" y="162238"/>
                    <a:pt x="2050848" y="214731"/>
                    <a:pt x="2057492" y="265230"/>
                  </a:cubicBezTo>
                  <a:cubicBezTo>
                    <a:pt x="2062143" y="296460"/>
                    <a:pt x="2061479" y="325032"/>
                    <a:pt x="2054170" y="354933"/>
                  </a:cubicBezTo>
                  <a:cubicBezTo>
                    <a:pt x="2044867" y="390150"/>
                    <a:pt x="2046861" y="428689"/>
                    <a:pt x="2035565" y="462577"/>
                  </a:cubicBezTo>
                  <a:cubicBezTo>
                    <a:pt x="2018289" y="515070"/>
                    <a:pt x="2026262" y="568227"/>
                    <a:pt x="2021611" y="620720"/>
                  </a:cubicBezTo>
                  <a:cubicBezTo>
                    <a:pt x="2020947" y="628694"/>
                    <a:pt x="2018953" y="637996"/>
                    <a:pt x="2022275" y="644641"/>
                  </a:cubicBezTo>
                  <a:cubicBezTo>
                    <a:pt x="2044203" y="683845"/>
                    <a:pt x="2036229" y="727701"/>
                    <a:pt x="2042209" y="769562"/>
                  </a:cubicBezTo>
                  <a:cubicBezTo>
                    <a:pt x="2044867" y="789496"/>
                    <a:pt x="2050183" y="808101"/>
                    <a:pt x="2061479" y="824713"/>
                  </a:cubicBezTo>
                  <a:cubicBezTo>
                    <a:pt x="2072775" y="841324"/>
                    <a:pt x="2078091" y="862587"/>
                    <a:pt x="2067459" y="877870"/>
                  </a:cubicBezTo>
                  <a:cubicBezTo>
                    <a:pt x="2052176" y="901791"/>
                    <a:pt x="2061479" y="920396"/>
                    <a:pt x="2070782" y="940330"/>
                  </a:cubicBezTo>
                  <a:cubicBezTo>
                    <a:pt x="2094038" y="988172"/>
                    <a:pt x="2109321" y="1039336"/>
                    <a:pt x="2113307" y="1091164"/>
                  </a:cubicBezTo>
                  <a:cubicBezTo>
                    <a:pt x="2116630" y="1133690"/>
                    <a:pt x="2118623" y="1175551"/>
                    <a:pt x="2128590" y="1217413"/>
                  </a:cubicBezTo>
                  <a:cubicBezTo>
                    <a:pt x="2132577" y="1234025"/>
                    <a:pt x="2137228" y="1249972"/>
                    <a:pt x="2143873" y="1265919"/>
                  </a:cubicBezTo>
                  <a:cubicBezTo>
                    <a:pt x="2161149" y="1304458"/>
                    <a:pt x="2171116" y="1344990"/>
                    <a:pt x="2166465" y="1388181"/>
                  </a:cubicBezTo>
                  <a:cubicBezTo>
                    <a:pt x="2164471" y="1403464"/>
                    <a:pt x="2168458" y="1416089"/>
                    <a:pt x="2184405" y="1418746"/>
                  </a:cubicBezTo>
                  <a:cubicBezTo>
                    <a:pt x="2223609" y="1424062"/>
                    <a:pt x="2241550" y="1455292"/>
                    <a:pt x="2256168" y="1484529"/>
                  </a:cubicBezTo>
                  <a:cubicBezTo>
                    <a:pt x="2280753" y="1533035"/>
                    <a:pt x="2298029" y="1584863"/>
                    <a:pt x="2318628" y="1634698"/>
                  </a:cubicBezTo>
                  <a:cubicBezTo>
                    <a:pt x="2320621" y="1636027"/>
                    <a:pt x="2319292" y="1640014"/>
                    <a:pt x="2318628" y="1643336"/>
                  </a:cubicBezTo>
                  <a:cubicBezTo>
                    <a:pt x="2296700" y="1612106"/>
                    <a:pt x="2262813" y="1600146"/>
                    <a:pt x="2228925" y="1589514"/>
                  </a:cubicBezTo>
                  <a:cubicBezTo>
                    <a:pt x="2099354" y="1550975"/>
                    <a:pt x="1967125" y="1530377"/>
                    <a:pt x="1832238" y="1521739"/>
                  </a:cubicBezTo>
                  <a:cubicBezTo>
                    <a:pt x="1692035" y="1512436"/>
                    <a:pt x="1551168" y="1505792"/>
                    <a:pt x="1410301" y="1509114"/>
                  </a:cubicBezTo>
                  <a:cubicBezTo>
                    <a:pt x="1333886" y="1511107"/>
                    <a:pt x="1257473" y="1519745"/>
                    <a:pt x="1181723" y="1529712"/>
                  </a:cubicBezTo>
                  <a:cubicBezTo>
                    <a:pt x="1169099" y="1531041"/>
                    <a:pt x="1157138" y="1531041"/>
                    <a:pt x="1144513" y="1532370"/>
                  </a:cubicBezTo>
                  <a:lnTo>
                    <a:pt x="1144442" y="1531174"/>
                  </a:lnTo>
                  <a:lnTo>
                    <a:pt x="1107220" y="1537934"/>
                  </a:lnTo>
                  <a:cubicBezTo>
                    <a:pt x="1094346" y="1539180"/>
                    <a:pt x="1081389" y="1540011"/>
                    <a:pt x="1068764" y="1542336"/>
                  </a:cubicBezTo>
                  <a:cubicBezTo>
                    <a:pt x="1027567" y="1550309"/>
                    <a:pt x="987699" y="1564263"/>
                    <a:pt x="950489" y="1583533"/>
                  </a:cubicBezTo>
                  <a:cubicBezTo>
                    <a:pt x="856134" y="1630710"/>
                    <a:pt x="762444" y="1677223"/>
                    <a:pt x="682708" y="1748321"/>
                  </a:cubicBezTo>
                  <a:cubicBezTo>
                    <a:pt x="653472" y="1774235"/>
                    <a:pt x="630216" y="1805465"/>
                    <a:pt x="603637" y="1834701"/>
                  </a:cubicBezTo>
                  <a:cubicBezTo>
                    <a:pt x="605630" y="1793504"/>
                    <a:pt x="606959" y="1752972"/>
                    <a:pt x="610946" y="1711775"/>
                  </a:cubicBezTo>
                  <a:cubicBezTo>
                    <a:pt x="615597" y="1659282"/>
                    <a:pt x="634202" y="1611440"/>
                    <a:pt x="660117" y="1566257"/>
                  </a:cubicBezTo>
                  <a:cubicBezTo>
                    <a:pt x="682708" y="1527053"/>
                    <a:pt x="693340" y="1485856"/>
                    <a:pt x="690682" y="1441337"/>
                  </a:cubicBezTo>
                  <a:cubicBezTo>
                    <a:pt x="689353" y="1415423"/>
                    <a:pt x="691346" y="1389508"/>
                    <a:pt x="690018" y="1363594"/>
                  </a:cubicBezTo>
                  <a:cubicBezTo>
                    <a:pt x="688689" y="1339009"/>
                    <a:pt x="691346" y="1317081"/>
                    <a:pt x="714603" y="1303128"/>
                  </a:cubicBezTo>
                  <a:cubicBezTo>
                    <a:pt x="721912" y="1298476"/>
                    <a:pt x="723241" y="1290503"/>
                    <a:pt x="723241" y="1281865"/>
                  </a:cubicBezTo>
                  <a:cubicBezTo>
                    <a:pt x="723241" y="1180201"/>
                    <a:pt x="723241" y="1078538"/>
                    <a:pt x="723241" y="976874"/>
                  </a:cubicBezTo>
                  <a:cubicBezTo>
                    <a:pt x="723241" y="960263"/>
                    <a:pt x="718590" y="948302"/>
                    <a:pt x="704636" y="935677"/>
                  </a:cubicBezTo>
                  <a:cubicBezTo>
                    <a:pt x="683373" y="916408"/>
                    <a:pt x="681379" y="888500"/>
                    <a:pt x="685366" y="861257"/>
                  </a:cubicBezTo>
                  <a:lnTo>
                    <a:pt x="688757" y="843740"/>
                  </a:lnTo>
                  <a:lnTo>
                    <a:pt x="644626" y="873561"/>
                  </a:lnTo>
                  <a:cubicBezTo>
                    <a:pt x="595414" y="899631"/>
                    <a:pt x="539848" y="911592"/>
                    <a:pt x="488020" y="931028"/>
                  </a:cubicBezTo>
                  <a:cubicBezTo>
                    <a:pt x="422902" y="955613"/>
                    <a:pt x="355791" y="973553"/>
                    <a:pt x="290008" y="994816"/>
                  </a:cubicBezTo>
                  <a:cubicBezTo>
                    <a:pt x="252798" y="1006777"/>
                    <a:pt x="218246" y="1003454"/>
                    <a:pt x="185687" y="981527"/>
                  </a:cubicBezTo>
                  <a:cubicBezTo>
                    <a:pt x="198312" y="970231"/>
                    <a:pt x="198312" y="954948"/>
                    <a:pt x="198312" y="939666"/>
                  </a:cubicBezTo>
                  <a:lnTo>
                    <a:pt x="198293" y="939295"/>
                  </a:lnTo>
                  <a:lnTo>
                    <a:pt x="196735" y="961427"/>
                  </a:lnTo>
                  <a:cubicBezTo>
                    <a:pt x="195157" y="968570"/>
                    <a:pt x="192001" y="975215"/>
                    <a:pt x="185688" y="980863"/>
                  </a:cubicBezTo>
                  <a:cubicBezTo>
                    <a:pt x="155122" y="979534"/>
                    <a:pt x="131866" y="962257"/>
                    <a:pt x="111932" y="941659"/>
                  </a:cubicBezTo>
                  <a:cubicBezTo>
                    <a:pt x="89340" y="917738"/>
                    <a:pt x="68741" y="891824"/>
                    <a:pt x="47478" y="866574"/>
                  </a:cubicBezTo>
                  <a:cubicBezTo>
                    <a:pt x="18905" y="832686"/>
                    <a:pt x="24886" y="790825"/>
                    <a:pt x="22892" y="751621"/>
                  </a:cubicBezTo>
                  <a:cubicBezTo>
                    <a:pt x="19570" y="694477"/>
                    <a:pt x="25550" y="637997"/>
                    <a:pt x="22892" y="580853"/>
                  </a:cubicBezTo>
                  <a:cubicBezTo>
                    <a:pt x="19570" y="513742"/>
                    <a:pt x="13590" y="447295"/>
                    <a:pt x="4952" y="381513"/>
                  </a:cubicBezTo>
                  <a:cubicBezTo>
                    <a:pt x="-7009" y="295796"/>
                    <a:pt x="5616" y="211409"/>
                    <a:pt x="12261" y="127686"/>
                  </a:cubicBezTo>
                  <a:cubicBezTo>
                    <a:pt x="15583" y="91140"/>
                    <a:pt x="21563" y="55259"/>
                    <a:pt x="24221" y="18713"/>
                  </a:cubicBezTo>
                  <a:cubicBezTo>
                    <a:pt x="25550" y="5424"/>
                    <a:pt x="28873" y="108"/>
                    <a:pt x="42826" y="10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1758A85-8AC9-4699-B014-176E7704B5C3}"/>
                </a:ext>
              </a:extLst>
            </p:cNvPr>
            <p:cNvSpPr/>
            <p:nvPr/>
          </p:nvSpPr>
          <p:spPr>
            <a:xfrm>
              <a:off x="3144169" y="1829942"/>
              <a:ext cx="318944" cy="312300"/>
            </a:xfrm>
            <a:custGeom>
              <a:avLst/>
              <a:gdLst>
                <a:gd name="connsiteX0" fmla="*/ 0 w 318944"/>
                <a:gd name="connsiteY0" fmla="*/ 144189 h 312299"/>
                <a:gd name="connsiteX1" fmla="*/ 198011 w 318944"/>
                <a:gd name="connsiteY1" fmla="*/ 83058 h 312299"/>
                <a:gd name="connsiteX2" fmla="*/ 241866 w 318944"/>
                <a:gd name="connsiteY2" fmla="*/ 0 h 312299"/>
                <a:gd name="connsiteX3" fmla="*/ 300339 w 318944"/>
                <a:gd name="connsiteY3" fmla="*/ 64453 h 312299"/>
                <a:gd name="connsiteX4" fmla="*/ 303662 w 318944"/>
                <a:gd name="connsiteY4" fmla="*/ 99006 h 312299"/>
                <a:gd name="connsiteX5" fmla="*/ 306984 w 318944"/>
                <a:gd name="connsiteY5" fmla="*/ 127578 h 312299"/>
                <a:gd name="connsiteX6" fmla="*/ 314293 w 318944"/>
                <a:gd name="connsiteY6" fmla="*/ 182728 h 312299"/>
                <a:gd name="connsiteX7" fmla="*/ 287714 w 318944"/>
                <a:gd name="connsiteY7" fmla="*/ 219274 h 312299"/>
                <a:gd name="connsiteX8" fmla="*/ 250504 w 318944"/>
                <a:gd name="connsiteY8" fmla="*/ 182064 h 312299"/>
                <a:gd name="connsiteX9" fmla="*/ 249840 w 318944"/>
                <a:gd name="connsiteY9" fmla="*/ 239873 h 312299"/>
                <a:gd name="connsiteX10" fmla="*/ 230570 w 318944"/>
                <a:gd name="connsiteY10" fmla="*/ 242531 h 312299"/>
                <a:gd name="connsiteX11" fmla="*/ 196682 w 318944"/>
                <a:gd name="connsiteY11" fmla="*/ 213959 h 312299"/>
                <a:gd name="connsiteX12" fmla="*/ 211301 w 318944"/>
                <a:gd name="connsiteY12" fmla="*/ 256484 h 312299"/>
                <a:gd name="connsiteX13" fmla="*/ 182064 w 318944"/>
                <a:gd name="connsiteY13" fmla="*/ 295023 h 312299"/>
                <a:gd name="connsiteX14" fmla="*/ 153492 w 318944"/>
                <a:gd name="connsiteY14" fmla="*/ 275089 h 312299"/>
                <a:gd name="connsiteX15" fmla="*/ 141532 w 318944"/>
                <a:gd name="connsiteY15" fmla="*/ 241202 h 312299"/>
                <a:gd name="connsiteX16" fmla="*/ 137545 w 318944"/>
                <a:gd name="connsiteY16" fmla="*/ 299675 h 312299"/>
                <a:gd name="connsiteX17" fmla="*/ 125584 w 318944"/>
                <a:gd name="connsiteY17" fmla="*/ 316951 h 312299"/>
                <a:gd name="connsiteX18" fmla="*/ 73756 w 318944"/>
                <a:gd name="connsiteY18" fmla="*/ 284392 h 312299"/>
                <a:gd name="connsiteX19" fmla="*/ 57144 w 318944"/>
                <a:gd name="connsiteY19" fmla="*/ 252498 h 312299"/>
                <a:gd name="connsiteX20" fmla="*/ 45184 w 318944"/>
                <a:gd name="connsiteY20" fmla="*/ 217945 h 312299"/>
                <a:gd name="connsiteX21" fmla="*/ 40533 w 318944"/>
                <a:gd name="connsiteY21" fmla="*/ 194024 h 312299"/>
                <a:gd name="connsiteX22" fmla="*/ 0 w 318944"/>
                <a:gd name="connsiteY22" fmla="*/ 144189 h 3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8944" h="312299">
                  <a:moveTo>
                    <a:pt x="0" y="144189"/>
                  </a:moveTo>
                  <a:cubicBezTo>
                    <a:pt x="77078" y="158808"/>
                    <a:pt x="142860" y="138209"/>
                    <a:pt x="198011" y="83058"/>
                  </a:cubicBezTo>
                  <a:cubicBezTo>
                    <a:pt x="221268" y="59802"/>
                    <a:pt x="228577" y="28572"/>
                    <a:pt x="241866" y="0"/>
                  </a:cubicBezTo>
                  <a:cubicBezTo>
                    <a:pt x="265787" y="17941"/>
                    <a:pt x="282399" y="41862"/>
                    <a:pt x="300339" y="64453"/>
                  </a:cubicBezTo>
                  <a:cubicBezTo>
                    <a:pt x="308313" y="74420"/>
                    <a:pt x="310971" y="86381"/>
                    <a:pt x="303662" y="99006"/>
                  </a:cubicBezTo>
                  <a:cubicBezTo>
                    <a:pt x="297681" y="109637"/>
                    <a:pt x="296352" y="121598"/>
                    <a:pt x="306984" y="127578"/>
                  </a:cubicBezTo>
                  <a:cubicBezTo>
                    <a:pt x="333563" y="143525"/>
                    <a:pt x="321602" y="162794"/>
                    <a:pt x="314293" y="182728"/>
                  </a:cubicBezTo>
                  <a:cubicBezTo>
                    <a:pt x="308977" y="197347"/>
                    <a:pt x="295023" y="205985"/>
                    <a:pt x="287714" y="219274"/>
                  </a:cubicBezTo>
                  <a:cubicBezTo>
                    <a:pt x="273096" y="211301"/>
                    <a:pt x="265787" y="194689"/>
                    <a:pt x="250504" y="182064"/>
                  </a:cubicBezTo>
                  <a:cubicBezTo>
                    <a:pt x="250504" y="203991"/>
                    <a:pt x="259807" y="221932"/>
                    <a:pt x="249840" y="239873"/>
                  </a:cubicBezTo>
                  <a:cubicBezTo>
                    <a:pt x="243860" y="250504"/>
                    <a:pt x="238544" y="253162"/>
                    <a:pt x="230570" y="242531"/>
                  </a:cubicBezTo>
                  <a:cubicBezTo>
                    <a:pt x="222596" y="231235"/>
                    <a:pt x="214623" y="219274"/>
                    <a:pt x="196682" y="213959"/>
                  </a:cubicBezTo>
                  <a:cubicBezTo>
                    <a:pt x="202662" y="230570"/>
                    <a:pt x="207978" y="243195"/>
                    <a:pt x="211301" y="256484"/>
                  </a:cubicBezTo>
                  <a:cubicBezTo>
                    <a:pt x="218610" y="281734"/>
                    <a:pt x="200669" y="287714"/>
                    <a:pt x="182064" y="295023"/>
                  </a:cubicBezTo>
                  <a:cubicBezTo>
                    <a:pt x="160801" y="302997"/>
                    <a:pt x="158143" y="288379"/>
                    <a:pt x="153492" y="275089"/>
                  </a:cubicBezTo>
                  <a:cubicBezTo>
                    <a:pt x="149505" y="263794"/>
                    <a:pt x="145518" y="252498"/>
                    <a:pt x="141532" y="241202"/>
                  </a:cubicBezTo>
                  <a:cubicBezTo>
                    <a:pt x="137545" y="261136"/>
                    <a:pt x="137545" y="280405"/>
                    <a:pt x="137545" y="299675"/>
                  </a:cubicBezTo>
                  <a:cubicBezTo>
                    <a:pt x="137545" y="308313"/>
                    <a:pt x="136880" y="314957"/>
                    <a:pt x="125584" y="316951"/>
                  </a:cubicBezTo>
                  <a:cubicBezTo>
                    <a:pt x="100335" y="321602"/>
                    <a:pt x="80401" y="309642"/>
                    <a:pt x="73756" y="284392"/>
                  </a:cubicBezTo>
                  <a:cubicBezTo>
                    <a:pt x="70434" y="272432"/>
                    <a:pt x="70434" y="258478"/>
                    <a:pt x="57144" y="252498"/>
                  </a:cubicBezTo>
                  <a:cubicBezTo>
                    <a:pt x="39868" y="245188"/>
                    <a:pt x="39204" y="233228"/>
                    <a:pt x="45184" y="217945"/>
                  </a:cubicBezTo>
                  <a:cubicBezTo>
                    <a:pt x="48506" y="209972"/>
                    <a:pt x="50500" y="198011"/>
                    <a:pt x="40533" y="194024"/>
                  </a:cubicBezTo>
                  <a:cubicBezTo>
                    <a:pt x="18605" y="184722"/>
                    <a:pt x="11296" y="162794"/>
                    <a:pt x="0" y="144189"/>
                  </a:cubicBezTo>
                  <a:close/>
                </a:path>
              </a:pathLst>
            </a:custGeom>
            <a:solidFill>
              <a:srgbClr val="CE8D78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FA5F231-8511-4A2C-84B8-F0B593AC628F}"/>
                </a:ext>
              </a:extLst>
            </p:cNvPr>
            <p:cNvSpPr/>
            <p:nvPr/>
          </p:nvSpPr>
          <p:spPr>
            <a:xfrm>
              <a:off x="3116832" y="1956191"/>
              <a:ext cx="312300" cy="245853"/>
            </a:xfrm>
            <a:custGeom>
              <a:avLst/>
              <a:gdLst>
                <a:gd name="connsiteX0" fmla="*/ 27337 w 312299"/>
                <a:gd name="connsiteY0" fmla="*/ 17941 h 245852"/>
                <a:gd name="connsiteX1" fmla="*/ 69199 w 312299"/>
                <a:gd name="connsiteY1" fmla="*/ 67111 h 245852"/>
                <a:gd name="connsiteX2" fmla="*/ 73850 w 312299"/>
                <a:gd name="connsiteY2" fmla="*/ 91032 h 245852"/>
                <a:gd name="connsiteX3" fmla="*/ 85811 w 312299"/>
                <a:gd name="connsiteY3" fmla="*/ 125584 h 245852"/>
                <a:gd name="connsiteX4" fmla="*/ 102422 w 312299"/>
                <a:gd name="connsiteY4" fmla="*/ 157479 h 245852"/>
                <a:gd name="connsiteX5" fmla="*/ 154251 w 312299"/>
                <a:gd name="connsiteY5" fmla="*/ 190038 h 245852"/>
                <a:gd name="connsiteX6" fmla="*/ 166211 w 312299"/>
                <a:gd name="connsiteY6" fmla="*/ 172761 h 245852"/>
                <a:gd name="connsiteX7" fmla="*/ 170198 w 312299"/>
                <a:gd name="connsiteY7" fmla="*/ 114288 h 245852"/>
                <a:gd name="connsiteX8" fmla="*/ 182158 w 312299"/>
                <a:gd name="connsiteY8" fmla="*/ 148176 h 245852"/>
                <a:gd name="connsiteX9" fmla="*/ 210730 w 312299"/>
                <a:gd name="connsiteY9" fmla="*/ 168110 h 245852"/>
                <a:gd name="connsiteX10" fmla="*/ 239967 w 312299"/>
                <a:gd name="connsiteY10" fmla="*/ 129571 h 245852"/>
                <a:gd name="connsiteX11" fmla="*/ 225349 w 312299"/>
                <a:gd name="connsiteY11" fmla="*/ 87045 h 245852"/>
                <a:gd name="connsiteX12" fmla="*/ 259236 w 312299"/>
                <a:gd name="connsiteY12" fmla="*/ 115617 h 245852"/>
                <a:gd name="connsiteX13" fmla="*/ 278506 w 312299"/>
                <a:gd name="connsiteY13" fmla="*/ 112959 h 245852"/>
                <a:gd name="connsiteX14" fmla="*/ 279170 w 312299"/>
                <a:gd name="connsiteY14" fmla="*/ 55151 h 245852"/>
                <a:gd name="connsiteX15" fmla="*/ 316381 w 312299"/>
                <a:gd name="connsiteY15" fmla="*/ 92361 h 245852"/>
                <a:gd name="connsiteX16" fmla="*/ 267210 w 312299"/>
                <a:gd name="connsiteY16" fmla="*/ 162130 h 245852"/>
                <a:gd name="connsiteX17" fmla="*/ 134317 w 312299"/>
                <a:gd name="connsiteY17" fmla="*/ 239873 h 245852"/>
                <a:gd name="connsiteX18" fmla="*/ 85146 w 312299"/>
                <a:gd name="connsiteY18" fmla="*/ 231235 h 245852"/>
                <a:gd name="connsiteX19" fmla="*/ 46607 w 312299"/>
                <a:gd name="connsiteY19" fmla="*/ 186715 h 245852"/>
                <a:gd name="connsiteX20" fmla="*/ 25344 w 312299"/>
                <a:gd name="connsiteY20" fmla="*/ 125584 h 245852"/>
                <a:gd name="connsiteX21" fmla="*/ 8068 w 312299"/>
                <a:gd name="connsiteY21" fmla="*/ 69105 h 245852"/>
                <a:gd name="connsiteX22" fmla="*/ 6075 w 312299"/>
                <a:gd name="connsiteY22" fmla="*/ 0 h 245852"/>
                <a:gd name="connsiteX23" fmla="*/ 27337 w 312299"/>
                <a:gd name="connsiteY23" fmla="*/ 17941 h 245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299" h="245852">
                  <a:moveTo>
                    <a:pt x="27337" y="17941"/>
                  </a:moveTo>
                  <a:cubicBezTo>
                    <a:pt x="38633" y="36546"/>
                    <a:pt x="45943" y="57809"/>
                    <a:pt x="69199" y="67111"/>
                  </a:cubicBezTo>
                  <a:cubicBezTo>
                    <a:pt x="79166" y="71098"/>
                    <a:pt x="77172" y="82394"/>
                    <a:pt x="73850" y="91032"/>
                  </a:cubicBezTo>
                  <a:cubicBezTo>
                    <a:pt x="67870" y="106315"/>
                    <a:pt x="68534" y="118275"/>
                    <a:pt x="85811" y="125584"/>
                  </a:cubicBezTo>
                  <a:cubicBezTo>
                    <a:pt x="99100" y="131565"/>
                    <a:pt x="99100" y="145518"/>
                    <a:pt x="102422" y="157479"/>
                  </a:cubicBezTo>
                  <a:cubicBezTo>
                    <a:pt x="109067" y="183393"/>
                    <a:pt x="129001" y="194689"/>
                    <a:pt x="154251" y="190038"/>
                  </a:cubicBezTo>
                  <a:cubicBezTo>
                    <a:pt x="165547" y="188044"/>
                    <a:pt x="166211" y="181400"/>
                    <a:pt x="166211" y="172761"/>
                  </a:cubicBezTo>
                  <a:cubicBezTo>
                    <a:pt x="166211" y="153492"/>
                    <a:pt x="166211" y="134222"/>
                    <a:pt x="170198" y="114288"/>
                  </a:cubicBezTo>
                  <a:cubicBezTo>
                    <a:pt x="174185" y="125584"/>
                    <a:pt x="178171" y="136880"/>
                    <a:pt x="182158" y="148176"/>
                  </a:cubicBezTo>
                  <a:cubicBezTo>
                    <a:pt x="186809" y="161466"/>
                    <a:pt x="189467" y="176748"/>
                    <a:pt x="210730" y="168110"/>
                  </a:cubicBezTo>
                  <a:cubicBezTo>
                    <a:pt x="229335" y="160801"/>
                    <a:pt x="247276" y="155485"/>
                    <a:pt x="239967" y="129571"/>
                  </a:cubicBezTo>
                  <a:cubicBezTo>
                    <a:pt x="235980" y="116282"/>
                    <a:pt x="230664" y="103657"/>
                    <a:pt x="225349" y="87045"/>
                  </a:cubicBezTo>
                  <a:cubicBezTo>
                    <a:pt x="243289" y="93025"/>
                    <a:pt x="251263" y="104321"/>
                    <a:pt x="259236" y="115617"/>
                  </a:cubicBezTo>
                  <a:cubicBezTo>
                    <a:pt x="267210" y="126913"/>
                    <a:pt x="272526" y="123591"/>
                    <a:pt x="278506" y="112959"/>
                  </a:cubicBezTo>
                  <a:cubicBezTo>
                    <a:pt x="288473" y="95019"/>
                    <a:pt x="279835" y="76414"/>
                    <a:pt x="279170" y="55151"/>
                  </a:cubicBezTo>
                  <a:cubicBezTo>
                    <a:pt x="294453" y="67776"/>
                    <a:pt x="301762" y="83723"/>
                    <a:pt x="316381" y="92361"/>
                  </a:cubicBezTo>
                  <a:cubicBezTo>
                    <a:pt x="307743" y="120933"/>
                    <a:pt x="290466" y="145518"/>
                    <a:pt x="267210" y="162130"/>
                  </a:cubicBezTo>
                  <a:cubicBezTo>
                    <a:pt x="225349" y="192031"/>
                    <a:pt x="180165" y="216616"/>
                    <a:pt x="134317" y="239873"/>
                  </a:cubicBezTo>
                  <a:cubicBezTo>
                    <a:pt x="115047" y="249840"/>
                    <a:pt x="99764" y="249840"/>
                    <a:pt x="85146" y="231235"/>
                  </a:cubicBezTo>
                  <a:cubicBezTo>
                    <a:pt x="73186" y="215952"/>
                    <a:pt x="59896" y="201334"/>
                    <a:pt x="46607" y="186715"/>
                  </a:cubicBezTo>
                  <a:cubicBezTo>
                    <a:pt x="31324" y="169439"/>
                    <a:pt x="23350" y="149505"/>
                    <a:pt x="25344" y="125584"/>
                  </a:cubicBezTo>
                  <a:cubicBezTo>
                    <a:pt x="27337" y="104321"/>
                    <a:pt x="21357" y="86381"/>
                    <a:pt x="8068" y="69105"/>
                  </a:cubicBezTo>
                  <a:cubicBezTo>
                    <a:pt x="-9208" y="47177"/>
                    <a:pt x="6739" y="23256"/>
                    <a:pt x="6075" y="0"/>
                  </a:cubicBezTo>
                  <a:cubicBezTo>
                    <a:pt x="13383" y="7309"/>
                    <a:pt x="22686" y="9967"/>
                    <a:pt x="27337" y="17941"/>
                  </a:cubicBezTo>
                  <a:close/>
                </a:path>
              </a:pathLst>
            </a:custGeom>
            <a:solidFill>
              <a:srgbClr val="995845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4B5AB89-654E-4B2F-8A8B-2FAE7ADB8A82}"/>
                </a:ext>
              </a:extLst>
            </p:cNvPr>
            <p:cNvSpPr/>
            <p:nvPr/>
          </p:nvSpPr>
          <p:spPr>
            <a:xfrm>
              <a:off x="2335884" y="5593484"/>
              <a:ext cx="6645" cy="6645"/>
            </a:xfrm>
            <a:custGeom>
              <a:avLst/>
              <a:gdLst>
                <a:gd name="connsiteX0" fmla="*/ 166 w 0"/>
                <a:gd name="connsiteY0" fmla="*/ 5980 h 0"/>
                <a:gd name="connsiteX1" fmla="*/ 4153 w 0"/>
                <a:gd name="connsiteY1" fmla="*/ 0 h 0"/>
                <a:gd name="connsiteX2" fmla="*/ 166 w 0"/>
                <a:gd name="connsiteY2" fmla="*/ 59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6" y="5980"/>
                  </a:moveTo>
                  <a:cubicBezTo>
                    <a:pt x="-498" y="2658"/>
                    <a:pt x="831" y="665"/>
                    <a:pt x="4153" y="0"/>
                  </a:cubicBezTo>
                  <a:cubicBezTo>
                    <a:pt x="2824" y="1329"/>
                    <a:pt x="1495" y="3987"/>
                    <a:pt x="166" y="5980"/>
                  </a:cubicBezTo>
                  <a:close/>
                </a:path>
              </a:pathLst>
            </a:custGeom>
            <a:solidFill>
              <a:srgbClr val="995845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BA2E788-E45D-438E-A248-A1416B518100}"/>
                </a:ext>
              </a:extLst>
            </p:cNvPr>
            <p:cNvSpPr/>
            <p:nvPr/>
          </p:nvSpPr>
          <p:spPr>
            <a:xfrm>
              <a:off x="1771380" y="392036"/>
              <a:ext cx="6645" cy="6645"/>
            </a:xfrm>
            <a:custGeom>
              <a:avLst/>
              <a:gdLst>
                <a:gd name="connsiteX0" fmla="*/ 1993 w 0"/>
                <a:gd name="connsiteY0" fmla="*/ 0 h 0"/>
                <a:gd name="connsiteX1" fmla="*/ 3987 w 0"/>
                <a:gd name="connsiteY1" fmla="*/ 664 h 0"/>
                <a:gd name="connsiteX2" fmla="*/ 1329 w 0"/>
                <a:gd name="connsiteY2" fmla="*/ 2658 h 0"/>
                <a:gd name="connsiteX3" fmla="*/ 0 w 0"/>
                <a:gd name="connsiteY3" fmla="*/ 664 h 0"/>
                <a:gd name="connsiteX4" fmla="*/ 1993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993" y="0"/>
                  </a:moveTo>
                  <a:cubicBezTo>
                    <a:pt x="2658" y="0"/>
                    <a:pt x="3322" y="664"/>
                    <a:pt x="3987" y="664"/>
                  </a:cubicBezTo>
                  <a:cubicBezTo>
                    <a:pt x="3322" y="1329"/>
                    <a:pt x="1993" y="1993"/>
                    <a:pt x="1329" y="2658"/>
                  </a:cubicBezTo>
                  <a:cubicBezTo>
                    <a:pt x="664" y="1993"/>
                    <a:pt x="664" y="1329"/>
                    <a:pt x="0" y="664"/>
                  </a:cubicBezTo>
                  <a:cubicBezTo>
                    <a:pt x="664" y="664"/>
                    <a:pt x="1329" y="664"/>
                    <a:pt x="1993" y="0"/>
                  </a:cubicBezTo>
                  <a:close/>
                </a:path>
              </a:pathLst>
            </a:custGeom>
            <a:solidFill>
              <a:srgbClr val="EF9A4B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B27FB9D-F75E-4650-9C8A-5EA7F3CF572E}"/>
                </a:ext>
              </a:extLst>
            </p:cNvPr>
            <p:cNvSpPr/>
            <p:nvPr/>
          </p:nvSpPr>
          <p:spPr>
            <a:xfrm>
              <a:off x="1439146" y="596692"/>
              <a:ext cx="6645" cy="6645"/>
            </a:xfrm>
            <a:custGeom>
              <a:avLst/>
              <a:gdLst>
                <a:gd name="connsiteX0" fmla="*/ 1993 w 0"/>
                <a:gd name="connsiteY0" fmla="*/ 3322 h 0"/>
                <a:gd name="connsiteX1" fmla="*/ 0 w 0"/>
                <a:gd name="connsiteY1" fmla="*/ 0 h 0"/>
                <a:gd name="connsiteX2" fmla="*/ 3322 w 0"/>
                <a:gd name="connsiteY2" fmla="*/ 1993 h 0"/>
                <a:gd name="connsiteX3" fmla="*/ 1993 w 0"/>
                <a:gd name="connsiteY3" fmla="*/ 33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93" y="3322"/>
                  </a:moveTo>
                  <a:cubicBezTo>
                    <a:pt x="1329" y="1993"/>
                    <a:pt x="664" y="1329"/>
                    <a:pt x="0" y="0"/>
                  </a:cubicBezTo>
                  <a:cubicBezTo>
                    <a:pt x="1329" y="664"/>
                    <a:pt x="2658" y="1329"/>
                    <a:pt x="3322" y="1993"/>
                  </a:cubicBezTo>
                  <a:cubicBezTo>
                    <a:pt x="3322" y="1993"/>
                    <a:pt x="1993" y="3322"/>
                    <a:pt x="1993" y="3322"/>
                  </a:cubicBezTo>
                  <a:close/>
                </a:path>
              </a:pathLst>
            </a:custGeom>
            <a:solidFill>
              <a:srgbClr val="CD631B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C29A3F8-438D-42DF-8889-E6D45CA24EA0}"/>
                </a:ext>
              </a:extLst>
            </p:cNvPr>
            <p:cNvSpPr/>
            <p:nvPr/>
          </p:nvSpPr>
          <p:spPr>
            <a:xfrm>
              <a:off x="3207958" y="1212653"/>
              <a:ext cx="6645" cy="6645"/>
            </a:xfrm>
            <a:custGeom>
              <a:avLst/>
              <a:gdLst>
                <a:gd name="connsiteX0" fmla="*/ 0 w 0"/>
                <a:gd name="connsiteY0" fmla="*/ 1993 h 0"/>
                <a:gd name="connsiteX1" fmla="*/ 2658 w 0"/>
                <a:gd name="connsiteY1" fmla="*/ 0 h 0"/>
                <a:gd name="connsiteX2" fmla="*/ 665 w 0"/>
                <a:gd name="connsiteY2" fmla="*/ 2658 h 0"/>
                <a:gd name="connsiteX3" fmla="*/ 0 w 0"/>
                <a:gd name="connsiteY3" fmla="*/ 19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993"/>
                  </a:moveTo>
                  <a:cubicBezTo>
                    <a:pt x="665" y="1329"/>
                    <a:pt x="1993" y="665"/>
                    <a:pt x="2658" y="0"/>
                  </a:cubicBezTo>
                  <a:cubicBezTo>
                    <a:pt x="1993" y="665"/>
                    <a:pt x="1329" y="1993"/>
                    <a:pt x="665" y="2658"/>
                  </a:cubicBezTo>
                  <a:cubicBezTo>
                    <a:pt x="665" y="2658"/>
                    <a:pt x="0" y="1993"/>
                    <a:pt x="0" y="1993"/>
                  </a:cubicBezTo>
                  <a:close/>
                </a:path>
              </a:pathLst>
            </a:custGeom>
            <a:solidFill>
              <a:srgbClr val="EF9A4B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6B92C8B-626E-4762-BD65-0DCDFF207C57}"/>
                </a:ext>
              </a:extLst>
            </p:cNvPr>
            <p:cNvSpPr/>
            <p:nvPr/>
          </p:nvSpPr>
          <p:spPr>
            <a:xfrm>
              <a:off x="3046326" y="215677"/>
              <a:ext cx="6645" cy="6645"/>
            </a:xfrm>
            <a:custGeom>
              <a:avLst/>
              <a:gdLst>
                <a:gd name="connsiteX0" fmla="*/ 3489 w 0"/>
                <a:gd name="connsiteY0" fmla="*/ 940 h 0"/>
                <a:gd name="connsiteX1" fmla="*/ 3489 w 0"/>
                <a:gd name="connsiteY1" fmla="*/ 2269 h 0"/>
                <a:gd name="connsiteX2" fmla="*/ 1495 w 0"/>
                <a:gd name="connsiteY2" fmla="*/ 2933 h 0"/>
                <a:gd name="connsiteX3" fmla="*/ 1495 w 0"/>
                <a:gd name="connsiteY3" fmla="*/ 275 h 0"/>
                <a:gd name="connsiteX4" fmla="*/ 3489 w 0"/>
                <a:gd name="connsiteY4" fmla="*/ 94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489" y="940"/>
                  </a:moveTo>
                  <a:cubicBezTo>
                    <a:pt x="3489" y="1604"/>
                    <a:pt x="3489" y="2269"/>
                    <a:pt x="3489" y="2269"/>
                  </a:cubicBezTo>
                  <a:cubicBezTo>
                    <a:pt x="2824" y="2933"/>
                    <a:pt x="2159" y="2933"/>
                    <a:pt x="1495" y="2933"/>
                  </a:cubicBezTo>
                  <a:cubicBezTo>
                    <a:pt x="-498" y="1604"/>
                    <a:pt x="-498" y="940"/>
                    <a:pt x="1495" y="275"/>
                  </a:cubicBezTo>
                  <a:cubicBezTo>
                    <a:pt x="1495" y="-389"/>
                    <a:pt x="2824" y="275"/>
                    <a:pt x="3489" y="940"/>
                  </a:cubicBezTo>
                  <a:close/>
                </a:path>
              </a:pathLst>
            </a:custGeom>
            <a:solidFill>
              <a:srgbClr val="CD631B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AB0BF05-4461-4FCE-9B27-D2508126ED90}"/>
                </a:ext>
              </a:extLst>
            </p:cNvPr>
            <p:cNvSpPr/>
            <p:nvPr/>
          </p:nvSpPr>
          <p:spPr>
            <a:xfrm>
              <a:off x="1737403" y="4012052"/>
              <a:ext cx="713118" cy="2637326"/>
            </a:xfrm>
            <a:custGeom>
              <a:avLst/>
              <a:gdLst>
                <a:gd name="connsiteX0" fmla="*/ 72107 w 713118"/>
                <a:gd name="connsiteY0" fmla="*/ 2316444 h 2637326"/>
                <a:gd name="connsiteX1" fmla="*/ 73054 w 713118"/>
                <a:gd name="connsiteY1" fmla="*/ 2336040 h 2637326"/>
                <a:gd name="connsiteX2" fmla="*/ 73685 w 713118"/>
                <a:gd name="connsiteY2" fmla="*/ 2346697 h 2637326"/>
                <a:gd name="connsiteX3" fmla="*/ 73685 w 713118"/>
                <a:gd name="connsiteY3" fmla="*/ 2339551 h 2637326"/>
                <a:gd name="connsiteX4" fmla="*/ 72639 w 713118"/>
                <a:gd name="connsiteY4" fmla="*/ 2317912 h 2637326"/>
                <a:gd name="connsiteX5" fmla="*/ 175111 w 713118"/>
                <a:gd name="connsiteY5" fmla="*/ 1488940 h 2637326"/>
                <a:gd name="connsiteX6" fmla="*/ 174488 w 713118"/>
                <a:gd name="connsiteY6" fmla="*/ 1489018 h 2637326"/>
                <a:gd name="connsiteX7" fmla="*/ 186059 w 713118"/>
                <a:gd name="connsiteY7" fmla="*/ 1513125 h 2637326"/>
                <a:gd name="connsiteX8" fmla="*/ 202006 w 713118"/>
                <a:gd name="connsiteY8" fmla="*/ 1536049 h 2637326"/>
                <a:gd name="connsiteX9" fmla="*/ 202368 w 713118"/>
                <a:gd name="connsiteY9" fmla="*/ 1536471 h 2637326"/>
                <a:gd name="connsiteX10" fmla="*/ 217161 w 713118"/>
                <a:gd name="connsiteY10" fmla="*/ 1520385 h 2637326"/>
                <a:gd name="connsiteX11" fmla="*/ 217324 w 713118"/>
                <a:gd name="connsiteY11" fmla="*/ 1520117 h 2637326"/>
                <a:gd name="connsiteX12" fmla="*/ 202672 w 713118"/>
                <a:gd name="connsiteY12" fmla="*/ 1536049 h 2637326"/>
                <a:gd name="connsiteX13" fmla="*/ 186724 w 713118"/>
                <a:gd name="connsiteY13" fmla="*/ 1513374 h 2637326"/>
                <a:gd name="connsiteX14" fmla="*/ 121102 w 713118"/>
                <a:gd name="connsiteY14" fmla="*/ 1301707 h 2637326"/>
                <a:gd name="connsiteX15" fmla="*/ 125925 w 713118"/>
                <a:gd name="connsiteY15" fmla="*/ 1327988 h 2637326"/>
                <a:gd name="connsiteX16" fmla="*/ 132901 w 713118"/>
                <a:gd name="connsiteY16" fmla="*/ 1354649 h 2637326"/>
                <a:gd name="connsiteX17" fmla="*/ 123599 w 713118"/>
                <a:gd name="connsiteY17" fmla="*/ 1371260 h 2637326"/>
                <a:gd name="connsiteX18" fmla="*/ 123625 w 713118"/>
                <a:gd name="connsiteY18" fmla="*/ 1371350 h 2637326"/>
                <a:gd name="connsiteX19" fmla="*/ 124467 w 713118"/>
                <a:gd name="connsiteY19" fmla="*/ 1362076 h 2637326"/>
                <a:gd name="connsiteX20" fmla="*/ 132856 w 713118"/>
                <a:gd name="connsiteY20" fmla="*/ 1355514 h 2637326"/>
                <a:gd name="connsiteX21" fmla="*/ 160099 w 713118"/>
                <a:gd name="connsiteY21" fmla="*/ 1328935 h 2637326"/>
                <a:gd name="connsiteX22" fmla="*/ 159858 w 713118"/>
                <a:gd name="connsiteY22" fmla="*/ 1328442 h 2637326"/>
                <a:gd name="connsiteX23" fmla="*/ 153998 w 713118"/>
                <a:gd name="connsiteY23" fmla="*/ 1349666 h 2637326"/>
                <a:gd name="connsiteX24" fmla="*/ 132901 w 713118"/>
                <a:gd name="connsiteY24" fmla="*/ 1353985 h 2637326"/>
                <a:gd name="connsiteX25" fmla="*/ 125924 w 713118"/>
                <a:gd name="connsiteY25" fmla="*/ 1327323 h 2637326"/>
                <a:gd name="connsiteX26" fmla="*/ 121226 w 713118"/>
                <a:gd name="connsiteY26" fmla="*/ 1301716 h 2637326"/>
                <a:gd name="connsiteX27" fmla="*/ 120307 w 713118"/>
                <a:gd name="connsiteY27" fmla="*/ 1164371 h 2637326"/>
                <a:gd name="connsiteX28" fmla="*/ 107901 w 713118"/>
                <a:gd name="connsiteY28" fmla="*/ 1172668 h 2637326"/>
                <a:gd name="connsiteX29" fmla="*/ 90376 w 713118"/>
                <a:gd name="connsiteY29" fmla="*/ 1171920 h 2637326"/>
                <a:gd name="connsiteX30" fmla="*/ 88886 w 713118"/>
                <a:gd name="connsiteY30" fmla="*/ 1182609 h 2637326"/>
                <a:gd name="connsiteX31" fmla="*/ 90330 w 713118"/>
                <a:gd name="connsiteY31" fmla="*/ 1172786 h 2637326"/>
                <a:gd name="connsiteX32" fmla="*/ 120231 w 713118"/>
                <a:gd name="connsiteY32" fmla="*/ 1164812 h 2637326"/>
                <a:gd name="connsiteX33" fmla="*/ 83167 w 713118"/>
                <a:gd name="connsiteY33" fmla="*/ 1114398 h 2637326"/>
                <a:gd name="connsiteX34" fmla="*/ 85718 w 713118"/>
                <a:gd name="connsiteY34" fmla="*/ 1138424 h 2637326"/>
                <a:gd name="connsiteX35" fmla="*/ 83838 w 713118"/>
                <a:gd name="connsiteY35" fmla="*/ 1114789 h 2637326"/>
                <a:gd name="connsiteX36" fmla="*/ 238516 w 713118"/>
                <a:gd name="connsiteY36" fmla="*/ 643177 h 2637326"/>
                <a:gd name="connsiteX37" fmla="*/ 217953 w 713118"/>
                <a:gd name="connsiteY37" fmla="*/ 651643 h 2637326"/>
                <a:gd name="connsiteX38" fmla="*/ 182487 w 713118"/>
                <a:gd name="connsiteY38" fmla="*/ 666677 h 2637326"/>
                <a:gd name="connsiteX39" fmla="*/ 182011 w 713118"/>
                <a:gd name="connsiteY39" fmla="*/ 667543 h 2637326"/>
                <a:gd name="connsiteX40" fmla="*/ 215915 w 713118"/>
                <a:gd name="connsiteY40" fmla="*/ 653172 h 2637326"/>
                <a:gd name="connsiteX41" fmla="*/ 238507 w 713118"/>
                <a:gd name="connsiteY41" fmla="*/ 643870 h 2637326"/>
                <a:gd name="connsiteX42" fmla="*/ 393327 w 713118"/>
                <a:gd name="connsiteY42" fmla="*/ 0 h 2637326"/>
                <a:gd name="connsiteX43" fmla="*/ 474392 w 713118"/>
                <a:gd name="connsiteY43" fmla="*/ 665 h 2637326"/>
                <a:gd name="connsiteX44" fmla="*/ 495655 w 713118"/>
                <a:gd name="connsiteY44" fmla="*/ 2658 h 2637326"/>
                <a:gd name="connsiteX45" fmla="*/ 524227 w 713118"/>
                <a:gd name="connsiteY45" fmla="*/ 35881 h 2637326"/>
                <a:gd name="connsiteX46" fmla="*/ 532866 w 713118"/>
                <a:gd name="connsiteY46" fmla="*/ 63124 h 2637326"/>
                <a:gd name="connsiteX47" fmla="*/ 554793 w 713118"/>
                <a:gd name="connsiteY47" fmla="*/ 54486 h 2637326"/>
                <a:gd name="connsiteX48" fmla="*/ 577385 w 713118"/>
                <a:gd name="connsiteY48" fmla="*/ 56480 h 2637326"/>
                <a:gd name="connsiteX49" fmla="*/ 626555 w 713118"/>
                <a:gd name="connsiteY49" fmla="*/ 128242 h 2637326"/>
                <a:gd name="connsiteX50" fmla="*/ 645825 w 713118"/>
                <a:gd name="connsiteY50" fmla="*/ 241201 h 2637326"/>
                <a:gd name="connsiteX51" fmla="*/ 625891 w 713118"/>
                <a:gd name="connsiteY51" fmla="*/ 265123 h 2637326"/>
                <a:gd name="connsiteX52" fmla="*/ 604628 w 713118"/>
                <a:gd name="connsiteY52" fmla="*/ 283063 h 2637326"/>
                <a:gd name="connsiteX53" fmla="*/ 625226 w 713118"/>
                <a:gd name="connsiteY53" fmla="*/ 301668 h 2637326"/>
                <a:gd name="connsiteX54" fmla="*/ 648483 w 713118"/>
                <a:gd name="connsiteY54" fmla="*/ 325589 h 2637326"/>
                <a:gd name="connsiteX55" fmla="*/ 625891 w 713118"/>
                <a:gd name="connsiteY55" fmla="*/ 445858 h 2637326"/>
                <a:gd name="connsiteX56" fmla="*/ 586023 w 713118"/>
                <a:gd name="connsiteY56" fmla="*/ 473766 h 2637326"/>
                <a:gd name="connsiteX57" fmla="*/ 563431 w 713118"/>
                <a:gd name="connsiteY57" fmla="*/ 476424 h 2637326"/>
                <a:gd name="connsiteX58" fmla="*/ 571405 w 713118"/>
                <a:gd name="connsiteY58" fmla="*/ 488384 h 2637326"/>
                <a:gd name="connsiteX59" fmla="*/ 579378 w 713118"/>
                <a:gd name="connsiteY59" fmla="*/ 520943 h 2637326"/>
                <a:gd name="connsiteX60" fmla="*/ 531537 w 713118"/>
                <a:gd name="connsiteY60" fmla="*/ 648521 h 2637326"/>
                <a:gd name="connsiteX61" fmla="*/ 538846 w 713118"/>
                <a:gd name="connsiteY61" fmla="*/ 763474 h 2637326"/>
                <a:gd name="connsiteX62" fmla="*/ 530208 w 713118"/>
                <a:gd name="connsiteY62" fmla="*/ 802013 h 2637326"/>
                <a:gd name="connsiteX63" fmla="*/ 531537 w 713118"/>
                <a:gd name="connsiteY63" fmla="*/ 819289 h 2637326"/>
                <a:gd name="connsiteX64" fmla="*/ 613266 w 713118"/>
                <a:gd name="connsiteY64" fmla="*/ 883078 h 2637326"/>
                <a:gd name="connsiteX65" fmla="*/ 649147 w 713118"/>
                <a:gd name="connsiteY65" fmla="*/ 974774 h 2637326"/>
                <a:gd name="connsiteX66" fmla="*/ 674397 w 713118"/>
                <a:gd name="connsiteY66" fmla="*/ 1013313 h 2637326"/>
                <a:gd name="connsiteX67" fmla="*/ 688351 w 713118"/>
                <a:gd name="connsiteY67" fmla="*/ 1029925 h 2637326"/>
                <a:gd name="connsiteX68" fmla="*/ 708285 w 713118"/>
                <a:gd name="connsiteY68" fmla="*/ 1093714 h 2637326"/>
                <a:gd name="connsiteX69" fmla="*/ 700311 w 713118"/>
                <a:gd name="connsiteY69" fmla="*/ 1128266 h 2637326"/>
                <a:gd name="connsiteX70" fmla="*/ 703634 w 713118"/>
                <a:gd name="connsiteY70" fmla="*/ 1163483 h 2637326"/>
                <a:gd name="connsiteX71" fmla="*/ 711607 w 713118"/>
                <a:gd name="connsiteY71" fmla="*/ 1184746 h 2637326"/>
                <a:gd name="connsiteX72" fmla="*/ 711607 w 713118"/>
                <a:gd name="connsiteY72" fmla="*/ 1272456 h 2637326"/>
                <a:gd name="connsiteX73" fmla="*/ 691009 w 713118"/>
                <a:gd name="connsiteY73" fmla="*/ 1300363 h 2637326"/>
                <a:gd name="connsiteX74" fmla="*/ 686357 w 713118"/>
                <a:gd name="connsiteY74" fmla="*/ 1340231 h 2637326"/>
                <a:gd name="connsiteX75" fmla="*/ 699647 w 713118"/>
                <a:gd name="connsiteY75" fmla="*/ 1366810 h 2637326"/>
                <a:gd name="connsiteX76" fmla="*/ 624562 w 713118"/>
                <a:gd name="connsiteY76" fmla="*/ 1546880 h 2637326"/>
                <a:gd name="connsiteX77" fmla="*/ 601306 w 713118"/>
                <a:gd name="connsiteY77" fmla="*/ 1578775 h 2637326"/>
                <a:gd name="connsiteX78" fmla="*/ 597319 w 713118"/>
                <a:gd name="connsiteY78" fmla="*/ 1584755 h 2637326"/>
                <a:gd name="connsiteX79" fmla="*/ 437182 w 713118"/>
                <a:gd name="connsiteY79" fmla="*/ 1682432 h 2637326"/>
                <a:gd name="connsiteX80" fmla="*/ 376716 w 713118"/>
                <a:gd name="connsiteY80" fmla="*/ 1682432 h 2637326"/>
                <a:gd name="connsiteX81" fmla="*/ 322219 w 713118"/>
                <a:gd name="connsiteY81" fmla="*/ 1659041 h 2637326"/>
                <a:gd name="connsiteX82" fmla="*/ 296823 w 713118"/>
                <a:gd name="connsiteY82" fmla="*/ 1639516 h 2637326"/>
                <a:gd name="connsiteX83" fmla="*/ 287466 w 713118"/>
                <a:gd name="connsiteY83" fmla="*/ 1637569 h 2637326"/>
                <a:gd name="connsiteX84" fmla="*/ 267539 w 713118"/>
                <a:gd name="connsiteY84" fmla="*/ 1620260 h 2637326"/>
                <a:gd name="connsiteX85" fmla="*/ 230874 w 713118"/>
                <a:gd name="connsiteY85" fmla="*/ 1724474 h 2637326"/>
                <a:gd name="connsiteX86" fmla="*/ 231197 w 713118"/>
                <a:gd name="connsiteY86" fmla="*/ 1724756 h 2637326"/>
                <a:gd name="connsiteX87" fmla="*/ 229379 w 713118"/>
                <a:gd name="connsiteY87" fmla="*/ 1731315 h 2637326"/>
                <a:gd name="connsiteX88" fmla="*/ 226372 w 713118"/>
                <a:gd name="connsiteY88" fmla="*/ 1731421 h 2637326"/>
                <a:gd name="connsiteX89" fmla="*/ 226372 w 713118"/>
                <a:gd name="connsiteY89" fmla="*/ 1732082 h 2637326"/>
                <a:gd name="connsiteX90" fmla="*/ 226372 w 713118"/>
                <a:gd name="connsiteY90" fmla="*/ 1752171 h 2637326"/>
                <a:gd name="connsiteX91" fmla="*/ 205733 w 713118"/>
                <a:gd name="connsiteY91" fmla="*/ 1795935 h 2637326"/>
                <a:gd name="connsiteX92" fmla="*/ 208616 w 713118"/>
                <a:gd name="connsiteY92" fmla="*/ 1793620 h 2637326"/>
                <a:gd name="connsiteX93" fmla="*/ 200298 w 713118"/>
                <a:gd name="connsiteY93" fmla="*/ 1817264 h 2637326"/>
                <a:gd name="connsiteX94" fmla="*/ 198472 w 713118"/>
                <a:gd name="connsiteY94" fmla="*/ 1818729 h 2637326"/>
                <a:gd name="connsiteX95" fmla="*/ 171395 w 713118"/>
                <a:gd name="connsiteY95" fmla="*/ 1855192 h 2637326"/>
                <a:gd name="connsiteX96" fmla="*/ 167377 w 713118"/>
                <a:gd name="connsiteY96" fmla="*/ 1853956 h 2637326"/>
                <a:gd name="connsiteX97" fmla="*/ 157874 w 713118"/>
                <a:gd name="connsiteY97" fmla="*/ 1882465 h 2637326"/>
                <a:gd name="connsiteX98" fmla="*/ 143665 w 713118"/>
                <a:gd name="connsiteY98" fmla="*/ 2098328 h 2637326"/>
                <a:gd name="connsiteX99" fmla="*/ 193739 w 713118"/>
                <a:gd name="connsiteY99" fmla="*/ 2148402 h 2637326"/>
                <a:gd name="connsiteX100" fmla="*/ 403512 w 713118"/>
                <a:gd name="connsiteY100" fmla="*/ 2195094 h 2637326"/>
                <a:gd name="connsiteX101" fmla="*/ 476594 w 713118"/>
                <a:gd name="connsiteY101" fmla="*/ 2149080 h 2637326"/>
                <a:gd name="connsiteX102" fmla="*/ 486744 w 713118"/>
                <a:gd name="connsiteY102" fmla="*/ 2130132 h 2637326"/>
                <a:gd name="connsiteX103" fmla="*/ 509075 w 713118"/>
                <a:gd name="connsiteY103" fmla="*/ 2111861 h 2637326"/>
                <a:gd name="connsiteX104" fmla="*/ 514488 w 713118"/>
                <a:gd name="connsiteY104" fmla="*/ 2138929 h 2637326"/>
                <a:gd name="connsiteX105" fmla="*/ 507044 w 713118"/>
                <a:gd name="connsiteY105" fmla="*/ 2227575 h 2637326"/>
                <a:gd name="connsiteX106" fmla="*/ 504918 w 713118"/>
                <a:gd name="connsiteY106" fmla="*/ 2227213 h 2637326"/>
                <a:gd name="connsiteX107" fmla="*/ 504294 w 713118"/>
                <a:gd name="connsiteY107" fmla="*/ 2288426 h 2637326"/>
                <a:gd name="connsiteX108" fmla="*/ 495656 w 713118"/>
                <a:gd name="connsiteY108" fmla="*/ 2318991 h 2637326"/>
                <a:gd name="connsiteX109" fmla="*/ 452466 w 713118"/>
                <a:gd name="connsiteY109" fmla="*/ 2475806 h 2637326"/>
                <a:gd name="connsiteX110" fmla="*/ 445821 w 713118"/>
                <a:gd name="connsiteY110" fmla="*/ 2511687 h 2637326"/>
                <a:gd name="connsiteX111" fmla="*/ 444485 w 713118"/>
                <a:gd name="connsiteY111" fmla="*/ 2512173 h 2637326"/>
                <a:gd name="connsiteX112" fmla="*/ 437411 w 713118"/>
                <a:gd name="connsiteY112" fmla="*/ 2561721 h 2637326"/>
                <a:gd name="connsiteX113" fmla="*/ 308276 w 713118"/>
                <a:gd name="connsiteY113" fmla="*/ 2636380 h 2637326"/>
                <a:gd name="connsiteX114" fmla="*/ 140830 w 713118"/>
                <a:gd name="connsiteY114" fmla="*/ 2619103 h 2637326"/>
                <a:gd name="connsiteX115" fmla="*/ 35844 w 713118"/>
                <a:gd name="connsiteY115" fmla="*/ 2564617 h 2637326"/>
                <a:gd name="connsiteX116" fmla="*/ 25877 w 713118"/>
                <a:gd name="connsiteY116" fmla="*/ 2528071 h 2637326"/>
                <a:gd name="connsiteX117" fmla="*/ 45811 w 713118"/>
                <a:gd name="connsiteY117" fmla="*/ 2341356 h 2637326"/>
                <a:gd name="connsiteX118" fmla="*/ 64416 w 713118"/>
                <a:gd name="connsiteY118" fmla="*/ 2292850 h 2637326"/>
                <a:gd name="connsiteX119" fmla="*/ 65133 w 713118"/>
                <a:gd name="connsiteY119" fmla="*/ 2294828 h 2637326"/>
                <a:gd name="connsiteX120" fmla="*/ 66742 w 713118"/>
                <a:gd name="connsiteY120" fmla="*/ 2225551 h 2637326"/>
                <a:gd name="connsiteX121" fmla="*/ 58436 w 713118"/>
                <a:gd name="connsiteY121" fmla="*/ 2153539 h 2637326"/>
                <a:gd name="connsiteX122" fmla="*/ 58443 w 713118"/>
                <a:gd name="connsiteY122" fmla="*/ 2153550 h 2637326"/>
                <a:gd name="connsiteX123" fmla="*/ 58436 w 713118"/>
                <a:gd name="connsiteY123" fmla="*/ 2153538 h 2637326"/>
                <a:gd name="connsiteX124" fmla="*/ 57688 w 713118"/>
                <a:gd name="connsiteY124" fmla="*/ 2089064 h 2637326"/>
                <a:gd name="connsiteX125" fmla="*/ 53187 w 713118"/>
                <a:gd name="connsiteY125" fmla="*/ 2068133 h 2637326"/>
                <a:gd name="connsiteX126" fmla="*/ 53120 w 713118"/>
                <a:gd name="connsiteY126" fmla="*/ 2068488 h 2637326"/>
                <a:gd name="connsiteX127" fmla="*/ 8601 w 713118"/>
                <a:gd name="connsiteY127" fmla="*/ 1968818 h 2637326"/>
                <a:gd name="connsiteX128" fmla="*/ 11923 w 713118"/>
                <a:gd name="connsiteY128" fmla="*/ 1835260 h 2637326"/>
                <a:gd name="connsiteX129" fmla="*/ 11923 w 713118"/>
                <a:gd name="connsiteY129" fmla="*/ 1804694 h 2637326"/>
                <a:gd name="connsiteX130" fmla="*/ 11923 w 713118"/>
                <a:gd name="connsiteY130" fmla="*/ 1751537 h 2637326"/>
                <a:gd name="connsiteX131" fmla="*/ 69067 w 713118"/>
                <a:gd name="connsiteY131" fmla="*/ 1645886 h 2637326"/>
                <a:gd name="connsiteX132" fmla="*/ 113975 w 713118"/>
                <a:gd name="connsiteY132" fmla="*/ 1583645 h 2637326"/>
                <a:gd name="connsiteX133" fmla="*/ 158770 w 713118"/>
                <a:gd name="connsiteY133" fmla="*/ 1565484 h 2637326"/>
                <a:gd name="connsiteX134" fmla="*/ 164116 w 713118"/>
                <a:gd name="connsiteY134" fmla="*/ 1560687 h 2637326"/>
                <a:gd name="connsiteX135" fmla="*/ 198958 w 713118"/>
                <a:gd name="connsiteY135" fmla="*/ 1560687 h 2637326"/>
                <a:gd name="connsiteX136" fmla="*/ 182242 w 713118"/>
                <a:gd name="connsiteY136" fmla="*/ 1546168 h 2637326"/>
                <a:gd name="connsiteX137" fmla="*/ 102758 w 713118"/>
                <a:gd name="connsiteY137" fmla="*/ 1382092 h 2637326"/>
                <a:gd name="connsiteX138" fmla="*/ 86829 w 713118"/>
                <a:gd name="connsiteY138" fmla="*/ 1321512 h 2637326"/>
                <a:gd name="connsiteX139" fmla="*/ 81904 w 713118"/>
                <a:gd name="connsiteY139" fmla="*/ 1299997 h 2637326"/>
                <a:gd name="connsiteX140" fmla="*/ 68448 w 713118"/>
                <a:gd name="connsiteY140" fmla="*/ 1215775 h 2637326"/>
                <a:gd name="connsiteX141" fmla="*/ 62551 w 713118"/>
                <a:gd name="connsiteY141" fmla="*/ 1159545 h 2637326"/>
                <a:gd name="connsiteX142" fmla="*/ 67074 w 713118"/>
                <a:gd name="connsiteY142" fmla="*/ 1103375 h 2637326"/>
                <a:gd name="connsiteX143" fmla="*/ 67074 w 713118"/>
                <a:gd name="connsiteY143" fmla="*/ 1000689 h 2637326"/>
                <a:gd name="connsiteX144" fmla="*/ 84350 w 713118"/>
                <a:gd name="connsiteY144" fmla="*/ 996702 h 2637326"/>
                <a:gd name="connsiteX145" fmla="*/ 119650 w 713118"/>
                <a:gd name="connsiteY145" fmla="*/ 990970 h 2637326"/>
                <a:gd name="connsiteX146" fmla="*/ 120020 w 713118"/>
                <a:gd name="connsiteY146" fmla="*/ 989859 h 2637326"/>
                <a:gd name="connsiteX147" fmla="*/ 107600 w 713118"/>
                <a:gd name="connsiteY147" fmla="*/ 994777 h 2637326"/>
                <a:gd name="connsiteX148" fmla="*/ 84395 w 713118"/>
                <a:gd name="connsiteY148" fmla="*/ 995836 h 2637326"/>
                <a:gd name="connsiteX149" fmla="*/ 85891 w 713118"/>
                <a:gd name="connsiteY149" fmla="*/ 963610 h 2637326"/>
                <a:gd name="connsiteX150" fmla="*/ 90224 w 713118"/>
                <a:gd name="connsiteY150" fmla="*/ 932477 h 2637326"/>
                <a:gd name="connsiteX151" fmla="*/ 89666 w 713118"/>
                <a:gd name="connsiteY151" fmla="*/ 932248 h 2637326"/>
                <a:gd name="connsiteX152" fmla="*/ 125547 w 713118"/>
                <a:gd name="connsiteY152" fmla="*/ 802677 h 2637326"/>
                <a:gd name="connsiteX153" fmla="*/ 170731 w 713118"/>
                <a:gd name="connsiteY153" fmla="*/ 803342 h 2637326"/>
                <a:gd name="connsiteX154" fmla="*/ 172377 w 713118"/>
                <a:gd name="connsiteY154" fmla="*/ 801813 h 2637326"/>
                <a:gd name="connsiteX155" fmla="*/ 126257 w 713118"/>
                <a:gd name="connsiteY155" fmla="*/ 801813 h 2637326"/>
                <a:gd name="connsiteX156" fmla="*/ 148849 w 713118"/>
                <a:gd name="connsiteY156" fmla="*/ 652308 h 2637326"/>
                <a:gd name="connsiteX157" fmla="*/ 139546 w 713118"/>
                <a:gd name="connsiteY157" fmla="*/ 456290 h 2637326"/>
                <a:gd name="connsiteX158" fmla="*/ 126921 w 713118"/>
                <a:gd name="connsiteY158" fmla="*/ 282200 h 2637326"/>
                <a:gd name="connsiteX159" fmla="*/ 127914 w 713118"/>
                <a:gd name="connsiteY159" fmla="*/ 274259 h 2637326"/>
                <a:gd name="connsiteX160" fmla="*/ 133074 w 713118"/>
                <a:gd name="connsiteY160" fmla="*/ 261454 h 2637326"/>
                <a:gd name="connsiteX161" fmla="*/ 141965 w 713118"/>
                <a:gd name="connsiteY161" fmla="*/ 242809 h 2637326"/>
                <a:gd name="connsiteX162" fmla="*/ 141724 w 713118"/>
                <a:gd name="connsiteY162" fmla="*/ 239987 h 2637326"/>
                <a:gd name="connsiteX163" fmla="*/ 173389 w 713118"/>
                <a:gd name="connsiteY163" fmla="*/ 161405 h 2637326"/>
                <a:gd name="connsiteX164" fmla="*/ 174718 w 713118"/>
                <a:gd name="connsiteY164" fmla="*/ 152827 h 2637326"/>
                <a:gd name="connsiteX165" fmla="*/ 192472 w 713118"/>
                <a:gd name="connsiteY165" fmla="*/ 97074 h 2637326"/>
                <a:gd name="connsiteX166" fmla="*/ 212242 w 713118"/>
                <a:gd name="connsiteY166" fmla="*/ 64986 h 2637326"/>
                <a:gd name="connsiteX167" fmla="*/ 216248 w 713118"/>
                <a:gd name="connsiteY167" fmla="*/ 55044 h 2637326"/>
                <a:gd name="connsiteX168" fmla="*/ 217945 w 713118"/>
                <a:gd name="connsiteY168" fmla="*/ 55728 h 2637326"/>
                <a:gd name="connsiteX169" fmla="*/ 221064 w 713118"/>
                <a:gd name="connsiteY169" fmla="*/ 50666 h 2637326"/>
                <a:gd name="connsiteX170" fmla="*/ 324223 w 713118"/>
                <a:gd name="connsiteY170" fmla="*/ 5316 h 2637326"/>
                <a:gd name="connsiteX171" fmla="*/ 393327 w 713118"/>
                <a:gd name="connsiteY171" fmla="*/ 0 h 263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713118" h="2637326">
                  <a:moveTo>
                    <a:pt x="72107" y="2316444"/>
                  </a:moveTo>
                  <a:cubicBezTo>
                    <a:pt x="72423" y="2322976"/>
                    <a:pt x="72738" y="2329508"/>
                    <a:pt x="73054" y="2336040"/>
                  </a:cubicBezTo>
                  <a:cubicBezTo>
                    <a:pt x="73264" y="2339592"/>
                    <a:pt x="73475" y="2343145"/>
                    <a:pt x="73685" y="2346697"/>
                  </a:cubicBezTo>
                  <a:lnTo>
                    <a:pt x="73685" y="2339551"/>
                  </a:lnTo>
                  <a:cubicBezTo>
                    <a:pt x="73336" y="2332338"/>
                    <a:pt x="72988" y="2325125"/>
                    <a:pt x="72639" y="2317912"/>
                  </a:cubicBezTo>
                  <a:close/>
                  <a:moveTo>
                    <a:pt x="175111" y="1488940"/>
                  </a:moveTo>
                  <a:lnTo>
                    <a:pt x="174488" y="1489018"/>
                  </a:lnTo>
                  <a:lnTo>
                    <a:pt x="186059" y="1513125"/>
                  </a:lnTo>
                  <a:cubicBezTo>
                    <a:pt x="191209" y="1520766"/>
                    <a:pt x="197023" y="1528075"/>
                    <a:pt x="202006" y="1536049"/>
                  </a:cubicBezTo>
                  <a:lnTo>
                    <a:pt x="202368" y="1536471"/>
                  </a:lnTo>
                  <a:lnTo>
                    <a:pt x="217161" y="1520385"/>
                  </a:lnTo>
                  <a:lnTo>
                    <a:pt x="217324" y="1520117"/>
                  </a:lnTo>
                  <a:lnTo>
                    <a:pt x="202672" y="1536049"/>
                  </a:lnTo>
                  <a:cubicBezTo>
                    <a:pt x="197689" y="1528408"/>
                    <a:pt x="191874" y="1521099"/>
                    <a:pt x="186724" y="1513374"/>
                  </a:cubicBezTo>
                  <a:close/>
                  <a:moveTo>
                    <a:pt x="121102" y="1301707"/>
                  </a:moveTo>
                  <a:lnTo>
                    <a:pt x="125925" y="1327988"/>
                  </a:lnTo>
                  <a:cubicBezTo>
                    <a:pt x="128915" y="1336709"/>
                    <a:pt x="132237" y="1345347"/>
                    <a:pt x="132901" y="1354649"/>
                  </a:cubicBezTo>
                  <a:cubicBezTo>
                    <a:pt x="124263" y="1357307"/>
                    <a:pt x="122270" y="1363952"/>
                    <a:pt x="123599" y="1371260"/>
                  </a:cubicBezTo>
                  <a:lnTo>
                    <a:pt x="123625" y="1371350"/>
                  </a:lnTo>
                  <a:lnTo>
                    <a:pt x="124467" y="1362076"/>
                  </a:lnTo>
                  <a:cubicBezTo>
                    <a:pt x="125879" y="1359169"/>
                    <a:pt x="128537" y="1356843"/>
                    <a:pt x="132856" y="1355514"/>
                  </a:cubicBezTo>
                  <a:cubicBezTo>
                    <a:pt x="152126" y="1357507"/>
                    <a:pt x="160099" y="1350863"/>
                    <a:pt x="160099" y="1328935"/>
                  </a:cubicBezTo>
                  <a:lnTo>
                    <a:pt x="159858" y="1328442"/>
                  </a:lnTo>
                  <a:lnTo>
                    <a:pt x="153998" y="1349666"/>
                  </a:lnTo>
                  <a:cubicBezTo>
                    <a:pt x="149679" y="1353819"/>
                    <a:pt x="142868" y="1354982"/>
                    <a:pt x="132901" y="1353985"/>
                  </a:cubicBezTo>
                  <a:cubicBezTo>
                    <a:pt x="132237" y="1344683"/>
                    <a:pt x="128914" y="1336045"/>
                    <a:pt x="125924" y="1327323"/>
                  </a:cubicBezTo>
                  <a:lnTo>
                    <a:pt x="121226" y="1301716"/>
                  </a:lnTo>
                  <a:close/>
                  <a:moveTo>
                    <a:pt x="120307" y="1164371"/>
                  </a:moveTo>
                  <a:lnTo>
                    <a:pt x="107901" y="1172668"/>
                  </a:lnTo>
                  <a:lnTo>
                    <a:pt x="90376" y="1171920"/>
                  </a:lnTo>
                  <a:lnTo>
                    <a:pt x="88886" y="1182609"/>
                  </a:lnTo>
                  <a:lnTo>
                    <a:pt x="90330" y="1172786"/>
                  </a:lnTo>
                  <a:cubicBezTo>
                    <a:pt x="100962" y="1172121"/>
                    <a:pt x="115580" y="1178101"/>
                    <a:pt x="120231" y="1164812"/>
                  </a:cubicBezTo>
                  <a:close/>
                  <a:moveTo>
                    <a:pt x="83167" y="1114398"/>
                  </a:moveTo>
                  <a:lnTo>
                    <a:pt x="85718" y="1138424"/>
                  </a:lnTo>
                  <a:lnTo>
                    <a:pt x="83838" y="1114789"/>
                  </a:lnTo>
                  <a:close/>
                  <a:moveTo>
                    <a:pt x="238516" y="643177"/>
                  </a:moveTo>
                  <a:lnTo>
                    <a:pt x="217953" y="651643"/>
                  </a:lnTo>
                  <a:cubicBezTo>
                    <a:pt x="204332" y="651643"/>
                    <a:pt x="192537" y="656627"/>
                    <a:pt x="182487" y="666677"/>
                  </a:cubicBezTo>
                  <a:lnTo>
                    <a:pt x="182011" y="667543"/>
                  </a:lnTo>
                  <a:lnTo>
                    <a:pt x="215915" y="653172"/>
                  </a:lnTo>
                  <a:cubicBezTo>
                    <a:pt x="225217" y="653172"/>
                    <a:pt x="233855" y="654501"/>
                    <a:pt x="238507" y="643870"/>
                  </a:cubicBezTo>
                  <a:close/>
                  <a:moveTo>
                    <a:pt x="393327" y="0"/>
                  </a:moveTo>
                  <a:cubicBezTo>
                    <a:pt x="421900" y="665"/>
                    <a:pt x="448478" y="665"/>
                    <a:pt x="474392" y="665"/>
                  </a:cubicBezTo>
                  <a:cubicBezTo>
                    <a:pt x="481702" y="1329"/>
                    <a:pt x="488346" y="2658"/>
                    <a:pt x="495655" y="2658"/>
                  </a:cubicBezTo>
                  <a:cubicBezTo>
                    <a:pt x="518247" y="2658"/>
                    <a:pt x="528214" y="12625"/>
                    <a:pt x="524227" y="35881"/>
                  </a:cubicBezTo>
                  <a:cubicBezTo>
                    <a:pt x="522234" y="45848"/>
                    <a:pt x="518912" y="56480"/>
                    <a:pt x="532866" y="63124"/>
                  </a:cubicBezTo>
                  <a:cubicBezTo>
                    <a:pt x="544826" y="69105"/>
                    <a:pt x="549477" y="61131"/>
                    <a:pt x="554793" y="54486"/>
                  </a:cubicBezTo>
                  <a:cubicBezTo>
                    <a:pt x="563431" y="44519"/>
                    <a:pt x="570740" y="50500"/>
                    <a:pt x="577385" y="56480"/>
                  </a:cubicBezTo>
                  <a:cubicBezTo>
                    <a:pt x="599977" y="76414"/>
                    <a:pt x="618582" y="98341"/>
                    <a:pt x="626555" y="128242"/>
                  </a:cubicBezTo>
                  <a:cubicBezTo>
                    <a:pt x="636522" y="165452"/>
                    <a:pt x="640509" y="203327"/>
                    <a:pt x="645825" y="241201"/>
                  </a:cubicBezTo>
                  <a:cubicBezTo>
                    <a:pt x="647818" y="256485"/>
                    <a:pt x="645160" y="267780"/>
                    <a:pt x="625891" y="265123"/>
                  </a:cubicBezTo>
                  <a:cubicBezTo>
                    <a:pt x="612602" y="263129"/>
                    <a:pt x="603964" y="265787"/>
                    <a:pt x="604628" y="283063"/>
                  </a:cubicBezTo>
                  <a:cubicBezTo>
                    <a:pt x="604628" y="299010"/>
                    <a:pt x="611273" y="303662"/>
                    <a:pt x="625226" y="301668"/>
                  </a:cubicBezTo>
                  <a:cubicBezTo>
                    <a:pt x="644496" y="299010"/>
                    <a:pt x="649812" y="307648"/>
                    <a:pt x="648483" y="325589"/>
                  </a:cubicBezTo>
                  <a:cubicBezTo>
                    <a:pt x="646489" y="366786"/>
                    <a:pt x="637187" y="406654"/>
                    <a:pt x="625891" y="445858"/>
                  </a:cubicBezTo>
                  <a:cubicBezTo>
                    <a:pt x="619911" y="467121"/>
                    <a:pt x="609944" y="477753"/>
                    <a:pt x="586023" y="473766"/>
                  </a:cubicBezTo>
                  <a:cubicBezTo>
                    <a:pt x="578714" y="472437"/>
                    <a:pt x="570076" y="470444"/>
                    <a:pt x="563431" y="476424"/>
                  </a:cubicBezTo>
                  <a:cubicBezTo>
                    <a:pt x="561438" y="483733"/>
                    <a:pt x="567418" y="487055"/>
                    <a:pt x="571405" y="488384"/>
                  </a:cubicBezTo>
                  <a:cubicBezTo>
                    <a:pt x="588681" y="496358"/>
                    <a:pt x="585358" y="507654"/>
                    <a:pt x="579378" y="520943"/>
                  </a:cubicBezTo>
                  <a:cubicBezTo>
                    <a:pt x="562102" y="562805"/>
                    <a:pt x="545490" y="605331"/>
                    <a:pt x="531537" y="648521"/>
                  </a:cubicBezTo>
                  <a:cubicBezTo>
                    <a:pt x="518912" y="688389"/>
                    <a:pt x="514925" y="726264"/>
                    <a:pt x="538846" y="763474"/>
                  </a:cubicBezTo>
                  <a:cubicBezTo>
                    <a:pt x="547484" y="776763"/>
                    <a:pt x="558115" y="794039"/>
                    <a:pt x="530208" y="802013"/>
                  </a:cubicBezTo>
                  <a:cubicBezTo>
                    <a:pt x="519576" y="805335"/>
                    <a:pt x="522234" y="814638"/>
                    <a:pt x="531537" y="819289"/>
                  </a:cubicBezTo>
                  <a:cubicBezTo>
                    <a:pt x="563431" y="834572"/>
                    <a:pt x="588016" y="859157"/>
                    <a:pt x="613266" y="883078"/>
                  </a:cubicBezTo>
                  <a:cubicBezTo>
                    <a:pt x="639845" y="908328"/>
                    <a:pt x="657121" y="936235"/>
                    <a:pt x="649147" y="974774"/>
                  </a:cubicBezTo>
                  <a:cubicBezTo>
                    <a:pt x="645160" y="994708"/>
                    <a:pt x="643167" y="1015307"/>
                    <a:pt x="674397" y="1013313"/>
                  </a:cubicBezTo>
                  <a:cubicBezTo>
                    <a:pt x="685028" y="1012649"/>
                    <a:pt x="685693" y="1022616"/>
                    <a:pt x="688351" y="1029925"/>
                  </a:cubicBezTo>
                  <a:cubicBezTo>
                    <a:pt x="694995" y="1051188"/>
                    <a:pt x="700976" y="1072451"/>
                    <a:pt x="708285" y="1093714"/>
                  </a:cubicBezTo>
                  <a:cubicBezTo>
                    <a:pt x="713601" y="1107668"/>
                    <a:pt x="706956" y="1117635"/>
                    <a:pt x="700311" y="1128266"/>
                  </a:cubicBezTo>
                  <a:cubicBezTo>
                    <a:pt x="692338" y="1140891"/>
                    <a:pt x="690344" y="1153516"/>
                    <a:pt x="703634" y="1163483"/>
                  </a:cubicBezTo>
                  <a:cubicBezTo>
                    <a:pt x="710943" y="1169463"/>
                    <a:pt x="710943" y="1176773"/>
                    <a:pt x="711607" y="1184746"/>
                  </a:cubicBezTo>
                  <a:cubicBezTo>
                    <a:pt x="715594" y="1213983"/>
                    <a:pt x="710278" y="1243219"/>
                    <a:pt x="711607" y="1272456"/>
                  </a:cubicBezTo>
                  <a:cubicBezTo>
                    <a:pt x="712272" y="1287738"/>
                    <a:pt x="702969" y="1294383"/>
                    <a:pt x="691009" y="1300363"/>
                  </a:cubicBezTo>
                  <a:cubicBezTo>
                    <a:pt x="667752" y="1310995"/>
                    <a:pt x="665759" y="1324284"/>
                    <a:pt x="686357" y="1340231"/>
                  </a:cubicBezTo>
                  <a:cubicBezTo>
                    <a:pt x="695660" y="1347540"/>
                    <a:pt x="701640" y="1354850"/>
                    <a:pt x="699647" y="1366810"/>
                  </a:cubicBezTo>
                  <a:cubicBezTo>
                    <a:pt x="677055" y="1427941"/>
                    <a:pt x="663766" y="1493059"/>
                    <a:pt x="624562" y="1546880"/>
                  </a:cubicBezTo>
                  <a:cubicBezTo>
                    <a:pt x="616588" y="1557512"/>
                    <a:pt x="609279" y="1568143"/>
                    <a:pt x="601306" y="1578775"/>
                  </a:cubicBezTo>
                  <a:cubicBezTo>
                    <a:pt x="597983" y="1579440"/>
                    <a:pt x="596654" y="1581433"/>
                    <a:pt x="597319" y="1584755"/>
                  </a:cubicBezTo>
                  <a:cubicBezTo>
                    <a:pt x="552800" y="1631268"/>
                    <a:pt x="504293" y="1673129"/>
                    <a:pt x="437182" y="1682432"/>
                  </a:cubicBezTo>
                  <a:cubicBezTo>
                    <a:pt x="417248" y="1685090"/>
                    <a:pt x="396650" y="1687748"/>
                    <a:pt x="376716" y="1682432"/>
                  </a:cubicBezTo>
                  <a:cubicBezTo>
                    <a:pt x="356616" y="1676950"/>
                    <a:pt x="338634" y="1668935"/>
                    <a:pt x="322219" y="1659041"/>
                  </a:cubicBezTo>
                  <a:lnTo>
                    <a:pt x="296823" y="1639516"/>
                  </a:lnTo>
                  <a:lnTo>
                    <a:pt x="287466" y="1637569"/>
                  </a:lnTo>
                  <a:lnTo>
                    <a:pt x="267539" y="1620260"/>
                  </a:lnTo>
                  <a:lnTo>
                    <a:pt x="230874" y="1724474"/>
                  </a:lnTo>
                  <a:lnTo>
                    <a:pt x="231197" y="1724756"/>
                  </a:lnTo>
                  <a:lnTo>
                    <a:pt x="229379" y="1731315"/>
                  </a:lnTo>
                  <a:lnTo>
                    <a:pt x="226372" y="1731421"/>
                  </a:lnTo>
                  <a:lnTo>
                    <a:pt x="226372" y="1732082"/>
                  </a:lnTo>
                  <a:lnTo>
                    <a:pt x="226372" y="1752171"/>
                  </a:lnTo>
                  <a:lnTo>
                    <a:pt x="205733" y="1795935"/>
                  </a:lnTo>
                  <a:lnTo>
                    <a:pt x="208616" y="1793620"/>
                  </a:lnTo>
                  <a:lnTo>
                    <a:pt x="200298" y="1817264"/>
                  </a:lnTo>
                  <a:lnTo>
                    <a:pt x="198472" y="1818729"/>
                  </a:lnTo>
                  <a:cubicBezTo>
                    <a:pt x="188173" y="1829776"/>
                    <a:pt x="180366" y="1843232"/>
                    <a:pt x="171395" y="1855192"/>
                  </a:cubicBezTo>
                  <a:lnTo>
                    <a:pt x="167377" y="1853956"/>
                  </a:lnTo>
                  <a:lnTo>
                    <a:pt x="157874" y="1882465"/>
                  </a:lnTo>
                  <a:cubicBezTo>
                    <a:pt x="114566" y="1952164"/>
                    <a:pt x="132837" y="2025923"/>
                    <a:pt x="143665" y="2098328"/>
                  </a:cubicBezTo>
                  <a:cubicBezTo>
                    <a:pt x="147048" y="2123365"/>
                    <a:pt x="172762" y="2136899"/>
                    <a:pt x="193739" y="2148402"/>
                  </a:cubicBezTo>
                  <a:cubicBezTo>
                    <a:pt x="259377" y="2182237"/>
                    <a:pt x="330429" y="2192388"/>
                    <a:pt x="403512" y="2195094"/>
                  </a:cubicBezTo>
                  <a:cubicBezTo>
                    <a:pt x="439377" y="2196448"/>
                    <a:pt x="461031" y="2178853"/>
                    <a:pt x="476594" y="2149080"/>
                  </a:cubicBezTo>
                  <a:cubicBezTo>
                    <a:pt x="479978" y="2142312"/>
                    <a:pt x="482684" y="2136222"/>
                    <a:pt x="486744" y="2130132"/>
                  </a:cubicBezTo>
                  <a:cubicBezTo>
                    <a:pt x="492158" y="2121336"/>
                    <a:pt x="495541" y="2107125"/>
                    <a:pt x="509075" y="2111861"/>
                  </a:cubicBezTo>
                  <a:cubicBezTo>
                    <a:pt x="520579" y="2115922"/>
                    <a:pt x="517195" y="2130809"/>
                    <a:pt x="514488" y="2138929"/>
                  </a:cubicBezTo>
                  <a:cubicBezTo>
                    <a:pt x="504338" y="2168027"/>
                    <a:pt x="513812" y="2198478"/>
                    <a:pt x="507044" y="2227575"/>
                  </a:cubicBezTo>
                  <a:lnTo>
                    <a:pt x="504918" y="2227213"/>
                  </a:lnTo>
                  <a:lnTo>
                    <a:pt x="504294" y="2288426"/>
                  </a:lnTo>
                  <a:cubicBezTo>
                    <a:pt x="510939" y="2301715"/>
                    <a:pt x="502301" y="2310353"/>
                    <a:pt x="495656" y="2318991"/>
                  </a:cubicBezTo>
                  <a:cubicBezTo>
                    <a:pt x="461104" y="2365504"/>
                    <a:pt x="450473" y="2419326"/>
                    <a:pt x="452466" y="2475806"/>
                  </a:cubicBezTo>
                  <a:cubicBezTo>
                    <a:pt x="453130" y="2488430"/>
                    <a:pt x="449808" y="2500391"/>
                    <a:pt x="445821" y="2511687"/>
                  </a:cubicBezTo>
                  <a:lnTo>
                    <a:pt x="444485" y="2512173"/>
                  </a:lnTo>
                  <a:lnTo>
                    <a:pt x="437411" y="2561721"/>
                  </a:lnTo>
                  <a:cubicBezTo>
                    <a:pt x="418661" y="2611089"/>
                    <a:pt x="369075" y="2643357"/>
                    <a:pt x="308276" y="2636380"/>
                  </a:cubicBezTo>
                  <a:cubicBezTo>
                    <a:pt x="252460" y="2629735"/>
                    <a:pt x="196645" y="2627077"/>
                    <a:pt x="140830" y="2619103"/>
                  </a:cubicBezTo>
                  <a:cubicBezTo>
                    <a:pt x="94317" y="2612459"/>
                    <a:pt x="67074" y="2595183"/>
                    <a:pt x="35844" y="2564617"/>
                  </a:cubicBezTo>
                  <a:cubicBezTo>
                    <a:pt x="31193" y="2560630"/>
                    <a:pt x="25877" y="2534716"/>
                    <a:pt x="25877" y="2528071"/>
                  </a:cubicBezTo>
                  <a:cubicBezTo>
                    <a:pt x="24548" y="2464947"/>
                    <a:pt x="18568" y="2401158"/>
                    <a:pt x="45811" y="2341356"/>
                  </a:cubicBezTo>
                  <a:cubicBezTo>
                    <a:pt x="53785" y="2324744"/>
                    <a:pt x="58436" y="2308133"/>
                    <a:pt x="64416" y="2292850"/>
                  </a:cubicBezTo>
                  <a:lnTo>
                    <a:pt x="65133" y="2294828"/>
                  </a:lnTo>
                  <a:cubicBezTo>
                    <a:pt x="65669" y="2271736"/>
                    <a:pt x="66206" y="2248643"/>
                    <a:pt x="66742" y="2225551"/>
                  </a:cubicBezTo>
                  <a:cubicBezTo>
                    <a:pt x="65081" y="2201547"/>
                    <a:pt x="61758" y="2177460"/>
                    <a:pt x="58436" y="2153539"/>
                  </a:cubicBezTo>
                  <a:cubicBezTo>
                    <a:pt x="58438" y="2153543"/>
                    <a:pt x="58441" y="2153546"/>
                    <a:pt x="58443" y="2153550"/>
                  </a:cubicBezTo>
                  <a:cubicBezTo>
                    <a:pt x="58441" y="2153546"/>
                    <a:pt x="58438" y="2153542"/>
                    <a:pt x="58436" y="2153538"/>
                  </a:cubicBezTo>
                  <a:cubicBezTo>
                    <a:pt x="52954" y="2132607"/>
                    <a:pt x="59059" y="2110555"/>
                    <a:pt x="57688" y="2089064"/>
                  </a:cubicBezTo>
                  <a:lnTo>
                    <a:pt x="53187" y="2068133"/>
                  </a:lnTo>
                  <a:cubicBezTo>
                    <a:pt x="53165" y="2068251"/>
                    <a:pt x="53142" y="2068370"/>
                    <a:pt x="53120" y="2068488"/>
                  </a:cubicBezTo>
                  <a:cubicBezTo>
                    <a:pt x="36509" y="2035929"/>
                    <a:pt x="19897" y="2004035"/>
                    <a:pt x="8601" y="1968818"/>
                  </a:cubicBezTo>
                  <a:cubicBezTo>
                    <a:pt x="-6017" y="1922970"/>
                    <a:pt x="-37" y="1879114"/>
                    <a:pt x="11923" y="1835260"/>
                  </a:cubicBezTo>
                  <a:cubicBezTo>
                    <a:pt x="14581" y="1824629"/>
                    <a:pt x="18568" y="1814661"/>
                    <a:pt x="11923" y="1804694"/>
                  </a:cubicBezTo>
                  <a:cubicBezTo>
                    <a:pt x="-702" y="1786754"/>
                    <a:pt x="3950" y="1768149"/>
                    <a:pt x="11923" y="1751537"/>
                  </a:cubicBezTo>
                  <a:cubicBezTo>
                    <a:pt x="29864" y="1715656"/>
                    <a:pt x="49798" y="1681102"/>
                    <a:pt x="69067" y="1645886"/>
                  </a:cubicBezTo>
                  <a:cubicBezTo>
                    <a:pt x="79034" y="1627281"/>
                    <a:pt x="97364" y="1595606"/>
                    <a:pt x="113975" y="1583645"/>
                  </a:cubicBezTo>
                  <a:lnTo>
                    <a:pt x="158770" y="1565484"/>
                  </a:lnTo>
                  <a:lnTo>
                    <a:pt x="164116" y="1560687"/>
                  </a:lnTo>
                  <a:lnTo>
                    <a:pt x="198958" y="1560687"/>
                  </a:lnTo>
                  <a:lnTo>
                    <a:pt x="182242" y="1546168"/>
                  </a:lnTo>
                  <a:cubicBezTo>
                    <a:pt x="150932" y="1502503"/>
                    <a:pt x="123911" y="1446725"/>
                    <a:pt x="102758" y="1382092"/>
                  </a:cubicBezTo>
                  <a:lnTo>
                    <a:pt x="86829" y="1321512"/>
                  </a:lnTo>
                  <a:lnTo>
                    <a:pt x="81904" y="1299997"/>
                  </a:lnTo>
                  <a:cubicBezTo>
                    <a:pt x="76630" y="1272131"/>
                    <a:pt x="72269" y="1244015"/>
                    <a:pt x="68448" y="1215775"/>
                  </a:cubicBezTo>
                  <a:cubicBezTo>
                    <a:pt x="66123" y="1197170"/>
                    <a:pt x="63465" y="1178399"/>
                    <a:pt x="62551" y="1159545"/>
                  </a:cubicBezTo>
                  <a:lnTo>
                    <a:pt x="67074" y="1103375"/>
                  </a:lnTo>
                  <a:lnTo>
                    <a:pt x="67074" y="1000689"/>
                  </a:lnTo>
                  <a:cubicBezTo>
                    <a:pt x="73054" y="999360"/>
                    <a:pt x="78370" y="998031"/>
                    <a:pt x="84350" y="996702"/>
                  </a:cubicBezTo>
                  <a:cubicBezTo>
                    <a:pt x="103952" y="997034"/>
                    <a:pt x="114584" y="996203"/>
                    <a:pt x="119650" y="990970"/>
                  </a:cubicBezTo>
                  <a:lnTo>
                    <a:pt x="120020" y="989859"/>
                  </a:lnTo>
                  <a:lnTo>
                    <a:pt x="107600" y="994777"/>
                  </a:lnTo>
                  <a:cubicBezTo>
                    <a:pt x="101796" y="995629"/>
                    <a:pt x="94196" y="995836"/>
                    <a:pt x="84395" y="995836"/>
                  </a:cubicBezTo>
                  <a:cubicBezTo>
                    <a:pt x="82402" y="984873"/>
                    <a:pt x="83897" y="974241"/>
                    <a:pt x="85891" y="963610"/>
                  </a:cubicBezTo>
                  <a:lnTo>
                    <a:pt x="90224" y="932477"/>
                  </a:lnTo>
                  <a:lnTo>
                    <a:pt x="89666" y="932248"/>
                  </a:lnTo>
                  <a:cubicBezTo>
                    <a:pt x="90995" y="885736"/>
                    <a:pt x="108935" y="844539"/>
                    <a:pt x="125547" y="802677"/>
                  </a:cubicBezTo>
                  <a:cubicBezTo>
                    <a:pt x="140830" y="802677"/>
                    <a:pt x="156113" y="804006"/>
                    <a:pt x="170731" y="803342"/>
                  </a:cubicBezTo>
                  <a:lnTo>
                    <a:pt x="172377" y="801813"/>
                  </a:lnTo>
                  <a:lnTo>
                    <a:pt x="126257" y="801813"/>
                  </a:lnTo>
                  <a:cubicBezTo>
                    <a:pt x="118947" y="749984"/>
                    <a:pt x="142204" y="702143"/>
                    <a:pt x="148849" y="652308"/>
                  </a:cubicBezTo>
                  <a:cubicBezTo>
                    <a:pt x="157487" y="586526"/>
                    <a:pt x="158151" y="520079"/>
                    <a:pt x="139546" y="456290"/>
                  </a:cubicBezTo>
                  <a:cubicBezTo>
                    <a:pt x="122934" y="398482"/>
                    <a:pt x="126921" y="340673"/>
                    <a:pt x="126921" y="282200"/>
                  </a:cubicBezTo>
                  <a:lnTo>
                    <a:pt x="127914" y="274259"/>
                  </a:lnTo>
                  <a:lnTo>
                    <a:pt x="133074" y="261454"/>
                  </a:lnTo>
                  <a:lnTo>
                    <a:pt x="141965" y="242809"/>
                  </a:lnTo>
                  <a:cubicBezTo>
                    <a:pt x="141885" y="241868"/>
                    <a:pt x="141804" y="240928"/>
                    <a:pt x="141724" y="239987"/>
                  </a:cubicBezTo>
                  <a:lnTo>
                    <a:pt x="173389" y="161405"/>
                  </a:lnTo>
                  <a:lnTo>
                    <a:pt x="174718" y="152827"/>
                  </a:lnTo>
                  <a:cubicBezTo>
                    <a:pt x="179203" y="133225"/>
                    <a:pt x="184934" y="114371"/>
                    <a:pt x="192472" y="97074"/>
                  </a:cubicBezTo>
                  <a:lnTo>
                    <a:pt x="212242" y="64986"/>
                  </a:lnTo>
                  <a:lnTo>
                    <a:pt x="216248" y="55044"/>
                  </a:lnTo>
                  <a:lnTo>
                    <a:pt x="217945" y="55728"/>
                  </a:lnTo>
                  <a:lnTo>
                    <a:pt x="221064" y="50666"/>
                  </a:lnTo>
                  <a:cubicBezTo>
                    <a:pt x="244487" y="23921"/>
                    <a:pt x="277378" y="6645"/>
                    <a:pt x="324223" y="5316"/>
                  </a:cubicBezTo>
                  <a:cubicBezTo>
                    <a:pt x="347479" y="4651"/>
                    <a:pt x="370071" y="1993"/>
                    <a:pt x="393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653BDB3-0611-4767-BA2E-31F7122F93FB}"/>
                </a:ext>
              </a:extLst>
            </p:cNvPr>
            <p:cNvSpPr/>
            <p:nvPr/>
          </p:nvSpPr>
          <p:spPr>
            <a:xfrm>
              <a:off x="735233" y="8700"/>
              <a:ext cx="2682856" cy="1977468"/>
            </a:xfrm>
            <a:custGeom>
              <a:avLst/>
              <a:gdLst>
                <a:gd name="connsiteX0" fmla="*/ 1049185 w 2682856"/>
                <a:gd name="connsiteY0" fmla="*/ 392144 h 1977468"/>
                <a:gd name="connsiteX1" fmla="*/ 1047191 w 2682856"/>
                <a:gd name="connsiteY1" fmla="*/ 393473 h 1977468"/>
                <a:gd name="connsiteX2" fmla="*/ 1048520 w 2682856"/>
                <a:gd name="connsiteY2" fmla="*/ 395466 h 1977468"/>
                <a:gd name="connsiteX3" fmla="*/ 1051178 w 2682856"/>
                <a:gd name="connsiteY3" fmla="*/ 393473 h 1977468"/>
                <a:gd name="connsiteX4" fmla="*/ 1049185 w 2682856"/>
                <a:gd name="connsiteY4" fmla="*/ 392144 h 1977468"/>
                <a:gd name="connsiteX5" fmla="*/ 396678 w 2682856"/>
                <a:gd name="connsiteY5" fmla="*/ 164896 h 1977468"/>
                <a:gd name="connsiteX6" fmla="*/ 380731 w 2682856"/>
                <a:gd name="connsiteY6" fmla="*/ 217389 h 1977468"/>
                <a:gd name="connsiteX7" fmla="*/ 381395 w 2682856"/>
                <a:gd name="connsiteY7" fmla="*/ 410749 h 1977468"/>
                <a:gd name="connsiteX8" fmla="*/ 398007 w 2682856"/>
                <a:gd name="connsiteY8" fmla="*/ 445967 h 1977468"/>
                <a:gd name="connsiteX9" fmla="*/ 404651 w 2682856"/>
                <a:gd name="connsiteY9" fmla="*/ 448624 h 1977468"/>
                <a:gd name="connsiteX10" fmla="*/ 441197 w 2682856"/>
                <a:gd name="connsiteY10" fmla="*/ 437327 h 1977468"/>
                <a:gd name="connsiteX11" fmla="*/ 449171 w 2682856"/>
                <a:gd name="connsiteY11" fmla="*/ 424703 h 1977468"/>
                <a:gd name="connsiteX12" fmla="*/ 427908 w 2682856"/>
                <a:gd name="connsiteY12" fmla="*/ 291145 h 1977468"/>
                <a:gd name="connsiteX13" fmla="*/ 396678 w 2682856"/>
                <a:gd name="connsiteY13" fmla="*/ 164896 h 1977468"/>
                <a:gd name="connsiteX14" fmla="*/ 412625 w 2682856"/>
                <a:gd name="connsiteY14" fmla="*/ 1437 h 1977468"/>
                <a:gd name="connsiteX15" fmla="*/ 427243 w 2682856"/>
                <a:gd name="connsiteY15" fmla="*/ 109081 h 1977468"/>
                <a:gd name="connsiteX16" fmla="*/ 477743 w 2682856"/>
                <a:gd name="connsiteY16" fmla="*/ 338986 h 1977468"/>
                <a:gd name="connsiteX17" fmla="*/ 487045 w 2682856"/>
                <a:gd name="connsiteY17" fmla="*/ 441315 h 1977468"/>
                <a:gd name="connsiteX18" fmla="*/ 507644 w 2682856"/>
                <a:gd name="connsiteY18" fmla="*/ 558926 h 1977468"/>
                <a:gd name="connsiteX19" fmla="*/ 528907 w 2682856"/>
                <a:gd name="connsiteY19" fmla="*/ 645971 h 1977468"/>
                <a:gd name="connsiteX20" fmla="*/ 524920 w 2682856"/>
                <a:gd name="connsiteY20" fmla="*/ 711753 h 1977468"/>
                <a:gd name="connsiteX21" fmla="*/ 534887 w 2682856"/>
                <a:gd name="connsiteY21" fmla="*/ 740325 h 1977468"/>
                <a:gd name="connsiteX22" fmla="*/ 564788 w 2682856"/>
                <a:gd name="connsiteY22" fmla="*/ 810095 h 1977468"/>
                <a:gd name="connsiteX23" fmla="*/ 564124 w 2682856"/>
                <a:gd name="connsiteY23" fmla="*/ 841989 h 1977468"/>
                <a:gd name="connsiteX24" fmla="*/ 360797 w 2682856"/>
                <a:gd name="connsiteY24" fmla="*/ 931028 h 1977468"/>
                <a:gd name="connsiteX25" fmla="*/ 162785 w 2682856"/>
                <a:gd name="connsiteY25" fmla="*/ 994816 h 1977468"/>
                <a:gd name="connsiteX26" fmla="*/ 58464 w 2682856"/>
                <a:gd name="connsiteY26" fmla="*/ 981527 h 1977468"/>
                <a:gd name="connsiteX27" fmla="*/ 71089 w 2682856"/>
                <a:gd name="connsiteY27" fmla="*/ 939666 h 1977468"/>
                <a:gd name="connsiteX28" fmla="*/ 47168 w 2682856"/>
                <a:gd name="connsiteY28" fmla="*/ 735010 h 1977468"/>
                <a:gd name="connsiteX29" fmla="*/ 36537 w 2682856"/>
                <a:gd name="connsiteY29" fmla="*/ 666570 h 1977468"/>
                <a:gd name="connsiteX30" fmla="*/ 12616 w 2682856"/>
                <a:gd name="connsiteY30" fmla="*/ 553610 h 1977468"/>
                <a:gd name="connsiteX31" fmla="*/ 13945 w 2682856"/>
                <a:gd name="connsiteY31" fmla="*/ 542979 h 1977468"/>
                <a:gd name="connsiteX32" fmla="*/ 33214 w 2682856"/>
                <a:gd name="connsiteY32" fmla="*/ 451282 h 1977468"/>
                <a:gd name="connsiteX33" fmla="*/ 31221 w 2682856"/>
                <a:gd name="connsiteY33" fmla="*/ 326361 h 1977468"/>
                <a:gd name="connsiteX34" fmla="*/ 35208 w 2682856"/>
                <a:gd name="connsiteY34" fmla="*/ 273204 h 1977468"/>
                <a:gd name="connsiteX35" fmla="*/ 20589 w 2682856"/>
                <a:gd name="connsiteY35" fmla="*/ 253270 h 1977468"/>
                <a:gd name="connsiteX36" fmla="*/ 1320 w 2682856"/>
                <a:gd name="connsiteY36" fmla="*/ 230014 h 1977468"/>
                <a:gd name="connsiteX37" fmla="*/ 41852 w 2682856"/>
                <a:gd name="connsiteY37" fmla="*/ 89147 h 1977468"/>
                <a:gd name="connsiteX38" fmla="*/ 81720 w 2682856"/>
                <a:gd name="connsiteY38" fmla="*/ 2101 h 1977468"/>
                <a:gd name="connsiteX39" fmla="*/ 412625 w 2682856"/>
                <a:gd name="connsiteY39" fmla="*/ 1437 h 1977468"/>
                <a:gd name="connsiteX40" fmla="*/ 2534933 w 2682856"/>
                <a:gd name="connsiteY40" fmla="*/ 108 h 1977468"/>
                <a:gd name="connsiteX41" fmla="*/ 2551545 w 2682856"/>
                <a:gd name="connsiteY41" fmla="*/ 5424 h 1977468"/>
                <a:gd name="connsiteX42" fmla="*/ 2629952 w 2682856"/>
                <a:gd name="connsiteY42" fmla="*/ 190146 h 1977468"/>
                <a:gd name="connsiteX43" fmla="*/ 2653208 w 2682856"/>
                <a:gd name="connsiteY43" fmla="*/ 251277 h 1977468"/>
                <a:gd name="connsiteX44" fmla="*/ 2675136 w 2682856"/>
                <a:gd name="connsiteY44" fmla="*/ 392809 h 1977468"/>
                <a:gd name="connsiteX45" fmla="*/ 2670485 w 2682856"/>
                <a:gd name="connsiteY45" fmla="*/ 453940 h 1977468"/>
                <a:gd name="connsiteX46" fmla="*/ 2663175 w 2682856"/>
                <a:gd name="connsiteY46" fmla="*/ 819397 h 1977468"/>
                <a:gd name="connsiteX47" fmla="*/ 2660517 w 2682856"/>
                <a:gd name="connsiteY47" fmla="*/ 1097144 h 1977468"/>
                <a:gd name="connsiteX48" fmla="*/ 2667162 w 2682856"/>
                <a:gd name="connsiteY48" fmla="*/ 1139005 h 1977468"/>
                <a:gd name="connsiteX49" fmla="*/ 2643241 w 2682856"/>
                <a:gd name="connsiteY49" fmla="*/ 1228044 h 1977468"/>
                <a:gd name="connsiteX50" fmla="*/ 2629287 w 2682856"/>
                <a:gd name="connsiteY50" fmla="*/ 1313760 h 1977468"/>
                <a:gd name="connsiteX51" fmla="*/ 2636597 w 2682856"/>
                <a:gd name="connsiteY51" fmla="*/ 1341668 h 1977468"/>
                <a:gd name="connsiteX52" fmla="*/ 2643906 w 2682856"/>
                <a:gd name="connsiteY52" fmla="*/ 1709782 h 1977468"/>
                <a:gd name="connsiteX53" fmla="*/ 2643906 w 2682856"/>
                <a:gd name="connsiteY53" fmla="*/ 1771578 h 1977468"/>
                <a:gd name="connsiteX54" fmla="*/ 2661846 w 2682856"/>
                <a:gd name="connsiteY54" fmla="*/ 1828722 h 1977468"/>
                <a:gd name="connsiteX55" fmla="*/ 2617992 w 2682856"/>
                <a:gd name="connsiteY55" fmla="*/ 1911781 h 1977468"/>
                <a:gd name="connsiteX56" fmla="*/ 2419980 w 2682856"/>
                <a:gd name="connsiteY56" fmla="*/ 1972911 h 1977468"/>
                <a:gd name="connsiteX57" fmla="*/ 2399382 w 2682856"/>
                <a:gd name="connsiteY57" fmla="*/ 1957629 h 1977468"/>
                <a:gd name="connsiteX58" fmla="*/ 2352869 w 2682856"/>
                <a:gd name="connsiteY58" fmla="*/ 1828058 h 1977468"/>
                <a:gd name="connsiteX59" fmla="*/ 2302370 w 2682856"/>
                <a:gd name="connsiteY59" fmla="*/ 1655296 h 1977468"/>
                <a:gd name="connsiteX60" fmla="*/ 2302370 w 2682856"/>
                <a:gd name="connsiteY60" fmla="*/ 1497817 h 1977468"/>
                <a:gd name="connsiteX61" fmla="*/ 2501710 w 2682856"/>
                <a:gd name="connsiteY61" fmla="*/ 1506456 h 1977468"/>
                <a:gd name="connsiteX62" fmla="*/ 2468487 w 2682856"/>
                <a:gd name="connsiteY62" fmla="*/ 1495824 h 1977468"/>
                <a:gd name="connsiteX63" fmla="*/ 2489749 w 2682856"/>
                <a:gd name="connsiteY63" fmla="*/ 1451969 h 1977468"/>
                <a:gd name="connsiteX64" fmla="*/ 2497723 w 2682856"/>
                <a:gd name="connsiteY64" fmla="*/ 1433364 h 1977468"/>
                <a:gd name="connsiteX65" fmla="*/ 2518322 w 2682856"/>
                <a:gd name="connsiteY65" fmla="*/ 1408114 h 1977468"/>
                <a:gd name="connsiteX66" fmla="*/ 2470480 w 2682856"/>
                <a:gd name="connsiteY66" fmla="*/ 1414759 h 1977468"/>
                <a:gd name="connsiteX67" fmla="*/ 2482440 w 2682856"/>
                <a:gd name="connsiteY67" fmla="*/ 1400141 h 1977468"/>
                <a:gd name="connsiteX68" fmla="*/ 2484434 w 2682856"/>
                <a:gd name="connsiteY68" fmla="*/ 1339674 h 1977468"/>
                <a:gd name="connsiteX69" fmla="*/ 2482440 w 2682856"/>
                <a:gd name="connsiteY69" fmla="*/ 1337681 h 1977468"/>
                <a:gd name="connsiteX70" fmla="*/ 2467822 w 2682856"/>
                <a:gd name="connsiteY70" fmla="*/ 1278543 h 1977468"/>
                <a:gd name="connsiteX71" fmla="*/ 2484434 w 2682856"/>
                <a:gd name="connsiteY71" fmla="*/ 1214090 h 1977468"/>
                <a:gd name="connsiteX72" fmla="*/ 2486427 w 2682856"/>
                <a:gd name="connsiteY72" fmla="*/ 1211432 h 1977468"/>
                <a:gd name="connsiteX73" fmla="*/ 2483769 w 2682856"/>
                <a:gd name="connsiteY73" fmla="*/ 1213426 h 1977468"/>
                <a:gd name="connsiteX74" fmla="*/ 2461842 w 2682856"/>
                <a:gd name="connsiteY74" fmla="*/ 1226050 h 1977468"/>
                <a:gd name="connsiteX75" fmla="*/ 2490414 w 2682856"/>
                <a:gd name="connsiteY75" fmla="*/ 1121729 h 1977468"/>
                <a:gd name="connsiteX76" fmla="*/ 2470480 w 2682856"/>
                <a:gd name="connsiteY76" fmla="*/ 1103788 h 1977468"/>
                <a:gd name="connsiteX77" fmla="*/ 2487092 w 2682856"/>
                <a:gd name="connsiteY77" fmla="*/ 1058605 h 1977468"/>
                <a:gd name="connsiteX78" fmla="*/ 2482440 w 2682856"/>
                <a:gd name="connsiteY78" fmla="*/ 1043322 h 1977468"/>
                <a:gd name="connsiteX79" fmla="*/ 2457191 w 2682856"/>
                <a:gd name="connsiteY79" fmla="*/ 990165 h 1977468"/>
                <a:gd name="connsiteX80" fmla="*/ 2453204 w 2682856"/>
                <a:gd name="connsiteY80" fmla="*/ 960264 h 1977468"/>
                <a:gd name="connsiteX81" fmla="*/ 2426625 w 2682856"/>
                <a:gd name="connsiteY81" fmla="*/ 973553 h 1977468"/>
                <a:gd name="connsiteX82" fmla="*/ 2419980 w 2682856"/>
                <a:gd name="connsiteY82" fmla="*/ 973553 h 1977468"/>
                <a:gd name="connsiteX83" fmla="*/ 2425296 w 2682856"/>
                <a:gd name="connsiteY83" fmla="*/ 960928 h 1977468"/>
                <a:gd name="connsiteX84" fmla="*/ 2478454 w 2682856"/>
                <a:gd name="connsiteY84" fmla="*/ 865245 h 1977468"/>
                <a:gd name="connsiteX85" fmla="*/ 2479782 w 2682856"/>
                <a:gd name="connsiteY85" fmla="*/ 851291 h 1977468"/>
                <a:gd name="connsiteX86" fmla="*/ 2467158 w 2682856"/>
                <a:gd name="connsiteY86" fmla="*/ 851955 h 1977468"/>
                <a:gd name="connsiteX87" fmla="*/ 2429947 w 2682856"/>
                <a:gd name="connsiteY87" fmla="*/ 855942 h 1977468"/>
                <a:gd name="connsiteX88" fmla="*/ 2500381 w 2682856"/>
                <a:gd name="connsiteY88" fmla="*/ 804114 h 1977468"/>
                <a:gd name="connsiteX89" fmla="*/ 2458520 w 2682856"/>
                <a:gd name="connsiteY89" fmla="*/ 796805 h 1977468"/>
                <a:gd name="connsiteX90" fmla="*/ 2438586 w 2682856"/>
                <a:gd name="connsiteY90" fmla="*/ 788831 h 1977468"/>
                <a:gd name="connsiteX91" fmla="*/ 2452539 w 2682856"/>
                <a:gd name="connsiteY91" fmla="*/ 765575 h 1977468"/>
                <a:gd name="connsiteX92" fmla="*/ 2464500 w 2682856"/>
                <a:gd name="connsiteY92" fmla="*/ 754279 h 1977468"/>
                <a:gd name="connsiteX93" fmla="*/ 2453868 w 2682856"/>
                <a:gd name="connsiteY93" fmla="*/ 722384 h 1977468"/>
                <a:gd name="connsiteX94" fmla="*/ 2473802 w 2682856"/>
                <a:gd name="connsiteY94" fmla="*/ 661918 h 1977468"/>
                <a:gd name="connsiteX95" fmla="*/ 2489749 w 2682856"/>
                <a:gd name="connsiteY95" fmla="*/ 398789 h 1977468"/>
                <a:gd name="connsiteX96" fmla="*/ 2481776 w 2682856"/>
                <a:gd name="connsiteY96" fmla="*/ 380848 h 1977468"/>
                <a:gd name="connsiteX97" fmla="*/ 2459184 w 2682856"/>
                <a:gd name="connsiteY97" fmla="*/ 412078 h 1977468"/>
                <a:gd name="connsiteX98" fmla="*/ 2447888 w 2682856"/>
                <a:gd name="connsiteY98" fmla="*/ 448624 h 1977468"/>
                <a:gd name="connsiteX99" fmla="*/ 2414000 w 2682856"/>
                <a:gd name="connsiteY99" fmla="*/ 582182 h 1977468"/>
                <a:gd name="connsiteX100" fmla="*/ 2396059 w 2682856"/>
                <a:gd name="connsiteY100" fmla="*/ 585504 h 1977468"/>
                <a:gd name="connsiteX101" fmla="*/ 2388750 w 2682856"/>
                <a:gd name="connsiteY101" fmla="*/ 525702 h 1977468"/>
                <a:gd name="connsiteX102" fmla="*/ 2461177 w 2682856"/>
                <a:gd name="connsiteY102" fmla="*/ 376861 h 1977468"/>
                <a:gd name="connsiteX103" fmla="*/ 2428618 w 2682856"/>
                <a:gd name="connsiteY103" fmla="*/ 273204 h 1977468"/>
                <a:gd name="connsiteX104" fmla="*/ 2335593 w 2682856"/>
                <a:gd name="connsiteY104" fmla="*/ 222705 h 1977468"/>
                <a:gd name="connsiteX105" fmla="*/ 2404698 w 2682856"/>
                <a:gd name="connsiteY105" fmla="*/ 238652 h 1977468"/>
                <a:gd name="connsiteX106" fmla="*/ 2446559 w 2682856"/>
                <a:gd name="connsiteY106" fmla="*/ 243968 h 1977468"/>
                <a:gd name="connsiteX107" fmla="*/ 2443901 w 2682856"/>
                <a:gd name="connsiteY107" fmla="*/ 198120 h 1977468"/>
                <a:gd name="connsiteX108" fmla="*/ 2440579 w 2682856"/>
                <a:gd name="connsiteY108" fmla="*/ 190811 h 1977468"/>
                <a:gd name="connsiteX109" fmla="*/ 2355527 w 2682856"/>
                <a:gd name="connsiteY109" fmla="*/ 33332 h 1977468"/>
                <a:gd name="connsiteX110" fmla="*/ 2344896 w 2682856"/>
                <a:gd name="connsiteY110" fmla="*/ 773 h 1977468"/>
                <a:gd name="connsiteX111" fmla="*/ 2534933 w 2682856"/>
                <a:gd name="connsiteY111" fmla="*/ 108 h 1977468"/>
                <a:gd name="connsiteX112" fmla="*/ 2045222 w 2682856"/>
                <a:gd name="connsiteY112" fmla="*/ 108 h 1977468"/>
                <a:gd name="connsiteX113" fmla="*/ 2071801 w 2682856"/>
                <a:gd name="connsiteY113" fmla="*/ 1437 h 1977468"/>
                <a:gd name="connsiteX114" fmla="*/ 2114327 w 2682856"/>
                <a:gd name="connsiteY114" fmla="*/ 42634 h 1977468"/>
                <a:gd name="connsiteX115" fmla="*/ 2031933 w 2682856"/>
                <a:gd name="connsiteY115" fmla="*/ 51272 h 1977468"/>
                <a:gd name="connsiteX116" fmla="*/ 1949539 w 2682856"/>
                <a:gd name="connsiteY116" fmla="*/ 115725 h 1977468"/>
                <a:gd name="connsiteX117" fmla="*/ 1930269 w 2682856"/>
                <a:gd name="connsiteY117" fmla="*/ 265230 h 1977468"/>
                <a:gd name="connsiteX118" fmla="*/ 1926947 w 2682856"/>
                <a:gd name="connsiteY118" fmla="*/ 354933 h 1977468"/>
                <a:gd name="connsiteX119" fmla="*/ 1908342 w 2682856"/>
                <a:gd name="connsiteY119" fmla="*/ 462577 h 1977468"/>
                <a:gd name="connsiteX120" fmla="*/ 1894388 w 2682856"/>
                <a:gd name="connsiteY120" fmla="*/ 620720 h 1977468"/>
                <a:gd name="connsiteX121" fmla="*/ 1895052 w 2682856"/>
                <a:gd name="connsiteY121" fmla="*/ 644641 h 1977468"/>
                <a:gd name="connsiteX122" fmla="*/ 1914986 w 2682856"/>
                <a:gd name="connsiteY122" fmla="*/ 769562 h 1977468"/>
                <a:gd name="connsiteX123" fmla="*/ 1934256 w 2682856"/>
                <a:gd name="connsiteY123" fmla="*/ 824713 h 1977468"/>
                <a:gd name="connsiteX124" fmla="*/ 1940236 w 2682856"/>
                <a:gd name="connsiteY124" fmla="*/ 877870 h 1977468"/>
                <a:gd name="connsiteX125" fmla="*/ 1943559 w 2682856"/>
                <a:gd name="connsiteY125" fmla="*/ 940330 h 1977468"/>
                <a:gd name="connsiteX126" fmla="*/ 1986084 w 2682856"/>
                <a:gd name="connsiteY126" fmla="*/ 1091164 h 1977468"/>
                <a:gd name="connsiteX127" fmla="*/ 2001367 w 2682856"/>
                <a:gd name="connsiteY127" fmla="*/ 1217413 h 1977468"/>
                <a:gd name="connsiteX128" fmla="*/ 2016650 w 2682856"/>
                <a:gd name="connsiteY128" fmla="*/ 1265919 h 1977468"/>
                <a:gd name="connsiteX129" fmla="*/ 2039242 w 2682856"/>
                <a:gd name="connsiteY129" fmla="*/ 1388181 h 1977468"/>
                <a:gd name="connsiteX130" fmla="*/ 2057182 w 2682856"/>
                <a:gd name="connsiteY130" fmla="*/ 1418746 h 1977468"/>
                <a:gd name="connsiteX131" fmla="*/ 2128945 w 2682856"/>
                <a:gd name="connsiteY131" fmla="*/ 1484529 h 1977468"/>
                <a:gd name="connsiteX132" fmla="*/ 2191405 w 2682856"/>
                <a:gd name="connsiteY132" fmla="*/ 1634698 h 1977468"/>
                <a:gd name="connsiteX133" fmla="*/ 2191405 w 2682856"/>
                <a:gd name="connsiteY133" fmla="*/ 1643336 h 1977468"/>
                <a:gd name="connsiteX134" fmla="*/ 2101702 w 2682856"/>
                <a:gd name="connsiteY134" fmla="*/ 1589514 h 1977468"/>
                <a:gd name="connsiteX135" fmla="*/ 1705015 w 2682856"/>
                <a:gd name="connsiteY135" fmla="*/ 1521739 h 1977468"/>
                <a:gd name="connsiteX136" fmla="*/ 1283077 w 2682856"/>
                <a:gd name="connsiteY136" fmla="*/ 1509114 h 1977468"/>
                <a:gd name="connsiteX137" fmla="*/ 1054500 w 2682856"/>
                <a:gd name="connsiteY137" fmla="*/ 1529712 h 1977468"/>
                <a:gd name="connsiteX138" fmla="*/ 1017290 w 2682856"/>
                <a:gd name="connsiteY138" fmla="*/ 1532370 h 1977468"/>
                <a:gd name="connsiteX139" fmla="*/ 1002672 w 2682856"/>
                <a:gd name="connsiteY139" fmla="*/ 1491838 h 1977468"/>
                <a:gd name="connsiteX140" fmla="*/ 976093 w 2682856"/>
                <a:gd name="connsiteY140" fmla="*/ 1465259 h 1977468"/>
                <a:gd name="connsiteX141" fmla="*/ 985396 w 2682856"/>
                <a:gd name="connsiteY141" fmla="*/ 1428713 h 1977468"/>
                <a:gd name="connsiteX142" fmla="*/ 1027257 w 2682856"/>
                <a:gd name="connsiteY142" fmla="*/ 1412102 h 1977468"/>
                <a:gd name="connsiteX143" fmla="*/ 1037889 w 2682856"/>
                <a:gd name="connsiteY143" fmla="*/ 1389510 h 1977468"/>
                <a:gd name="connsiteX144" fmla="*/ 1019948 w 2682856"/>
                <a:gd name="connsiteY144" fmla="*/ 1380872 h 1977468"/>
                <a:gd name="connsiteX145" fmla="*/ 977422 w 2682856"/>
                <a:gd name="connsiteY145" fmla="*/ 1376221 h 1977468"/>
                <a:gd name="connsiteX146" fmla="*/ 814628 w 2682856"/>
                <a:gd name="connsiteY146" fmla="*/ 1376885 h 1977468"/>
                <a:gd name="connsiteX147" fmla="*/ 789378 w 2682856"/>
                <a:gd name="connsiteY147" fmla="*/ 1372234 h 1977468"/>
                <a:gd name="connsiteX148" fmla="*/ 938219 w 2682856"/>
                <a:gd name="connsiteY148" fmla="*/ 1277879 h 1977468"/>
                <a:gd name="connsiteX149" fmla="*/ 863134 w 2682856"/>
                <a:gd name="connsiteY149" fmla="*/ 1222729 h 1977468"/>
                <a:gd name="connsiteX150" fmla="*/ 865127 w 2682856"/>
                <a:gd name="connsiteY150" fmla="*/ 1153624 h 1977468"/>
                <a:gd name="connsiteX151" fmla="*/ 889713 w 2682856"/>
                <a:gd name="connsiteY151" fmla="*/ 1095815 h 1977468"/>
                <a:gd name="connsiteX152" fmla="*/ 958153 w 2682856"/>
                <a:gd name="connsiteY152" fmla="*/ 1070566 h 1977468"/>
                <a:gd name="connsiteX153" fmla="*/ 867785 w 2682856"/>
                <a:gd name="connsiteY153" fmla="*/ 1065914 h 1977468"/>
                <a:gd name="connsiteX154" fmla="*/ 853167 w 2682856"/>
                <a:gd name="connsiteY154" fmla="*/ 1029369 h 1977468"/>
                <a:gd name="connsiteX155" fmla="*/ 879746 w 2682856"/>
                <a:gd name="connsiteY155" fmla="*/ 1000132 h 1977468"/>
                <a:gd name="connsiteX156" fmla="*/ 952837 w 2682856"/>
                <a:gd name="connsiteY156" fmla="*/ 972224 h 1977468"/>
                <a:gd name="connsiteX157" fmla="*/ 990047 w 2682856"/>
                <a:gd name="connsiteY157" fmla="*/ 971560 h 1977468"/>
                <a:gd name="connsiteX158" fmla="*/ 970778 w 2682856"/>
                <a:gd name="connsiteY158" fmla="*/ 943652 h 1977468"/>
                <a:gd name="connsiteX159" fmla="*/ 914962 w 2682856"/>
                <a:gd name="connsiteY159" fmla="*/ 892488 h 1977468"/>
                <a:gd name="connsiteX160" fmla="*/ 834562 w 2682856"/>
                <a:gd name="connsiteY160" fmla="*/ 857272 h 1977468"/>
                <a:gd name="connsiteX161" fmla="*/ 819944 w 2682856"/>
                <a:gd name="connsiteY161" fmla="*/ 841989 h 1977468"/>
                <a:gd name="connsiteX162" fmla="*/ 841207 w 2682856"/>
                <a:gd name="connsiteY162" fmla="*/ 835344 h 1977468"/>
                <a:gd name="connsiteX163" fmla="*/ 880410 w 2682856"/>
                <a:gd name="connsiteY163" fmla="*/ 826706 h 1977468"/>
                <a:gd name="connsiteX164" fmla="*/ 841871 w 2682856"/>
                <a:gd name="connsiteY164" fmla="*/ 805443 h 1977468"/>
                <a:gd name="connsiteX165" fmla="*/ 929581 w 2682856"/>
                <a:gd name="connsiteY165" fmla="*/ 746970 h 1977468"/>
                <a:gd name="connsiteX166" fmla="*/ 716287 w 2682856"/>
                <a:gd name="connsiteY166" fmla="*/ 601451 h 1977468"/>
                <a:gd name="connsiteX167" fmla="*/ 717616 w 2682856"/>
                <a:gd name="connsiteY167" fmla="*/ 600122 h 1977468"/>
                <a:gd name="connsiteX168" fmla="*/ 897022 w 2682856"/>
                <a:gd name="connsiteY168" fmla="*/ 660588 h 1977468"/>
                <a:gd name="connsiteX169" fmla="*/ 877088 w 2682856"/>
                <a:gd name="connsiteY169" fmla="*/ 560254 h 1977468"/>
                <a:gd name="connsiteX170" fmla="*/ 860476 w 2682856"/>
                <a:gd name="connsiteY170" fmla="*/ 463906 h 1977468"/>
                <a:gd name="connsiteX171" fmla="*/ 858483 w 2682856"/>
                <a:gd name="connsiteY171" fmla="*/ 436663 h 1977468"/>
                <a:gd name="connsiteX172" fmla="*/ 861805 w 2682856"/>
                <a:gd name="connsiteY172" fmla="*/ 393473 h 1977468"/>
                <a:gd name="connsiteX173" fmla="*/ 847851 w 2682856"/>
                <a:gd name="connsiteY173" fmla="*/ 352940 h 1977468"/>
                <a:gd name="connsiteX174" fmla="*/ 845858 w 2682856"/>
                <a:gd name="connsiteY174" fmla="*/ 337657 h 1977468"/>
                <a:gd name="connsiteX175" fmla="*/ 863134 w 2682856"/>
                <a:gd name="connsiteY175" fmla="*/ 338986 h 1977468"/>
                <a:gd name="connsiteX176" fmla="*/ 1007323 w 2682856"/>
                <a:gd name="connsiteY176" fmla="*/ 386163 h 1977468"/>
                <a:gd name="connsiteX177" fmla="*/ 1036560 w 2682856"/>
                <a:gd name="connsiteY177" fmla="*/ 386828 h 1977468"/>
                <a:gd name="connsiteX178" fmla="*/ 993369 w 2682856"/>
                <a:gd name="connsiteY178" fmla="*/ 350947 h 1977468"/>
                <a:gd name="connsiteX179" fmla="*/ 608643 w 2682856"/>
                <a:gd name="connsiteY179" fmla="*/ 2101 h 1977468"/>
                <a:gd name="connsiteX180" fmla="*/ 772102 w 2682856"/>
                <a:gd name="connsiteY180" fmla="*/ 1437 h 1977468"/>
                <a:gd name="connsiteX181" fmla="*/ 2045222 w 2682856"/>
                <a:gd name="connsiteY181" fmla="*/ 108 h 197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2682856" h="1977468">
                  <a:moveTo>
                    <a:pt x="1049185" y="392144"/>
                  </a:moveTo>
                  <a:cubicBezTo>
                    <a:pt x="1048520" y="392808"/>
                    <a:pt x="1047856" y="392808"/>
                    <a:pt x="1047191" y="393473"/>
                  </a:cubicBezTo>
                  <a:cubicBezTo>
                    <a:pt x="1047856" y="394137"/>
                    <a:pt x="1047856" y="394802"/>
                    <a:pt x="1048520" y="395466"/>
                  </a:cubicBezTo>
                  <a:cubicBezTo>
                    <a:pt x="1049185" y="394802"/>
                    <a:pt x="1050514" y="394137"/>
                    <a:pt x="1051178" y="393473"/>
                  </a:cubicBezTo>
                  <a:cubicBezTo>
                    <a:pt x="1050514" y="392808"/>
                    <a:pt x="1049849" y="392808"/>
                    <a:pt x="1049185" y="392144"/>
                  </a:cubicBezTo>
                  <a:close/>
                  <a:moveTo>
                    <a:pt x="396678" y="164896"/>
                  </a:moveTo>
                  <a:cubicBezTo>
                    <a:pt x="380731" y="181508"/>
                    <a:pt x="380731" y="199448"/>
                    <a:pt x="380731" y="217389"/>
                  </a:cubicBezTo>
                  <a:cubicBezTo>
                    <a:pt x="379402" y="281842"/>
                    <a:pt x="400000" y="345631"/>
                    <a:pt x="381395" y="410749"/>
                  </a:cubicBezTo>
                  <a:cubicBezTo>
                    <a:pt x="377408" y="425368"/>
                    <a:pt x="390033" y="435335"/>
                    <a:pt x="398007" y="445967"/>
                  </a:cubicBezTo>
                  <a:cubicBezTo>
                    <a:pt x="399336" y="447959"/>
                    <a:pt x="404651" y="448624"/>
                    <a:pt x="404651" y="448624"/>
                  </a:cubicBezTo>
                  <a:cubicBezTo>
                    <a:pt x="412625" y="430684"/>
                    <a:pt x="428572" y="439986"/>
                    <a:pt x="441197" y="437327"/>
                  </a:cubicBezTo>
                  <a:cubicBezTo>
                    <a:pt x="448506" y="435999"/>
                    <a:pt x="451164" y="433342"/>
                    <a:pt x="449171" y="424703"/>
                  </a:cubicBezTo>
                  <a:cubicBezTo>
                    <a:pt x="441862" y="380183"/>
                    <a:pt x="443855" y="334335"/>
                    <a:pt x="427908" y="291145"/>
                  </a:cubicBezTo>
                  <a:cubicBezTo>
                    <a:pt x="413289" y="251277"/>
                    <a:pt x="413289" y="208086"/>
                    <a:pt x="396678" y="164896"/>
                  </a:cubicBezTo>
                  <a:close/>
                  <a:moveTo>
                    <a:pt x="412625" y="1437"/>
                  </a:moveTo>
                  <a:cubicBezTo>
                    <a:pt x="423256" y="36654"/>
                    <a:pt x="427243" y="73199"/>
                    <a:pt x="427243" y="109081"/>
                  </a:cubicBezTo>
                  <a:cubicBezTo>
                    <a:pt x="427908" y="190146"/>
                    <a:pt x="453822" y="264566"/>
                    <a:pt x="477743" y="338986"/>
                  </a:cubicBezTo>
                  <a:cubicBezTo>
                    <a:pt x="488374" y="373539"/>
                    <a:pt x="487045" y="406762"/>
                    <a:pt x="487045" y="441315"/>
                  </a:cubicBezTo>
                  <a:cubicBezTo>
                    <a:pt x="487045" y="481848"/>
                    <a:pt x="499006" y="520387"/>
                    <a:pt x="507644" y="558926"/>
                  </a:cubicBezTo>
                  <a:cubicBezTo>
                    <a:pt x="514288" y="588163"/>
                    <a:pt x="513624" y="618064"/>
                    <a:pt x="528907" y="645971"/>
                  </a:cubicBezTo>
                  <a:cubicBezTo>
                    <a:pt x="538874" y="665241"/>
                    <a:pt x="522262" y="689161"/>
                    <a:pt x="524920" y="711753"/>
                  </a:cubicBezTo>
                  <a:cubicBezTo>
                    <a:pt x="526249" y="722385"/>
                    <a:pt x="524255" y="734345"/>
                    <a:pt x="534887" y="740325"/>
                  </a:cubicBezTo>
                  <a:cubicBezTo>
                    <a:pt x="564124" y="755608"/>
                    <a:pt x="564788" y="781522"/>
                    <a:pt x="564788" y="810095"/>
                  </a:cubicBezTo>
                  <a:cubicBezTo>
                    <a:pt x="564124" y="820726"/>
                    <a:pt x="564124" y="831357"/>
                    <a:pt x="564124" y="841989"/>
                  </a:cubicBezTo>
                  <a:cubicBezTo>
                    <a:pt x="505650" y="892488"/>
                    <a:pt x="429901" y="905113"/>
                    <a:pt x="360797" y="931028"/>
                  </a:cubicBezTo>
                  <a:cubicBezTo>
                    <a:pt x="295679" y="955613"/>
                    <a:pt x="228568" y="973553"/>
                    <a:pt x="162785" y="994816"/>
                  </a:cubicBezTo>
                  <a:cubicBezTo>
                    <a:pt x="125575" y="1006777"/>
                    <a:pt x="91023" y="1003454"/>
                    <a:pt x="58464" y="981527"/>
                  </a:cubicBezTo>
                  <a:cubicBezTo>
                    <a:pt x="71089" y="970231"/>
                    <a:pt x="71089" y="954948"/>
                    <a:pt x="71089" y="939666"/>
                  </a:cubicBezTo>
                  <a:cubicBezTo>
                    <a:pt x="71753" y="870561"/>
                    <a:pt x="63780" y="802121"/>
                    <a:pt x="47168" y="735010"/>
                  </a:cubicBezTo>
                  <a:cubicBezTo>
                    <a:pt x="41852" y="712418"/>
                    <a:pt x="45175" y="688497"/>
                    <a:pt x="36537" y="666570"/>
                  </a:cubicBezTo>
                  <a:cubicBezTo>
                    <a:pt x="21918" y="630688"/>
                    <a:pt x="29892" y="589491"/>
                    <a:pt x="12616" y="553610"/>
                  </a:cubicBezTo>
                  <a:cubicBezTo>
                    <a:pt x="11287" y="550952"/>
                    <a:pt x="13280" y="546301"/>
                    <a:pt x="13945" y="542979"/>
                  </a:cubicBezTo>
                  <a:cubicBezTo>
                    <a:pt x="21254" y="513078"/>
                    <a:pt x="37201" y="485835"/>
                    <a:pt x="33214" y="451282"/>
                  </a:cubicBezTo>
                  <a:cubicBezTo>
                    <a:pt x="28563" y="410084"/>
                    <a:pt x="37201" y="367558"/>
                    <a:pt x="31221" y="326361"/>
                  </a:cubicBezTo>
                  <a:cubicBezTo>
                    <a:pt x="27899" y="306427"/>
                    <a:pt x="23247" y="291145"/>
                    <a:pt x="35208" y="273204"/>
                  </a:cubicBezTo>
                  <a:cubicBezTo>
                    <a:pt x="44510" y="259250"/>
                    <a:pt x="36537" y="251941"/>
                    <a:pt x="20589" y="253270"/>
                  </a:cubicBezTo>
                  <a:cubicBezTo>
                    <a:pt x="1984" y="254599"/>
                    <a:pt x="-2667" y="243968"/>
                    <a:pt x="1320" y="230014"/>
                  </a:cubicBezTo>
                  <a:cubicBezTo>
                    <a:pt x="15274" y="182837"/>
                    <a:pt x="21254" y="134330"/>
                    <a:pt x="41852" y="89147"/>
                  </a:cubicBezTo>
                  <a:cubicBezTo>
                    <a:pt x="55142" y="60575"/>
                    <a:pt x="74411" y="33996"/>
                    <a:pt x="81720" y="2101"/>
                  </a:cubicBezTo>
                  <a:cubicBezTo>
                    <a:pt x="192022" y="2101"/>
                    <a:pt x="302323" y="1437"/>
                    <a:pt x="412625" y="1437"/>
                  </a:cubicBezTo>
                  <a:close/>
                  <a:moveTo>
                    <a:pt x="2534933" y="108"/>
                  </a:moveTo>
                  <a:cubicBezTo>
                    <a:pt x="2540913" y="108"/>
                    <a:pt x="2547558" y="-1220"/>
                    <a:pt x="2551545" y="5424"/>
                  </a:cubicBezTo>
                  <a:cubicBezTo>
                    <a:pt x="2587426" y="62568"/>
                    <a:pt x="2626630" y="119048"/>
                    <a:pt x="2629952" y="190146"/>
                  </a:cubicBezTo>
                  <a:cubicBezTo>
                    <a:pt x="2630616" y="212738"/>
                    <a:pt x="2638590" y="233336"/>
                    <a:pt x="2653208" y="251277"/>
                  </a:cubicBezTo>
                  <a:cubicBezTo>
                    <a:pt x="2687761" y="294467"/>
                    <a:pt x="2687761" y="342974"/>
                    <a:pt x="2675136" y="392809"/>
                  </a:cubicBezTo>
                  <a:cubicBezTo>
                    <a:pt x="2669820" y="413407"/>
                    <a:pt x="2669155" y="433341"/>
                    <a:pt x="2670485" y="453940"/>
                  </a:cubicBezTo>
                  <a:cubicBezTo>
                    <a:pt x="2680452" y="576201"/>
                    <a:pt x="2673142" y="697799"/>
                    <a:pt x="2663175" y="819397"/>
                  </a:cubicBezTo>
                  <a:cubicBezTo>
                    <a:pt x="2655866" y="911757"/>
                    <a:pt x="2648557" y="1004783"/>
                    <a:pt x="2660517" y="1097144"/>
                  </a:cubicBezTo>
                  <a:cubicBezTo>
                    <a:pt x="2662511" y="1111098"/>
                    <a:pt x="2661846" y="1126380"/>
                    <a:pt x="2667162" y="1139005"/>
                  </a:cubicBezTo>
                  <a:cubicBezTo>
                    <a:pt x="2682445" y="1175551"/>
                    <a:pt x="2668491" y="1204123"/>
                    <a:pt x="2643241" y="1228044"/>
                  </a:cubicBezTo>
                  <a:cubicBezTo>
                    <a:pt x="2615998" y="1253958"/>
                    <a:pt x="2605367" y="1279872"/>
                    <a:pt x="2629287" y="1313760"/>
                  </a:cubicBezTo>
                  <a:cubicBezTo>
                    <a:pt x="2634603" y="1321069"/>
                    <a:pt x="2635932" y="1332365"/>
                    <a:pt x="2636597" y="1341668"/>
                  </a:cubicBezTo>
                  <a:cubicBezTo>
                    <a:pt x="2642577" y="1464594"/>
                    <a:pt x="2655202" y="1586856"/>
                    <a:pt x="2643906" y="1709782"/>
                  </a:cubicBezTo>
                  <a:cubicBezTo>
                    <a:pt x="2641912" y="1730381"/>
                    <a:pt x="2643906" y="1750979"/>
                    <a:pt x="2643906" y="1771578"/>
                  </a:cubicBezTo>
                  <a:cubicBezTo>
                    <a:pt x="2643906" y="1792176"/>
                    <a:pt x="2647893" y="1812110"/>
                    <a:pt x="2661846" y="1828722"/>
                  </a:cubicBezTo>
                  <a:cubicBezTo>
                    <a:pt x="2648557" y="1857294"/>
                    <a:pt x="2640583" y="1888524"/>
                    <a:pt x="2617992" y="1911781"/>
                  </a:cubicBezTo>
                  <a:cubicBezTo>
                    <a:pt x="2562841" y="1966931"/>
                    <a:pt x="2496394" y="1987530"/>
                    <a:pt x="2419980" y="1972911"/>
                  </a:cubicBezTo>
                  <a:cubicBezTo>
                    <a:pt x="2415329" y="1964273"/>
                    <a:pt x="2406691" y="1962280"/>
                    <a:pt x="2399382" y="1957629"/>
                  </a:cubicBezTo>
                  <a:cubicBezTo>
                    <a:pt x="2390744" y="1911781"/>
                    <a:pt x="2375461" y="1869255"/>
                    <a:pt x="2352869" y="1828058"/>
                  </a:cubicBezTo>
                  <a:cubicBezTo>
                    <a:pt x="2323633" y="1774900"/>
                    <a:pt x="2299047" y="1719085"/>
                    <a:pt x="2302370" y="1655296"/>
                  </a:cubicBezTo>
                  <a:cubicBezTo>
                    <a:pt x="2305028" y="1602803"/>
                    <a:pt x="2302370" y="1550310"/>
                    <a:pt x="2302370" y="1497817"/>
                  </a:cubicBezTo>
                  <a:cubicBezTo>
                    <a:pt x="2348218" y="1568251"/>
                    <a:pt x="2463171" y="1550310"/>
                    <a:pt x="2501710" y="1506456"/>
                  </a:cubicBezTo>
                  <a:cubicBezTo>
                    <a:pt x="2492407" y="1499146"/>
                    <a:pt x="2478454" y="1508449"/>
                    <a:pt x="2468487" y="1495824"/>
                  </a:cubicBezTo>
                  <a:cubicBezTo>
                    <a:pt x="2485763" y="1486522"/>
                    <a:pt x="2509683" y="1479212"/>
                    <a:pt x="2489749" y="1451969"/>
                  </a:cubicBezTo>
                  <a:cubicBezTo>
                    <a:pt x="2485763" y="1445989"/>
                    <a:pt x="2493072" y="1439344"/>
                    <a:pt x="2497723" y="1433364"/>
                  </a:cubicBezTo>
                  <a:cubicBezTo>
                    <a:pt x="2504368" y="1425391"/>
                    <a:pt x="2514335" y="1419410"/>
                    <a:pt x="2518322" y="1408114"/>
                  </a:cubicBezTo>
                  <a:cubicBezTo>
                    <a:pt x="2501710" y="1404792"/>
                    <a:pt x="2487092" y="1422068"/>
                    <a:pt x="2470480" y="1414759"/>
                  </a:cubicBezTo>
                  <a:cubicBezTo>
                    <a:pt x="2470480" y="1405457"/>
                    <a:pt x="2478454" y="1404128"/>
                    <a:pt x="2482440" y="1400141"/>
                  </a:cubicBezTo>
                  <a:cubicBezTo>
                    <a:pt x="2514999" y="1370240"/>
                    <a:pt x="2514999" y="1370904"/>
                    <a:pt x="2484434" y="1339674"/>
                  </a:cubicBezTo>
                  <a:cubicBezTo>
                    <a:pt x="2483769" y="1339010"/>
                    <a:pt x="2483105" y="1338345"/>
                    <a:pt x="2482440" y="1337681"/>
                  </a:cubicBezTo>
                  <a:cubicBezTo>
                    <a:pt x="2462506" y="1321734"/>
                    <a:pt x="2458520" y="1303129"/>
                    <a:pt x="2467822" y="1278543"/>
                  </a:cubicBezTo>
                  <a:cubicBezTo>
                    <a:pt x="2475131" y="1257945"/>
                    <a:pt x="2483769" y="1237346"/>
                    <a:pt x="2484434" y="1214090"/>
                  </a:cubicBezTo>
                  <a:cubicBezTo>
                    <a:pt x="2485098" y="1213426"/>
                    <a:pt x="2485763" y="1212097"/>
                    <a:pt x="2486427" y="1211432"/>
                  </a:cubicBezTo>
                  <a:cubicBezTo>
                    <a:pt x="2485763" y="1212097"/>
                    <a:pt x="2484434" y="1212761"/>
                    <a:pt x="2483769" y="1213426"/>
                  </a:cubicBezTo>
                  <a:cubicBezTo>
                    <a:pt x="2475796" y="1215419"/>
                    <a:pt x="2473802" y="1226050"/>
                    <a:pt x="2461842" y="1226050"/>
                  </a:cubicBezTo>
                  <a:cubicBezTo>
                    <a:pt x="2471144" y="1192163"/>
                    <a:pt x="2479782" y="1159604"/>
                    <a:pt x="2490414" y="1121729"/>
                  </a:cubicBezTo>
                  <a:cubicBezTo>
                    <a:pt x="2453204" y="1139670"/>
                    <a:pt x="2465828" y="1118407"/>
                    <a:pt x="2470480" y="1103788"/>
                  </a:cubicBezTo>
                  <a:cubicBezTo>
                    <a:pt x="2475796" y="1088506"/>
                    <a:pt x="2481776" y="1073887"/>
                    <a:pt x="2487092" y="1058605"/>
                  </a:cubicBezTo>
                  <a:cubicBezTo>
                    <a:pt x="2489749" y="1051960"/>
                    <a:pt x="2491078" y="1045315"/>
                    <a:pt x="2482440" y="1043322"/>
                  </a:cubicBezTo>
                  <a:cubicBezTo>
                    <a:pt x="2450546" y="1036677"/>
                    <a:pt x="2458520" y="1011427"/>
                    <a:pt x="2457191" y="990165"/>
                  </a:cubicBezTo>
                  <a:cubicBezTo>
                    <a:pt x="2456526" y="980198"/>
                    <a:pt x="2462506" y="965579"/>
                    <a:pt x="2453204" y="960264"/>
                  </a:cubicBezTo>
                  <a:cubicBezTo>
                    <a:pt x="2443901" y="955612"/>
                    <a:pt x="2435263" y="968902"/>
                    <a:pt x="2426625" y="973553"/>
                  </a:cubicBezTo>
                  <a:cubicBezTo>
                    <a:pt x="2425296" y="974217"/>
                    <a:pt x="2423967" y="973553"/>
                    <a:pt x="2419980" y="973553"/>
                  </a:cubicBezTo>
                  <a:cubicBezTo>
                    <a:pt x="2421974" y="968902"/>
                    <a:pt x="2423303" y="964915"/>
                    <a:pt x="2425296" y="960928"/>
                  </a:cubicBezTo>
                  <a:cubicBezTo>
                    <a:pt x="2443237" y="929034"/>
                    <a:pt x="2461177" y="897139"/>
                    <a:pt x="2478454" y="865245"/>
                  </a:cubicBezTo>
                  <a:cubicBezTo>
                    <a:pt x="2480447" y="861258"/>
                    <a:pt x="2485763" y="855942"/>
                    <a:pt x="2479782" y="851291"/>
                  </a:cubicBezTo>
                  <a:cubicBezTo>
                    <a:pt x="2477125" y="849298"/>
                    <a:pt x="2471809" y="851291"/>
                    <a:pt x="2467158" y="851955"/>
                  </a:cubicBezTo>
                  <a:cubicBezTo>
                    <a:pt x="2455861" y="853284"/>
                    <a:pt x="2445230" y="863251"/>
                    <a:pt x="2429947" y="855942"/>
                  </a:cubicBezTo>
                  <a:cubicBezTo>
                    <a:pt x="2449881" y="833350"/>
                    <a:pt x="2479118" y="826706"/>
                    <a:pt x="2500381" y="804114"/>
                  </a:cubicBezTo>
                  <a:cubicBezTo>
                    <a:pt x="2483769" y="801456"/>
                    <a:pt x="2471144" y="799462"/>
                    <a:pt x="2458520" y="796805"/>
                  </a:cubicBezTo>
                  <a:cubicBezTo>
                    <a:pt x="2451210" y="794811"/>
                    <a:pt x="2439914" y="800127"/>
                    <a:pt x="2438586" y="788831"/>
                  </a:cubicBezTo>
                  <a:cubicBezTo>
                    <a:pt x="2437921" y="779528"/>
                    <a:pt x="2441908" y="769561"/>
                    <a:pt x="2452539" y="765575"/>
                  </a:cubicBezTo>
                  <a:cubicBezTo>
                    <a:pt x="2457191" y="763581"/>
                    <a:pt x="2462506" y="762252"/>
                    <a:pt x="2464500" y="754279"/>
                  </a:cubicBezTo>
                  <a:cubicBezTo>
                    <a:pt x="2444566" y="749627"/>
                    <a:pt x="2447223" y="737003"/>
                    <a:pt x="2453868" y="722384"/>
                  </a:cubicBezTo>
                  <a:cubicBezTo>
                    <a:pt x="2462506" y="703115"/>
                    <a:pt x="2468487" y="682516"/>
                    <a:pt x="2473802" y="661918"/>
                  </a:cubicBezTo>
                  <a:cubicBezTo>
                    <a:pt x="2496394" y="574873"/>
                    <a:pt x="2487756" y="486498"/>
                    <a:pt x="2489749" y="398789"/>
                  </a:cubicBezTo>
                  <a:cubicBezTo>
                    <a:pt x="2489749" y="392809"/>
                    <a:pt x="2489749" y="386164"/>
                    <a:pt x="2481776" y="380848"/>
                  </a:cubicBezTo>
                  <a:cubicBezTo>
                    <a:pt x="2477789" y="394138"/>
                    <a:pt x="2467822" y="402776"/>
                    <a:pt x="2459184" y="412078"/>
                  </a:cubicBezTo>
                  <a:cubicBezTo>
                    <a:pt x="2449217" y="422045"/>
                    <a:pt x="2445230" y="434670"/>
                    <a:pt x="2447888" y="448624"/>
                  </a:cubicBezTo>
                  <a:cubicBezTo>
                    <a:pt x="2457855" y="498459"/>
                    <a:pt x="2435263" y="540320"/>
                    <a:pt x="2414000" y="582182"/>
                  </a:cubicBezTo>
                  <a:cubicBezTo>
                    <a:pt x="2409349" y="590820"/>
                    <a:pt x="2401375" y="595471"/>
                    <a:pt x="2396059" y="585504"/>
                  </a:cubicBezTo>
                  <a:cubicBezTo>
                    <a:pt x="2386092" y="566899"/>
                    <a:pt x="2375461" y="546965"/>
                    <a:pt x="2388750" y="525702"/>
                  </a:cubicBezTo>
                  <a:cubicBezTo>
                    <a:pt x="2418651" y="479189"/>
                    <a:pt x="2440579" y="428025"/>
                    <a:pt x="2461177" y="376861"/>
                  </a:cubicBezTo>
                  <a:cubicBezTo>
                    <a:pt x="2481776" y="326362"/>
                    <a:pt x="2481111" y="299119"/>
                    <a:pt x="2428618" y="273204"/>
                  </a:cubicBezTo>
                  <a:cubicBezTo>
                    <a:pt x="2397388" y="257257"/>
                    <a:pt x="2366823" y="239317"/>
                    <a:pt x="2335593" y="222705"/>
                  </a:cubicBezTo>
                  <a:cubicBezTo>
                    <a:pt x="2359514" y="225363"/>
                    <a:pt x="2382106" y="233336"/>
                    <a:pt x="2404698" y="238652"/>
                  </a:cubicBezTo>
                  <a:cubicBezTo>
                    <a:pt x="2418651" y="241975"/>
                    <a:pt x="2433270" y="257922"/>
                    <a:pt x="2446559" y="243968"/>
                  </a:cubicBezTo>
                  <a:cubicBezTo>
                    <a:pt x="2459184" y="230679"/>
                    <a:pt x="2445894" y="213402"/>
                    <a:pt x="2443901" y="198120"/>
                  </a:cubicBezTo>
                  <a:cubicBezTo>
                    <a:pt x="2443237" y="195462"/>
                    <a:pt x="2441908" y="193468"/>
                    <a:pt x="2440579" y="190811"/>
                  </a:cubicBezTo>
                  <a:cubicBezTo>
                    <a:pt x="2414000" y="137653"/>
                    <a:pt x="2388086" y="83831"/>
                    <a:pt x="2355527" y="33332"/>
                  </a:cubicBezTo>
                  <a:cubicBezTo>
                    <a:pt x="2348882" y="24694"/>
                    <a:pt x="2342902" y="14727"/>
                    <a:pt x="2344896" y="773"/>
                  </a:cubicBezTo>
                  <a:cubicBezTo>
                    <a:pt x="2408020" y="773"/>
                    <a:pt x="2471809" y="108"/>
                    <a:pt x="2534933" y="108"/>
                  </a:cubicBezTo>
                  <a:close/>
                  <a:moveTo>
                    <a:pt x="2045222" y="108"/>
                  </a:moveTo>
                  <a:cubicBezTo>
                    <a:pt x="2053860" y="108"/>
                    <a:pt x="2063163" y="772"/>
                    <a:pt x="2071801" y="1437"/>
                  </a:cubicBezTo>
                  <a:cubicBezTo>
                    <a:pt x="2083097" y="18713"/>
                    <a:pt x="2101702" y="27351"/>
                    <a:pt x="2114327" y="42634"/>
                  </a:cubicBezTo>
                  <a:cubicBezTo>
                    <a:pt x="2087083" y="45956"/>
                    <a:pt x="2059176" y="51936"/>
                    <a:pt x="2031933" y="51272"/>
                  </a:cubicBezTo>
                  <a:cubicBezTo>
                    <a:pt x="1985420" y="49943"/>
                    <a:pt x="1965486" y="82502"/>
                    <a:pt x="1949539" y="115725"/>
                  </a:cubicBezTo>
                  <a:cubicBezTo>
                    <a:pt x="1927611" y="162238"/>
                    <a:pt x="1923625" y="214731"/>
                    <a:pt x="1930269" y="265230"/>
                  </a:cubicBezTo>
                  <a:cubicBezTo>
                    <a:pt x="1934920" y="296460"/>
                    <a:pt x="1934256" y="325032"/>
                    <a:pt x="1926947" y="354933"/>
                  </a:cubicBezTo>
                  <a:cubicBezTo>
                    <a:pt x="1917644" y="390150"/>
                    <a:pt x="1919638" y="428689"/>
                    <a:pt x="1908342" y="462577"/>
                  </a:cubicBezTo>
                  <a:cubicBezTo>
                    <a:pt x="1891066" y="515070"/>
                    <a:pt x="1899039" y="568227"/>
                    <a:pt x="1894388" y="620720"/>
                  </a:cubicBezTo>
                  <a:cubicBezTo>
                    <a:pt x="1893724" y="628694"/>
                    <a:pt x="1891730" y="637996"/>
                    <a:pt x="1895052" y="644641"/>
                  </a:cubicBezTo>
                  <a:cubicBezTo>
                    <a:pt x="1916980" y="683845"/>
                    <a:pt x="1909006" y="727701"/>
                    <a:pt x="1914986" y="769562"/>
                  </a:cubicBezTo>
                  <a:cubicBezTo>
                    <a:pt x="1917644" y="789496"/>
                    <a:pt x="1922960" y="808101"/>
                    <a:pt x="1934256" y="824713"/>
                  </a:cubicBezTo>
                  <a:cubicBezTo>
                    <a:pt x="1945552" y="841324"/>
                    <a:pt x="1950868" y="862587"/>
                    <a:pt x="1940236" y="877870"/>
                  </a:cubicBezTo>
                  <a:cubicBezTo>
                    <a:pt x="1924953" y="901791"/>
                    <a:pt x="1934256" y="920396"/>
                    <a:pt x="1943559" y="940330"/>
                  </a:cubicBezTo>
                  <a:cubicBezTo>
                    <a:pt x="1966815" y="988172"/>
                    <a:pt x="1982098" y="1039336"/>
                    <a:pt x="1986084" y="1091164"/>
                  </a:cubicBezTo>
                  <a:cubicBezTo>
                    <a:pt x="1989407" y="1133690"/>
                    <a:pt x="1991400" y="1175551"/>
                    <a:pt x="2001367" y="1217413"/>
                  </a:cubicBezTo>
                  <a:cubicBezTo>
                    <a:pt x="2005354" y="1234025"/>
                    <a:pt x="2010005" y="1249972"/>
                    <a:pt x="2016650" y="1265919"/>
                  </a:cubicBezTo>
                  <a:cubicBezTo>
                    <a:pt x="2033926" y="1304458"/>
                    <a:pt x="2043893" y="1344990"/>
                    <a:pt x="2039242" y="1388181"/>
                  </a:cubicBezTo>
                  <a:cubicBezTo>
                    <a:pt x="2037248" y="1403464"/>
                    <a:pt x="2041235" y="1416089"/>
                    <a:pt x="2057182" y="1418746"/>
                  </a:cubicBezTo>
                  <a:cubicBezTo>
                    <a:pt x="2096386" y="1424062"/>
                    <a:pt x="2114327" y="1455292"/>
                    <a:pt x="2128945" y="1484529"/>
                  </a:cubicBezTo>
                  <a:cubicBezTo>
                    <a:pt x="2153530" y="1533035"/>
                    <a:pt x="2170806" y="1584863"/>
                    <a:pt x="2191405" y="1634698"/>
                  </a:cubicBezTo>
                  <a:cubicBezTo>
                    <a:pt x="2193398" y="1636027"/>
                    <a:pt x="2192069" y="1640014"/>
                    <a:pt x="2191405" y="1643336"/>
                  </a:cubicBezTo>
                  <a:cubicBezTo>
                    <a:pt x="2169477" y="1612106"/>
                    <a:pt x="2135590" y="1600146"/>
                    <a:pt x="2101702" y="1589514"/>
                  </a:cubicBezTo>
                  <a:cubicBezTo>
                    <a:pt x="1972131" y="1550975"/>
                    <a:pt x="1839902" y="1530377"/>
                    <a:pt x="1705015" y="1521739"/>
                  </a:cubicBezTo>
                  <a:cubicBezTo>
                    <a:pt x="1564812" y="1512436"/>
                    <a:pt x="1423945" y="1505792"/>
                    <a:pt x="1283077" y="1509114"/>
                  </a:cubicBezTo>
                  <a:cubicBezTo>
                    <a:pt x="1206663" y="1511107"/>
                    <a:pt x="1130250" y="1519745"/>
                    <a:pt x="1054500" y="1529712"/>
                  </a:cubicBezTo>
                  <a:cubicBezTo>
                    <a:pt x="1041876" y="1531041"/>
                    <a:pt x="1029915" y="1531041"/>
                    <a:pt x="1017290" y="1532370"/>
                  </a:cubicBezTo>
                  <a:cubicBezTo>
                    <a:pt x="1020613" y="1515759"/>
                    <a:pt x="1015297" y="1503134"/>
                    <a:pt x="1002672" y="1491838"/>
                  </a:cubicBezTo>
                  <a:cubicBezTo>
                    <a:pt x="993369" y="1483864"/>
                    <a:pt x="984731" y="1474562"/>
                    <a:pt x="976093" y="1465259"/>
                  </a:cubicBezTo>
                  <a:cubicBezTo>
                    <a:pt x="959482" y="1446654"/>
                    <a:pt x="962140" y="1437351"/>
                    <a:pt x="985396" y="1428713"/>
                  </a:cubicBezTo>
                  <a:cubicBezTo>
                    <a:pt x="999350" y="1423398"/>
                    <a:pt x="1015297" y="1422069"/>
                    <a:pt x="1027257" y="1412102"/>
                  </a:cubicBezTo>
                  <a:cubicBezTo>
                    <a:pt x="1034566" y="1406122"/>
                    <a:pt x="1040547" y="1399477"/>
                    <a:pt x="1037889" y="1389510"/>
                  </a:cubicBezTo>
                  <a:cubicBezTo>
                    <a:pt x="1035231" y="1380207"/>
                    <a:pt x="1026593" y="1383530"/>
                    <a:pt x="1019948" y="1380872"/>
                  </a:cubicBezTo>
                  <a:cubicBezTo>
                    <a:pt x="1005994" y="1376221"/>
                    <a:pt x="992041" y="1376221"/>
                    <a:pt x="977422" y="1376221"/>
                  </a:cubicBezTo>
                  <a:cubicBezTo>
                    <a:pt x="922936" y="1376221"/>
                    <a:pt x="868450" y="1376885"/>
                    <a:pt x="814628" y="1376885"/>
                  </a:cubicBezTo>
                  <a:cubicBezTo>
                    <a:pt x="805990" y="1376885"/>
                    <a:pt x="796687" y="1380207"/>
                    <a:pt x="789378" y="1372234"/>
                  </a:cubicBezTo>
                  <a:cubicBezTo>
                    <a:pt x="828582" y="1327714"/>
                    <a:pt x="874430" y="1293827"/>
                    <a:pt x="938219" y="1277879"/>
                  </a:cubicBezTo>
                  <a:cubicBezTo>
                    <a:pt x="899015" y="1271235"/>
                    <a:pt x="870443" y="1257945"/>
                    <a:pt x="863134" y="1222729"/>
                  </a:cubicBezTo>
                  <a:cubicBezTo>
                    <a:pt x="859147" y="1200801"/>
                    <a:pt x="858483" y="1176216"/>
                    <a:pt x="865127" y="1153624"/>
                  </a:cubicBezTo>
                  <a:cubicBezTo>
                    <a:pt x="871108" y="1133690"/>
                    <a:pt x="856489" y="1105118"/>
                    <a:pt x="889713" y="1095815"/>
                  </a:cubicBezTo>
                  <a:cubicBezTo>
                    <a:pt x="910311" y="1089835"/>
                    <a:pt x="930245" y="1081197"/>
                    <a:pt x="958153" y="1070566"/>
                  </a:cubicBezTo>
                  <a:cubicBezTo>
                    <a:pt x="922271" y="1072559"/>
                    <a:pt x="895028" y="1070566"/>
                    <a:pt x="867785" y="1065914"/>
                  </a:cubicBezTo>
                  <a:cubicBezTo>
                    <a:pt x="845858" y="1062592"/>
                    <a:pt x="839878" y="1046645"/>
                    <a:pt x="853167" y="1029369"/>
                  </a:cubicBezTo>
                  <a:cubicBezTo>
                    <a:pt x="861141" y="1018737"/>
                    <a:pt x="873101" y="1010764"/>
                    <a:pt x="879746" y="1000132"/>
                  </a:cubicBezTo>
                  <a:cubicBezTo>
                    <a:pt x="897022" y="970896"/>
                    <a:pt x="921607" y="963586"/>
                    <a:pt x="952837" y="972224"/>
                  </a:cubicBezTo>
                  <a:cubicBezTo>
                    <a:pt x="965462" y="975547"/>
                    <a:pt x="984067" y="980863"/>
                    <a:pt x="990047" y="971560"/>
                  </a:cubicBezTo>
                  <a:cubicBezTo>
                    <a:pt x="997356" y="960264"/>
                    <a:pt x="979416" y="950962"/>
                    <a:pt x="970778" y="943652"/>
                  </a:cubicBezTo>
                  <a:cubicBezTo>
                    <a:pt x="951508" y="927041"/>
                    <a:pt x="942870" y="898469"/>
                    <a:pt x="914962" y="892488"/>
                  </a:cubicBezTo>
                  <a:cubicBezTo>
                    <a:pt x="885726" y="886508"/>
                    <a:pt x="859812" y="872554"/>
                    <a:pt x="834562" y="857272"/>
                  </a:cubicBezTo>
                  <a:cubicBezTo>
                    <a:pt x="828582" y="853285"/>
                    <a:pt x="816621" y="851956"/>
                    <a:pt x="819944" y="841989"/>
                  </a:cubicBezTo>
                  <a:cubicBezTo>
                    <a:pt x="822601" y="832686"/>
                    <a:pt x="833897" y="837338"/>
                    <a:pt x="841207" y="835344"/>
                  </a:cubicBezTo>
                  <a:cubicBezTo>
                    <a:pt x="854496" y="831357"/>
                    <a:pt x="877752" y="844647"/>
                    <a:pt x="880410" y="826706"/>
                  </a:cubicBezTo>
                  <a:cubicBezTo>
                    <a:pt x="883068" y="807437"/>
                    <a:pt x="857154" y="812088"/>
                    <a:pt x="841871" y="805443"/>
                  </a:cubicBezTo>
                  <a:cubicBezTo>
                    <a:pt x="867785" y="780858"/>
                    <a:pt x="900344" y="766903"/>
                    <a:pt x="929581" y="746970"/>
                  </a:cubicBezTo>
                  <a:cubicBezTo>
                    <a:pt x="843864" y="717734"/>
                    <a:pt x="782733" y="655273"/>
                    <a:pt x="716287" y="601451"/>
                  </a:cubicBezTo>
                  <a:lnTo>
                    <a:pt x="717616" y="600122"/>
                  </a:lnTo>
                  <a:cubicBezTo>
                    <a:pt x="777418" y="616069"/>
                    <a:pt x="832568" y="647963"/>
                    <a:pt x="897022" y="660588"/>
                  </a:cubicBezTo>
                  <a:cubicBezTo>
                    <a:pt x="886390" y="624707"/>
                    <a:pt x="875094" y="593477"/>
                    <a:pt x="877088" y="560254"/>
                  </a:cubicBezTo>
                  <a:cubicBezTo>
                    <a:pt x="879081" y="527030"/>
                    <a:pt x="876423" y="494472"/>
                    <a:pt x="860476" y="463906"/>
                  </a:cubicBezTo>
                  <a:cubicBezTo>
                    <a:pt x="855825" y="455268"/>
                    <a:pt x="849845" y="442643"/>
                    <a:pt x="858483" y="436663"/>
                  </a:cubicBezTo>
                  <a:cubicBezTo>
                    <a:pt x="879081" y="422045"/>
                    <a:pt x="869779" y="409420"/>
                    <a:pt x="861805" y="393473"/>
                  </a:cubicBezTo>
                  <a:cubicBezTo>
                    <a:pt x="855160" y="380848"/>
                    <a:pt x="852502" y="366894"/>
                    <a:pt x="847851" y="352940"/>
                  </a:cubicBezTo>
                  <a:cubicBezTo>
                    <a:pt x="846522" y="348289"/>
                    <a:pt x="841871" y="342309"/>
                    <a:pt x="845858" y="337657"/>
                  </a:cubicBezTo>
                  <a:cubicBezTo>
                    <a:pt x="851174" y="331013"/>
                    <a:pt x="857818" y="336993"/>
                    <a:pt x="863134" y="338986"/>
                  </a:cubicBezTo>
                  <a:cubicBezTo>
                    <a:pt x="911640" y="354269"/>
                    <a:pt x="959482" y="370881"/>
                    <a:pt x="1007323" y="386163"/>
                  </a:cubicBezTo>
                  <a:cubicBezTo>
                    <a:pt x="1015961" y="388821"/>
                    <a:pt x="1024599" y="396130"/>
                    <a:pt x="1036560" y="386828"/>
                  </a:cubicBezTo>
                  <a:cubicBezTo>
                    <a:pt x="1021942" y="374203"/>
                    <a:pt x="1007323" y="363572"/>
                    <a:pt x="993369" y="350947"/>
                  </a:cubicBezTo>
                  <a:cubicBezTo>
                    <a:pt x="863798" y="235994"/>
                    <a:pt x="745523" y="109081"/>
                    <a:pt x="608643" y="2101"/>
                  </a:cubicBezTo>
                  <a:cubicBezTo>
                    <a:pt x="663129" y="2101"/>
                    <a:pt x="717616" y="1437"/>
                    <a:pt x="772102" y="1437"/>
                  </a:cubicBezTo>
                  <a:cubicBezTo>
                    <a:pt x="1198025" y="108"/>
                    <a:pt x="1621292" y="108"/>
                    <a:pt x="2045222" y="108"/>
                  </a:cubicBezTo>
                  <a:close/>
                </a:path>
              </a:pathLst>
            </a:custGeom>
            <a:solidFill>
              <a:schemeClr val="accent4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7E51B6-FC76-404F-85B6-8DD9A7DD647F}"/>
                </a:ext>
              </a:extLst>
            </p:cNvPr>
            <p:cNvSpPr/>
            <p:nvPr/>
          </p:nvSpPr>
          <p:spPr>
            <a:xfrm>
              <a:off x="1790993" y="4017568"/>
              <a:ext cx="644533" cy="1681102"/>
            </a:xfrm>
            <a:custGeom>
              <a:avLst/>
              <a:gdLst>
                <a:gd name="connsiteX0" fmla="*/ 407318 w 644533"/>
                <a:gd name="connsiteY0" fmla="*/ 665 h 1681101"/>
                <a:gd name="connsiteX1" fmla="*/ 428581 w 644533"/>
                <a:gd name="connsiteY1" fmla="*/ 2658 h 1681101"/>
                <a:gd name="connsiteX2" fmla="*/ 457153 w 644533"/>
                <a:gd name="connsiteY2" fmla="*/ 35881 h 1681101"/>
                <a:gd name="connsiteX3" fmla="*/ 465792 w 644533"/>
                <a:gd name="connsiteY3" fmla="*/ 63124 h 1681101"/>
                <a:gd name="connsiteX4" fmla="*/ 487719 w 644533"/>
                <a:gd name="connsiteY4" fmla="*/ 54486 h 1681101"/>
                <a:gd name="connsiteX5" fmla="*/ 510311 w 644533"/>
                <a:gd name="connsiteY5" fmla="*/ 56480 h 1681101"/>
                <a:gd name="connsiteX6" fmla="*/ 559481 w 644533"/>
                <a:gd name="connsiteY6" fmla="*/ 128242 h 1681101"/>
                <a:gd name="connsiteX7" fmla="*/ 578751 w 644533"/>
                <a:gd name="connsiteY7" fmla="*/ 241201 h 1681101"/>
                <a:gd name="connsiteX8" fmla="*/ 558817 w 644533"/>
                <a:gd name="connsiteY8" fmla="*/ 265123 h 1681101"/>
                <a:gd name="connsiteX9" fmla="*/ 537554 w 644533"/>
                <a:gd name="connsiteY9" fmla="*/ 283063 h 1681101"/>
                <a:gd name="connsiteX10" fmla="*/ 558152 w 644533"/>
                <a:gd name="connsiteY10" fmla="*/ 301668 h 1681101"/>
                <a:gd name="connsiteX11" fmla="*/ 581409 w 644533"/>
                <a:gd name="connsiteY11" fmla="*/ 325589 h 1681101"/>
                <a:gd name="connsiteX12" fmla="*/ 558817 w 644533"/>
                <a:gd name="connsiteY12" fmla="*/ 445858 h 1681101"/>
                <a:gd name="connsiteX13" fmla="*/ 518949 w 644533"/>
                <a:gd name="connsiteY13" fmla="*/ 473765 h 1681101"/>
                <a:gd name="connsiteX14" fmla="*/ 496357 w 644533"/>
                <a:gd name="connsiteY14" fmla="*/ 476423 h 1681101"/>
                <a:gd name="connsiteX15" fmla="*/ 504331 w 644533"/>
                <a:gd name="connsiteY15" fmla="*/ 488383 h 1681101"/>
                <a:gd name="connsiteX16" fmla="*/ 512304 w 644533"/>
                <a:gd name="connsiteY16" fmla="*/ 520942 h 1681101"/>
                <a:gd name="connsiteX17" fmla="*/ 464463 w 644533"/>
                <a:gd name="connsiteY17" fmla="*/ 648520 h 1681101"/>
                <a:gd name="connsiteX18" fmla="*/ 471772 w 644533"/>
                <a:gd name="connsiteY18" fmla="*/ 763473 h 1681101"/>
                <a:gd name="connsiteX19" fmla="*/ 463134 w 644533"/>
                <a:gd name="connsiteY19" fmla="*/ 802012 h 1681101"/>
                <a:gd name="connsiteX20" fmla="*/ 464463 w 644533"/>
                <a:gd name="connsiteY20" fmla="*/ 819288 h 1681101"/>
                <a:gd name="connsiteX21" fmla="*/ 546192 w 644533"/>
                <a:gd name="connsiteY21" fmla="*/ 883077 h 1681101"/>
                <a:gd name="connsiteX22" fmla="*/ 582073 w 644533"/>
                <a:gd name="connsiteY22" fmla="*/ 974773 h 1681101"/>
                <a:gd name="connsiteX23" fmla="*/ 607323 w 644533"/>
                <a:gd name="connsiteY23" fmla="*/ 1013312 h 1681101"/>
                <a:gd name="connsiteX24" fmla="*/ 621277 w 644533"/>
                <a:gd name="connsiteY24" fmla="*/ 1029924 h 1681101"/>
                <a:gd name="connsiteX25" fmla="*/ 641211 w 644533"/>
                <a:gd name="connsiteY25" fmla="*/ 1093713 h 1681101"/>
                <a:gd name="connsiteX26" fmla="*/ 633237 w 644533"/>
                <a:gd name="connsiteY26" fmla="*/ 1128265 h 1681101"/>
                <a:gd name="connsiteX27" fmla="*/ 636560 w 644533"/>
                <a:gd name="connsiteY27" fmla="*/ 1163482 h 1681101"/>
                <a:gd name="connsiteX28" fmla="*/ 644533 w 644533"/>
                <a:gd name="connsiteY28" fmla="*/ 1184745 h 1681101"/>
                <a:gd name="connsiteX29" fmla="*/ 644533 w 644533"/>
                <a:gd name="connsiteY29" fmla="*/ 1272455 h 1681101"/>
                <a:gd name="connsiteX30" fmla="*/ 623935 w 644533"/>
                <a:gd name="connsiteY30" fmla="*/ 1300362 h 1681101"/>
                <a:gd name="connsiteX31" fmla="*/ 619283 w 644533"/>
                <a:gd name="connsiteY31" fmla="*/ 1340230 h 1681101"/>
                <a:gd name="connsiteX32" fmla="*/ 632573 w 644533"/>
                <a:gd name="connsiteY32" fmla="*/ 1366809 h 1681101"/>
                <a:gd name="connsiteX33" fmla="*/ 557488 w 644533"/>
                <a:gd name="connsiteY33" fmla="*/ 1546879 h 1681101"/>
                <a:gd name="connsiteX34" fmla="*/ 534232 w 644533"/>
                <a:gd name="connsiteY34" fmla="*/ 1578774 h 1681101"/>
                <a:gd name="connsiteX35" fmla="*/ 530245 w 644533"/>
                <a:gd name="connsiteY35" fmla="*/ 1584754 h 1681101"/>
                <a:gd name="connsiteX36" fmla="*/ 530245 w 644533"/>
                <a:gd name="connsiteY36" fmla="*/ 1584754 h 1681101"/>
                <a:gd name="connsiteX37" fmla="*/ 370108 w 644533"/>
                <a:gd name="connsiteY37" fmla="*/ 1682431 h 1681101"/>
                <a:gd name="connsiteX38" fmla="*/ 309642 w 644533"/>
                <a:gd name="connsiteY38" fmla="*/ 1682431 h 1681101"/>
                <a:gd name="connsiteX39" fmla="*/ 134887 w 644533"/>
                <a:gd name="connsiteY39" fmla="*/ 1536912 h 1681101"/>
                <a:gd name="connsiteX40" fmla="*/ 154821 w 644533"/>
                <a:gd name="connsiteY40" fmla="*/ 1500367 h 1681101"/>
                <a:gd name="connsiteX41" fmla="*/ 112295 w 644533"/>
                <a:gd name="connsiteY41" fmla="*/ 1488406 h 1681101"/>
                <a:gd name="connsiteX42" fmla="*/ 106979 w 644533"/>
                <a:gd name="connsiteY42" fmla="*/ 1489071 h 1681101"/>
                <a:gd name="connsiteX43" fmla="*/ 56480 w 644533"/>
                <a:gd name="connsiteY43" fmla="*/ 1372125 h 1681101"/>
                <a:gd name="connsiteX44" fmla="*/ 65782 w 644533"/>
                <a:gd name="connsiteY44" fmla="*/ 1355513 h 1681101"/>
                <a:gd name="connsiteX45" fmla="*/ 93025 w 644533"/>
                <a:gd name="connsiteY45" fmla="*/ 1328934 h 1681101"/>
                <a:gd name="connsiteX46" fmla="*/ 53822 w 644533"/>
                <a:gd name="connsiteY46" fmla="*/ 1301691 h 1681101"/>
                <a:gd name="connsiteX47" fmla="*/ 34552 w 644533"/>
                <a:gd name="connsiteY47" fmla="*/ 1289066 h 1681101"/>
                <a:gd name="connsiteX48" fmla="*/ 23256 w 644533"/>
                <a:gd name="connsiteY48" fmla="*/ 1172785 h 1681101"/>
                <a:gd name="connsiteX49" fmla="*/ 53157 w 644533"/>
                <a:gd name="connsiteY49" fmla="*/ 1164811 h 1681101"/>
                <a:gd name="connsiteX50" fmla="*/ 47842 w 644533"/>
                <a:gd name="connsiteY50" fmla="*/ 1132917 h 1681101"/>
                <a:gd name="connsiteX51" fmla="*/ 15947 w 644533"/>
                <a:gd name="connsiteY51" fmla="*/ 1114312 h 1681101"/>
                <a:gd name="connsiteX52" fmla="*/ 0 w 644533"/>
                <a:gd name="connsiteY52" fmla="*/ 1103680 h 1681101"/>
                <a:gd name="connsiteX53" fmla="*/ 0 w 644533"/>
                <a:gd name="connsiteY53" fmla="*/ 1000688 h 1681101"/>
                <a:gd name="connsiteX54" fmla="*/ 17276 w 644533"/>
                <a:gd name="connsiteY54" fmla="*/ 996701 h 1681101"/>
                <a:gd name="connsiteX55" fmla="*/ 54486 w 644533"/>
                <a:gd name="connsiteY55" fmla="*/ 958826 h 1681101"/>
                <a:gd name="connsiteX56" fmla="*/ 22592 w 644533"/>
                <a:gd name="connsiteY56" fmla="*/ 932247 h 1681101"/>
                <a:gd name="connsiteX57" fmla="*/ 58473 w 644533"/>
                <a:gd name="connsiteY57" fmla="*/ 802676 h 1681101"/>
                <a:gd name="connsiteX58" fmla="*/ 103657 w 644533"/>
                <a:gd name="connsiteY58" fmla="*/ 803341 h 1681101"/>
                <a:gd name="connsiteX59" fmla="*/ 122262 w 644533"/>
                <a:gd name="connsiteY59" fmla="*/ 786065 h 1681101"/>
                <a:gd name="connsiteX60" fmla="*/ 111631 w 644533"/>
                <a:gd name="connsiteY60" fmla="*/ 766795 h 1681101"/>
                <a:gd name="connsiteX61" fmla="*/ 88374 w 644533"/>
                <a:gd name="connsiteY61" fmla="*/ 713638 h 1681101"/>
                <a:gd name="connsiteX62" fmla="*/ 148841 w 644533"/>
                <a:gd name="connsiteY62" fmla="*/ 653171 h 1681101"/>
                <a:gd name="connsiteX63" fmla="*/ 171433 w 644533"/>
                <a:gd name="connsiteY63" fmla="*/ 643869 h 1681101"/>
                <a:gd name="connsiteX64" fmla="*/ 162794 w 644533"/>
                <a:gd name="connsiteY64" fmla="*/ 621277 h 1681101"/>
                <a:gd name="connsiteX65" fmla="*/ 136216 w 644533"/>
                <a:gd name="connsiteY65" fmla="*/ 591376 h 1681101"/>
                <a:gd name="connsiteX66" fmla="*/ 132229 w 644533"/>
                <a:gd name="connsiteY66" fmla="*/ 491041 h 1681101"/>
                <a:gd name="connsiteX67" fmla="*/ 113624 w 644533"/>
                <a:gd name="connsiteY67" fmla="*/ 440542 h 1681101"/>
                <a:gd name="connsiteX68" fmla="*/ 94354 w 644533"/>
                <a:gd name="connsiteY68" fmla="*/ 419943 h 1681101"/>
                <a:gd name="connsiteX69" fmla="*/ 115617 w 644533"/>
                <a:gd name="connsiteY69" fmla="*/ 271767 h 1681101"/>
                <a:gd name="connsiteX70" fmla="*/ 116946 w 644533"/>
                <a:gd name="connsiteY70" fmla="*/ 247846 h 1681101"/>
                <a:gd name="connsiteX71" fmla="*/ 100335 w 644533"/>
                <a:gd name="connsiteY71" fmla="*/ 200005 h 1681101"/>
                <a:gd name="connsiteX72" fmla="*/ 107644 w 644533"/>
                <a:gd name="connsiteY72" fmla="*/ 152827 h 1681101"/>
                <a:gd name="connsiteX73" fmla="*/ 257149 w 644533"/>
                <a:gd name="connsiteY73" fmla="*/ 5316 h 1681101"/>
                <a:gd name="connsiteX74" fmla="*/ 326253 w 644533"/>
                <a:gd name="connsiteY74" fmla="*/ 0 h 1681101"/>
                <a:gd name="connsiteX75" fmla="*/ 407318 w 644533"/>
                <a:gd name="connsiteY75" fmla="*/ 665 h 1681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44533" h="1681101">
                  <a:moveTo>
                    <a:pt x="407318" y="665"/>
                  </a:moveTo>
                  <a:cubicBezTo>
                    <a:pt x="414628" y="1329"/>
                    <a:pt x="421272" y="2658"/>
                    <a:pt x="428581" y="2658"/>
                  </a:cubicBezTo>
                  <a:cubicBezTo>
                    <a:pt x="451173" y="2658"/>
                    <a:pt x="461140" y="12625"/>
                    <a:pt x="457153" y="35881"/>
                  </a:cubicBezTo>
                  <a:cubicBezTo>
                    <a:pt x="455160" y="45848"/>
                    <a:pt x="451838" y="56480"/>
                    <a:pt x="465792" y="63124"/>
                  </a:cubicBezTo>
                  <a:cubicBezTo>
                    <a:pt x="477752" y="69105"/>
                    <a:pt x="482403" y="61131"/>
                    <a:pt x="487719" y="54486"/>
                  </a:cubicBezTo>
                  <a:cubicBezTo>
                    <a:pt x="496357" y="44519"/>
                    <a:pt x="503666" y="50500"/>
                    <a:pt x="510311" y="56480"/>
                  </a:cubicBezTo>
                  <a:cubicBezTo>
                    <a:pt x="532903" y="76414"/>
                    <a:pt x="551508" y="98341"/>
                    <a:pt x="559481" y="128242"/>
                  </a:cubicBezTo>
                  <a:cubicBezTo>
                    <a:pt x="569448" y="165452"/>
                    <a:pt x="573435" y="203327"/>
                    <a:pt x="578751" y="241201"/>
                  </a:cubicBezTo>
                  <a:cubicBezTo>
                    <a:pt x="580744" y="256485"/>
                    <a:pt x="578086" y="267780"/>
                    <a:pt x="558817" y="265123"/>
                  </a:cubicBezTo>
                  <a:cubicBezTo>
                    <a:pt x="545528" y="263129"/>
                    <a:pt x="536890" y="265787"/>
                    <a:pt x="537554" y="283063"/>
                  </a:cubicBezTo>
                  <a:cubicBezTo>
                    <a:pt x="537554" y="299010"/>
                    <a:pt x="544199" y="303662"/>
                    <a:pt x="558152" y="301668"/>
                  </a:cubicBezTo>
                  <a:cubicBezTo>
                    <a:pt x="577422" y="299010"/>
                    <a:pt x="582738" y="307648"/>
                    <a:pt x="581409" y="325589"/>
                  </a:cubicBezTo>
                  <a:cubicBezTo>
                    <a:pt x="579415" y="366786"/>
                    <a:pt x="570113" y="406654"/>
                    <a:pt x="558817" y="445858"/>
                  </a:cubicBezTo>
                  <a:cubicBezTo>
                    <a:pt x="552837" y="467120"/>
                    <a:pt x="542870" y="477752"/>
                    <a:pt x="518949" y="473765"/>
                  </a:cubicBezTo>
                  <a:cubicBezTo>
                    <a:pt x="511640" y="472436"/>
                    <a:pt x="503002" y="470443"/>
                    <a:pt x="496357" y="476423"/>
                  </a:cubicBezTo>
                  <a:cubicBezTo>
                    <a:pt x="494364" y="483732"/>
                    <a:pt x="500344" y="487054"/>
                    <a:pt x="504331" y="488383"/>
                  </a:cubicBezTo>
                  <a:cubicBezTo>
                    <a:pt x="521607" y="496357"/>
                    <a:pt x="518284" y="507653"/>
                    <a:pt x="512304" y="520942"/>
                  </a:cubicBezTo>
                  <a:cubicBezTo>
                    <a:pt x="495028" y="562804"/>
                    <a:pt x="478416" y="605330"/>
                    <a:pt x="464463" y="648520"/>
                  </a:cubicBezTo>
                  <a:cubicBezTo>
                    <a:pt x="451838" y="688388"/>
                    <a:pt x="447851" y="726263"/>
                    <a:pt x="471772" y="763473"/>
                  </a:cubicBezTo>
                  <a:cubicBezTo>
                    <a:pt x="480410" y="776762"/>
                    <a:pt x="491041" y="794038"/>
                    <a:pt x="463134" y="802012"/>
                  </a:cubicBezTo>
                  <a:cubicBezTo>
                    <a:pt x="452502" y="805334"/>
                    <a:pt x="455160" y="814637"/>
                    <a:pt x="464463" y="819288"/>
                  </a:cubicBezTo>
                  <a:cubicBezTo>
                    <a:pt x="496357" y="834571"/>
                    <a:pt x="520942" y="859156"/>
                    <a:pt x="546192" y="883077"/>
                  </a:cubicBezTo>
                  <a:cubicBezTo>
                    <a:pt x="572771" y="908327"/>
                    <a:pt x="590047" y="936234"/>
                    <a:pt x="582073" y="974773"/>
                  </a:cubicBezTo>
                  <a:cubicBezTo>
                    <a:pt x="578086" y="994707"/>
                    <a:pt x="576093" y="1015306"/>
                    <a:pt x="607323" y="1013312"/>
                  </a:cubicBezTo>
                  <a:cubicBezTo>
                    <a:pt x="617954" y="1012648"/>
                    <a:pt x="618619" y="1022615"/>
                    <a:pt x="621277" y="1029924"/>
                  </a:cubicBezTo>
                  <a:cubicBezTo>
                    <a:pt x="627921" y="1051187"/>
                    <a:pt x="633902" y="1072450"/>
                    <a:pt x="641211" y="1093713"/>
                  </a:cubicBezTo>
                  <a:cubicBezTo>
                    <a:pt x="646527" y="1107667"/>
                    <a:pt x="639882" y="1117634"/>
                    <a:pt x="633237" y="1128265"/>
                  </a:cubicBezTo>
                  <a:cubicBezTo>
                    <a:pt x="625264" y="1140890"/>
                    <a:pt x="623270" y="1153515"/>
                    <a:pt x="636560" y="1163482"/>
                  </a:cubicBezTo>
                  <a:cubicBezTo>
                    <a:pt x="643869" y="1169462"/>
                    <a:pt x="643869" y="1176772"/>
                    <a:pt x="644533" y="1184745"/>
                  </a:cubicBezTo>
                  <a:cubicBezTo>
                    <a:pt x="648520" y="1213982"/>
                    <a:pt x="643204" y="1243218"/>
                    <a:pt x="644533" y="1272455"/>
                  </a:cubicBezTo>
                  <a:cubicBezTo>
                    <a:pt x="645198" y="1287737"/>
                    <a:pt x="635895" y="1294382"/>
                    <a:pt x="623935" y="1300362"/>
                  </a:cubicBezTo>
                  <a:cubicBezTo>
                    <a:pt x="600678" y="1310994"/>
                    <a:pt x="598685" y="1324283"/>
                    <a:pt x="619283" y="1340230"/>
                  </a:cubicBezTo>
                  <a:cubicBezTo>
                    <a:pt x="628586" y="1347539"/>
                    <a:pt x="634566" y="1354849"/>
                    <a:pt x="632573" y="1366809"/>
                  </a:cubicBezTo>
                  <a:cubicBezTo>
                    <a:pt x="609981" y="1427940"/>
                    <a:pt x="596692" y="1493058"/>
                    <a:pt x="557488" y="1546879"/>
                  </a:cubicBezTo>
                  <a:cubicBezTo>
                    <a:pt x="549514" y="1557511"/>
                    <a:pt x="542205" y="1568142"/>
                    <a:pt x="534232" y="1578774"/>
                  </a:cubicBezTo>
                  <a:cubicBezTo>
                    <a:pt x="530909" y="1579439"/>
                    <a:pt x="529580" y="1581432"/>
                    <a:pt x="530245" y="1584754"/>
                  </a:cubicBezTo>
                  <a:cubicBezTo>
                    <a:pt x="530245" y="1584754"/>
                    <a:pt x="530245" y="1584754"/>
                    <a:pt x="530245" y="1584754"/>
                  </a:cubicBezTo>
                  <a:cubicBezTo>
                    <a:pt x="485726" y="1631267"/>
                    <a:pt x="437219" y="1673128"/>
                    <a:pt x="370108" y="1682431"/>
                  </a:cubicBezTo>
                  <a:cubicBezTo>
                    <a:pt x="350174" y="1685089"/>
                    <a:pt x="329576" y="1687747"/>
                    <a:pt x="309642" y="1682431"/>
                  </a:cubicBezTo>
                  <a:cubicBezTo>
                    <a:pt x="229241" y="1660504"/>
                    <a:pt x="182728" y="1598044"/>
                    <a:pt x="134887" y="1536912"/>
                  </a:cubicBezTo>
                  <a:cubicBezTo>
                    <a:pt x="142196" y="1524952"/>
                    <a:pt x="161466" y="1516978"/>
                    <a:pt x="154821" y="1500367"/>
                  </a:cubicBezTo>
                  <a:cubicBezTo>
                    <a:pt x="146847" y="1482426"/>
                    <a:pt x="126913" y="1491064"/>
                    <a:pt x="112295" y="1488406"/>
                  </a:cubicBezTo>
                  <a:cubicBezTo>
                    <a:pt x="110966" y="1488406"/>
                    <a:pt x="108973" y="1489071"/>
                    <a:pt x="106979" y="1489071"/>
                  </a:cubicBezTo>
                  <a:cubicBezTo>
                    <a:pt x="77743" y="1455183"/>
                    <a:pt x="65118" y="1414651"/>
                    <a:pt x="56480" y="1372125"/>
                  </a:cubicBezTo>
                  <a:cubicBezTo>
                    <a:pt x="55151" y="1364816"/>
                    <a:pt x="57144" y="1358171"/>
                    <a:pt x="65782" y="1355513"/>
                  </a:cubicBezTo>
                  <a:cubicBezTo>
                    <a:pt x="85052" y="1357506"/>
                    <a:pt x="93025" y="1350862"/>
                    <a:pt x="93025" y="1328934"/>
                  </a:cubicBezTo>
                  <a:cubicBezTo>
                    <a:pt x="93025" y="1297704"/>
                    <a:pt x="73091" y="1301691"/>
                    <a:pt x="53822" y="1301691"/>
                  </a:cubicBezTo>
                  <a:cubicBezTo>
                    <a:pt x="47177" y="1297704"/>
                    <a:pt x="35881" y="1294382"/>
                    <a:pt x="34552" y="1289066"/>
                  </a:cubicBezTo>
                  <a:cubicBezTo>
                    <a:pt x="26579" y="1251192"/>
                    <a:pt x="11296" y="1213317"/>
                    <a:pt x="23256" y="1172785"/>
                  </a:cubicBezTo>
                  <a:cubicBezTo>
                    <a:pt x="33888" y="1172120"/>
                    <a:pt x="48506" y="1178100"/>
                    <a:pt x="53157" y="1164811"/>
                  </a:cubicBezTo>
                  <a:cubicBezTo>
                    <a:pt x="56480" y="1154844"/>
                    <a:pt x="59138" y="1141555"/>
                    <a:pt x="47842" y="1132917"/>
                  </a:cubicBezTo>
                  <a:cubicBezTo>
                    <a:pt x="37875" y="1125608"/>
                    <a:pt x="26579" y="1120292"/>
                    <a:pt x="15947" y="1114312"/>
                  </a:cubicBezTo>
                  <a:cubicBezTo>
                    <a:pt x="11960" y="1108996"/>
                    <a:pt x="6645" y="1105009"/>
                    <a:pt x="0" y="1103680"/>
                  </a:cubicBezTo>
                  <a:cubicBezTo>
                    <a:pt x="0" y="1069128"/>
                    <a:pt x="0" y="1035240"/>
                    <a:pt x="0" y="1000688"/>
                  </a:cubicBezTo>
                  <a:cubicBezTo>
                    <a:pt x="5980" y="999359"/>
                    <a:pt x="11296" y="998030"/>
                    <a:pt x="17276" y="996701"/>
                  </a:cubicBezTo>
                  <a:cubicBezTo>
                    <a:pt x="56480" y="997365"/>
                    <a:pt x="59802" y="993378"/>
                    <a:pt x="54486" y="958826"/>
                  </a:cubicBezTo>
                  <a:cubicBezTo>
                    <a:pt x="51828" y="940221"/>
                    <a:pt x="36546" y="937563"/>
                    <a:pt x="22592" y="932247"/>
                  </a:cubicBezTo>
                  <a:cubicBezTo>
                    <a:pt x="23921" y="885735"/>
                    <a:pt x="41861" y="844538"/>
                    <a:pt x="58473" y="802676"/>
                  </a:cubicBezTo>
                  <a:cubicBezTo>
                    <a:pt x="73756" y="802676"/>
                    <a:pt x="89039" y="804005"/>
                    <a:pt x="103657" y="803341"/>
                  </a:cubicBezTo>
                  <a:cubicBezTo>
                    <a:pt x="113624" y="802676"/>
                    <a:pt x="119604" y="795367"/>
                    <a:pt x="122262" y="786065"/>
                  </a:cubicBezTo>
                  <a:cubicBezTo>
                    <a:pt x="124920" y="776762"/>
                    <a:pt x="118940" y="770782"/>
                    <a:pt x="111631" y="766795"/>
                  </a:cubicBezTo>
                  <a:cubicBezTo>
                    <a:pt x="89703" y="754835"/>
                    <a:pt x="80401" y="738223"/>
                    <a:pt x="88374" y="713638"/>
                  </a:cubicBezTo>
                  <a:cubicBezTo>
                    <a:pt x="101663" y="673105"/>
                    <a:pt x="121598" y="653171"/>
                    <a:pt x="148841" y="653171"/>
                  </a:cubicBezTo>
                  <a:cubicBezTo>
                    <a:pt x="158143" y="653171"/>
                    <a:pt x="166781" y="654500"/>
                    <a:pt x="171433" y="643869"/>
                  </a:cubicBezTo>
                  <a:cubicBezTo>
                    <a:pt x="176084" y="633237"/>
                    <a:pt x="170104" y="627257"/>
                    <a:pt x="162794" y="621277"/>
                  </a:cubicBezTo>
                  <a:cubicBezTo>
                    <a:pt x="152827" y="612639"/>
                    <a:pt x="143525" y="603336"/>
                    <a:pt x="136216" y="591376"/>
                  </a:cubicBezTo>
                  <a:cubicBezTo>
                    <a:pt x="116282" y="558152"/>
                    <a:pt x="120269" y="524265"/>
                    <a:pt x="132229" y="491041"/>
                  </a:cubicBezTo>
                  <a:cubicBezTo>
                    <a:pt x="140867" y="466456"/>
                    <a:pt x="140867" y="450509"/>
                    <a:pt x="113624" y="440542"/>
                  </a:cubicBezTo>
                  <a:cubicBezTo>
                    <a:pt x="104321" y="437219"/>
                    <a:pt x="94354" y="430575"/>
                    <a:pt x="94354" y="419943"/>
                  </a:cubicBezTo>
                  <a:cubicBezTo>
                    <a:pt x="91696" y="369444"/>
                    <a:pt x="61131" y="314293"/>
                    <a:pt x="115617" y="271767"/>
                  </a:cubicBezTo>
                  <a:cubicBezTo>
                    <a:pt x="124255" y="265123"/>
                    <a:pt x="129571" y="252498"/>
                    <a:pt x="116946" y="247846"/>
                  </a:cubicBezTo>
                  <a:cubicBezTo>
                    <a:pt x="90368" y="237215"/>
                    <a:pt x="96348" y="219274"/>
                    <a:pt x="100335" y="200005"/>
                  </a:cubicBezTo>
                  <a:cubicBezTo>
                    <a:pt x="103657" y="184722"/>
                    <a:pt x="104321" y="168110"/>
                    <a:pt x="107644" y="152827"/>
                  </a:cubicBezTo>
                  <a:cubicBezTo>
                    <a:pt x="125584" y="74420"/>
                    <a:pt x="163459" y="7974"/>
                    <a:pt x="257149" y="5316"/>
                  </a:cubicBezTo>
                  <a:cubicBezTo>
                    <a:pt x="280405" y="4651"/>
                    <a:pt x="302997" y="1993"/>
                    <a:pt x="326253" y="0"/>
                  </a:cubicBezTo>
                  <a:cubicBezTo>
                    <a:pt x="354826" y="665"/>
                    <a:pt x="381404" y="665"/>
                    <a:pt x="407318" y="66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ABC1218-09BA-4916-B612-5E8070266D0D}"/>
                </a:ext>
              </a:extLst>
            </p:cNvPr>
            <p:cNvSpPr/>
            <p:nvPr/>
          </p:nvSpPr>
          <p:spPr>
            <a:xfrm>
              <a:off x="1782355" y="6171107"/>
              <a:ext cx="445193" cy="398680"/>
            </a:xfrm>
            <a:custGeom>
              <a:avLst/>
              <a:gdLst>
                <a:gd name="connsiteX0" fmla="*/ 0 w 445192"/>
                <a:gd name="connsiteY0" fmla="*/ 0 h 398680"/>
                <a:gd name="connsiteX1" fmla="*/ 187380 w 445192"/>
                <a:gd name="connsiteY1" fmla="*/ 138873 h 398680"/>
                <a:gd name="connsiteX2" fmla="*/ 232564 w 445192"/>
                <a:gd name="connsiteY2" fmla="*/ 160136 h 398680"/>
                <a:gd name="connsiteX3" fmla="*/ 323595 w 445192"/>
                <a:gd name="connsiteY3" fmla="*/ 172097 h 398680"/>
                <a:gd name="connsiteX4" fmla="*/ 445857 w 445192"/>
                <a:gd name="connsiteY4" fmla="*/ 134887 h 398680"/>
                <a:gd name="connsiteX5" fmla="*/ 437219 w 445192"/>
                <a:gd name="connsiteY5" fmla="*/ 165452 h 398680"/>
                <a:gd name="connsiteX6" fmla="*/ 394029 w 445192"/>
                <a:gd name="connsiteY6" fmla="*/ 322267 h 398680"/>
                <a:gd name="connsiteX7" fmla="*/ 387384 w 445192"/>
                <a:gd name="connsiteY7" fmla="*/ 358148 h 398680"/>
                <a:gd name="connsiteX8" fmla="*/ 358148 w 445192"/>
                <a:gd name="connsiteY8" fmla="*/ 368779 h 398680"/>
                <a:gd name="connsiteX9" fmla="*/ 215287 w 445192"/>
                <a:gd name="connsiteY9" fmla="*/ 396687 h 398680"/>
                <a:gd name="connsiteX10" fmla="*/ 58473 w 445192"/>
                <a:gd name="connsiteY10" fmla="*/ 347516 h 398680"/>
                <a:gd name="connsiteX11" fmla="*/ 21263 w 445192"/>
                <a:gd name="connsiteY11" fmla="*/ 287714 h 398680"/>
                <a:gd name="connsiteX12" fmla="*/ 15283 w 445192"/>
                <a:gd name="connsiteY12" fmla="*/ 186715 h 398680"/>
                <a:gd name="connsiteX13" fmla="*/ 6645 w 445192"/>
                <a:gd name="connsiteY13" fmla="*/ 143525 h 398680"/>
                <a:gd name="connsiteX14" fmla="*/ 0 w 445192"/>
                <a:gd name="connsiteY14" fmla="*/ 0 h 39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192" h="398680">
                  <a:moveTo>
                    <a:pt x="0" y="0"/>
                  </a:moveTo>
                  <a:cubicBezTo>
                    <a:pt x="35217" y="83058"/>
                    <a:pt x="112295" y="110301"/>
                    <a:pt x="187380" y="138873"/>
                  </a:cubicBezTo>
                  <a:cubicBezTo>
                    <a:pt x="202662" y="146183"/>
                    <a:pt x="217281" y="152827"/>
                    <a:pt x="232564" y="160136"/>
                  </a:cubicBezTo>
                  <a:cubicBezTo>
                    <a:pt x="261800" y="173426"/>
                    <a:pt x="291037" y="177412"/>
                    <a:pt x="323595" y="172097"/>
                  </a:cubicBezTo>
                  <a:cubicBezTo>
                    <a:pt x="378746" y="164123"/>
                    <a:pt x="406654" y="152827"/>
                    <a:pt x="445857" y="134887"/>
                  </a:cubicBezTo>
                  <a:cubicBezTo>
                    <a:pt x="452502" y="148176"/>
                    <a:pt x="443864" y="156814"/>
                    <a:pt x="437219" y="165452"/>
                  </a:cubicBezTo>
                  <a:cubicBezTo>
                    <a:pt x="402667" y="211965"/>
                    <a:pt x="392036" y="265787"/>
                    <a:pt x="394029" y="322267"/>
                  </a:cubicBezTo>
                  <a:cubicBezTo>
                    <a:pt x="394693" y="334891"/>
                    <a:pt x="391371" y="346852"/>
                    <a:pt x="387384" y="358148"/>
                  </a:cubicBezTo>
                  <a:cubicBezTo>
                    <a:pt x="375424" y="356819"/>
                    <a:pt x="366786" y="364128"/>
                    <a:pt x="358148" y="368779"/>
                  </a:cubicBezTo>
                  <a:cubicBezTo>
                    <a:pt x="312964" y="392036"/>
                    <a:pt x="267780" y="405989"/>
                    <a:pt x="215287" y="396687"/>
                  </a:cubicBezTo>
                  <a:cubicBezTo>
                    <a:pt x="160137" y="387384"/>
                    <a:pt x="107644" y="374095"/>
                    <a:pt x="58473" y="347516"/>
                  </a:cubicBezTo>
                  <a:cubicBezTo>
                    <a:pt x="34552" y="334227"/>
                    <a:pt x="21263" y="316286"/>
                    <a:pt x="21263" y="287714"/>
                  </a:cubicBezTo>
                  <a:cubicBezTo>
                    <a:pt x="20598" y="253826"/>
                    <a:pt x="17941" y="219938"/>
                    <a:pt x="15283" y="186715"/>
                  </a:cubicBezTo>
                  <a:cubicBezTo>
                    <a:pt x="13954" y="172097"/>
                    <a:pt x="16612" y="156150"/>
                    <a:pt x="6645" y="143525"/>
                  </a:cubicBezTo>
                  <a:cubicBezTo>
                    <a:pt x="13289" y="96348"/>
                    <a:pt x="6645" y="4784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8A10DAD-1E93-467B-96D8-0897708D3EF2}"/>
                </a:ext>
              </a:extLst>
            </p:cNvPr>
            <p:cNvSpPr/>
            <p:nvPr/>
          </p:nvSpPr>
          <p:spPr>
            <a:xfrm>
              <a:off x="1777039" y="5578254"/>
              <a:ext cx="451838" cy="765276"/>
            </a:xfrm>
            <a:custGeom>
              <a:avLst/>
              <a:gdLst>
                <a:gd name="connsiteX0" fmla="*/ 362717 w 451838"/>
                <a:gd name="connsiteY0" fmla="*/ 651159 h 765276"/>
                <a:gd name="connsiteX1" fmla="*/ 389378 w 451838"/>
                <a:gd name="connsiteY1" fmla="*/ 651989 h 765276"/>
                <a:gd name="connsiteX2" fmla="*/ 451838 w 451838"/>
                <a:gd name="connsiteY2" fmla="*/ 662621 h 765276"/>
                <a:gd name="connsiteX3" fmla="*/ 451174 w 451838"/>
                <a:gd name="connsiteY3" fmla="*/ 727739 h 765276"/>
                <a:gd name="connsiteX4" fmla="*/ 329576 w 451838"/>
                <a:gd name="connsiteY4" fmla="*/ 764949 h 765276"/>
                <a:gd name="connsiteX5" fmla="*/ 348846 w 451838"/>
                <a:gd name="connsiteY5" fmla="*/ 707140 h 765276"/>
                <a:gd name="connsiteX6" fmla="*/ 357484 w 451838"/>
                <a:gd name="connsiteY6" fmla="*/ 677239 h 765276"/>
                <a:gd name="connsiteX7" fmla="*/ 362717 w 451838"/>
                <a:gd name="connsiteY7" fmla="*/ 651159 h 765276"/>
                <a:gd name="connsiteX8" fmla="*/ 167493 w 451838"/>
                <a:gd name="connsiteY8" fmla="*/ 192951 h 765276"/>
                <a:gd name="connsiteX9" fmla="*/ 152613 w 451838"/>
                <a:gd name="connsiteY9" fmla="*/ 235248 h 765276"/>
                <a:gd name="connsiteX10" fmla="*/ 155496 w 451838"/>
                <a:gd name="connsiteY10" fmla="*/ 232933 h 765276"/>
                <a:gd name="connsiteX11" fmla="*/ 147178 w 451838"/>
                <a:gd name="connsiteY11" fmla="*/ 256577 h 765276"/>
                <a:gd name="connsiteX12" fmla="*/ 145352 w 451838"/>
                <a:gd name="connsiteY12" fmla="*/ 258042 h 765276"/>
                <a:gd name="connsiteX13" fmla="*/ 118275 w 451838"/>
                <a:gd name="connsiteY13" fmla="*/ 294505 h 765276"/>
                <a:gd name="connsiteX14" fmla="*/ 109637 w 451838"/>
                <a:gd name="connsiteY14" fmla="*/ 291847 h 765276"/>
                <a:gd name="connsiteX15" fmla="*/ 53157 w 451838"/>
                <a:gd name="connsiteY15" fmla="*/ 379557 h 765276"/>
                <a:gd name="connsiteX16" fmla="*/ 37210 w 451838"/>
                <a:gd name="connsiteY16" fmla="*/ 473911 h 765276"/>
                <a:gd name="connsiteX17" fmla="*/ 74420 w 451838"/>
                <a:gd name="connsiteY17" fmla="*/ 584877 h 765276"/>
                <a:gd name="connsiteX18" fmla="*/ 134887 w 451838"/>
                <a:gd name="connsiteY18" fmla="*/ 604811 h 765276"/>
                <a:gd name="connsiteX19" fmla="*/ 192695 w 451838"/>
                <a:gd name="connsiteY19" fmla="*/ 694514 h 765276"/>
                <a:gd name="connsiteX20" fmla="*/ 192695 w 451838"/>
                <a:gd name="connsiteY20" fmla="*/ 731724 h 765276"/>
                <a:gd name="connsiteX21" fmla="*/ 5316 w 451838"/>
                <a:gd name="connsiteY21" fmla="*/ 592851 h 765276"/>
                <a:gd name="connsiteX22" fmla="*/ 0 w 451838"/>
                <a:gd name="connsiteY22" fmla="*/ 507134 h 765276"/>
                <a:gd name="connsiteX23" fmla="*/ 92361 w 451838"/>
                <a:gd name="connsiteY23" fmla="*/ 275235 h 765276"/>
                <a:gd name="connsiteX24" fmla="*/ 66447 w 451838"/>
                <a:gd name="connsiteY24" fmla="*/ 257295 h 765276"/>
                <a:gd name="connsiteX25" fmla="*/ 108308 w 451838"/>
                <a:gd name="connsiteY25" fmla="*/ 211446 h 765276"/>
                <a:gd name="connsiteX26" fmla="*/ 110996 w 451838"/>
                <a:gd name="connsiteY26" fmla="*/ 0 h 765276"/>
                <a:gd name="connsiteX27" fmla="*/ 168172 w 451838"/>
                <a:gd name="connsiteY27" fmla="*/ 0 h 765276"/>
                <a:gd name="connsiteX28" fmla="*/ 215818 w 451838"/>
                <a:gd name="connsiteY28" fmla="*/ 55595 h 765276"/>
                <a:gd name="connsiteX29" fmla="*/ 177754 w 451838"/>
                <a:gd name="connsiteY29" fmla="*/ 163787 h 765276"/>
                <a:gd name="connsiteX30" fmla="*/ 178077 w 451838"/>
                <a:gd name="connsiteY30" fmla="*/ 164069 h 765276"/>
                <a:gd name="connsiteX31" fmla="*/ 176259 w 451838"/>
                <a:gd name="connsiteY31" fmla="*/ 170628 h 765276"/>
                <a:gd name="connsiteX32" fmla="*/ 168110 w 451838"/>
                <a:gd name="connsiteY32" fmla="*/ 170914 h 765276"/>
                <a:gd name="connsiteX33" fmla="*/ 115617 w 451838"/>
                <a:gd name="connsiteY33" fmla="*/ 184203 h 765276"/>
                <a:gd name="connsiteX34" fmla="*/ 61131 w 451838"/>
                <a:gd name="connsiteY34" fmla="*/ 217427 h 765276"/>
                <a:gd name="connsiteX35" fmla="*/ 4651 w 451838"/>
                <a:gd name="connsiteY35" fmla="*/ 187526 h 765276"/>
                <a:gd name="connsiteX36" fmla="*/ 39868 w 451838"/>
                <a:gd name="connsiteY36" fmla="*/ 84533 h 765276"/>
                <a:gd name="connsiteX37" fmla="*/ 64869 w 451838"/>
                <a:gd name="connsiteY37" fmla="*/ 59616 h 765276"/>
                <a:gd name="connsiteX38" fmla="*/ 84154 w 451838"/>
                <a:gd name="connsiteY38" fmla="*/ 31057 h 765276"/>
                <a:gd name="connsiteX39" fmla="*/ 85052 w 451838"/>
                <a:gd name="connsiteY39" fmla="*/ 30711 h 765276"/>
                <a:gd name="connsiteX40" fmla="*/ 87710 w 451838"/>
                <a:gd name="connsiteY40" fmla="*/ 28054 h 765276"/>
                <a:gd name="connsiteX41" fmla="*/ 84387 w 451838"/>
                <a:gd name="connsiteY41" fmla="*/ 30711 h 765276"/>
                <a:gd name="connsiteX42" fmla="*/ 84154 w 451838"/>
                <a:gd name="connsiteY42" fmla="*/ 31057 h 765276"/>
                <a:gd name="connsiteX43" fmla="*/ 59138 w 451838"/>
                <a:gd name="connsiteY43" fmla="*/ 40678 h 765276"/>
                <a:gd name="connsiteX44" fmla="*/ 105650 w 451838"/>
                <a:gd name="connsiteY44" fmla="*/ 4797 h 765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51838" h="765276">
                  <a:moveTo>
                    <a:pt x="362717" y="651159"/>
                  </a:moveTo>
                  <a:cubicBezTo>
                    <a:pt x="368448" y="647836"/>
                    <a:pt x="377750" y="648999"/>
                    <a:pt x="389378" y="651989"/>
                  </a:cubicBezTo>
                  <a:cubicBezTo>
                    <a:pt x="409977" y="657305"/>
                    <a:pt x="431239" y="659299"/>
                    <a:pt x="451838" y="662621"/>
                  </a:cubicBezTo>
                  <a:cubicBezTo>
                    <a:pt x="451838" y="684548"/>
                    <a:pt x="451174" y="705811"/>
                    <a:pt x="451174" y="727739"/>
                  </a:cubicBezTo>
                  <a:cubicBezTo>
                    <a:pt x="412634" y="745679"/>
                    <a:pt x="375424" y="768271"/>
                    <a:pt x="329576" y="764949"/>
                  </a:cubicBezTo>
                  <a:cubicBezTo>
                    <a:pt x="333563" y="745015"/>
                    <a:pt x="338879" y="725745"/>
                    <a:pt x="348846" y="707140"/>
                  </a:cubicBezTo>
                  <a:cubicBezTo>
                    <a:pt x="354161" y="697838"/>
                    <a:pt x="359477" y="687871"/>
                    <a:pt x="357484" y="677239"/>
                  </a:cubicBezTo>
                  <a:cubicBezTo>
                    <a:pt x="354826" y="662289"/>
                    <a:pt x="356986" y="654481"/>
                    <a:pt x="362717" y="651159"/>
                  </a:cubicBezTo>
                  <a:close/>
                  <a:moveTo>
                    <a:pt x="167493" y="192951"/>
                  </a:moveTo>
                  <a:lnTo>
                    <a:pt x="152613" y="235248"/>
                  </a:lnTo>
                  <a:lnTo>
                    <a:pt x="155496" y="232933"/>
                  </a:lnTo>
                  <a:lnTo>
                    <a:pt x="147178" y="256577"/>
                  </a:lnTo>
                  <a:lnTo>
                    <a:pt x="145352" y="258042"/>
                  </a:lnTo>
                  <a:cubicBezTo>
                    <a:pt x="135053" y="269089"/>
                    <a:pt x="127246" y="282545"/>
                    <a:pt x="118275" y="294505"/>
                  </a:cubicBezTo>
                  <a:cubicBezTo>
                    <a:pt x="116282" y="291183"/>
                    <a:pt x="112959" y="288525"/>
                    <a:pt x="109637" y="291847"/>
                  </a:cubicBezTo>
                  <a:cubicBezTo>
                    <a:pt x="85716" y="317761"/>
                    <a:pt x="59138" y="342347"/>
                    <a:pt x="53157" y="379557"/>
                  </a:cubicBezTo>
                  <a:cubicBezTo>
                    <a:pt x="47842" y="410787"/>
                    <a:pt x="41197" y="442681"/>
                    <a:pt x="37210" y="473911"/>
                  </a:cubicBezTo>
                  <a:cubicBezTo>
                    <a:pt x="31894" y="516437"/>
                    <a:pt x="50499" y="550989"/>
                    <a:pt x="74420" y="584877"/>
                  </a:cubicBezTo>
                  <a:cubicBezTo>
                    <a:pt x="90367" y="607469"/>
                    <a:pt x="112959" y="601489"/>
                    <a:pt x="134887" y="604811"/>
                  </a:cubicBezTo>
                  <a:cubicBezTo>
                    <a:pt x="195353" y="614113"/>
                    <a:pt x="207314" y="633383"/>
                    <a:pt x="192695" y="694514"/>
                  </a:cubicBezTo>
                  <a:cubicBezTo>
                    <a:pt x="190038" y="707139"/>
                    <a:pt x="191367" y="719100"/>
                    <a:pt x="192695" y="731724"/>
                  </a:cubicBezTo>
                  <a:cubicBezTo>
                    <a:pt x="116946" y="702488"/>
                    <a:pt x="40532" y="675244"/>
                    <a:pt x="5316" y="592851"/>
                  </a:cubicBezTo>
                  <a:cubicBezTo>
                    <a:pt x="-1993" y="564943"/>
                    <a:pt x="11296" y="535042"/>
                    <a:pt x="0" y="507134"/>
                  </a:cubicBezTo>
                  <a:cubicBezTo>
                    <a:pt x="9967" y="422083"/>
                    <a:pt x="43855" y="345669"/>
                    <a:pt x="92361" y="275235"/>
                  </a:cubicBezTo>
                  <a:cubicBezTo>
                    <a:pt x="71762" y="279887"/>
                    <a:pt x="61795" y="283209"/>
                    <a:pt x="66447" y="257295"/>
                  </a:cubicBezTo>
                  <a:cubicBezTo>
                    <a:pt x="71762" y="231380"/>
                    <a:pt x="85716" y="218755"/>
                    <a:pt x="108308" y="211446"/>
                  </a:cubicBezTo>
                  <a:close/>
                  <a:moveTo>
                    <a:pt x="110996" y="0"/>
                  </a:moveTo>
                  <a:lnTo>
                    <a:pt x="168172" y="0"/>
                  </a:lnTo>
                  <a:lnTo>
                    <a:pt x="215818" y="55595"/>
                  </a:lnTo>
                  <a:lnTo>
                    <a:pt x="177754" y="163787"/>
                  </a:lnTo>
                  <a:lnTo>
                    <a:pt x="178077" y="164069"/>
                  </a:lnTo>
                  <a:lnTo>
                    <a:pt x="176259" y="170628"/>
                  </a:lnTo>
                  <a:lnTo>
                    <a:pt x="168110" y="170914"/>
                  </a:lnTo>
                  <a:cubicBezTo>
                    <a:pt x="148841" y="168920"/>
                    <a:pt x="131565" y="172907"/>
                    <a:pt x="115617" y="184203"/>
                  </a:cubicBezTo>
                  <a:cubicBezTo>
                    <a:pt x="98341" y="196828"/>
                    <a:pt x="79072" y="206795"/>
                    <a:pt x="61131" y="217427"/>
                  </a:cubicBezTo>
                  <a:cubicBezTo>
                    <a:pt x="35881" y="232710"/>
                    <a:pt x="5980" y="218091"/>
                    <a:pt x="4651" y="187526"/>
                  </a:cubicBezTo>
                  <a:cubicBezTo>
                    <a:pt x="2658" y="148986"/>
                    <a:pt x="13954" y="114434"/>
                    <a:pt x="39868" y="84533"/>
                  </a:cubicBezTo>
                  <a:cubicBezTo>
                    <a:pt x="47510" y="75563"/>
                    <a:pt x="56646" y="67922"/>
                    <a:pt x="64869" y="59616"/>
                  </a:cubicBezTo>
                  <a:lnTo>
                    <a:pt x="84154" y="31057"/>
                  </a:lnTo>
                  <a:lnTo>
                    <a:pt x="85052" y="30711"/>
                  </a:lnTo>
                  <a:cubicBezTo>
                    <a:pt x="85716" y="30047"/>
                    <a:pt x="87045" y="28718"/>
                    <a:pt x="87710" y="28054"/>
                  </a:cubicBezTo>
                  <a:cubicBezTo>
                    <a:pt x="89039" y="31376"/>
                    <a:pt x="87045" y="32040"/>
                    <a:pt x="84387" y="30711"/>
                  </a:cubicBezTo>
                  <a:lnTo>
                    <a:pt x="84154" y="31057"/>
                  </a:lnTo>
                  <a:lnTo>
                    <a:pt x="59138" y="40678"/>
                  </a:lnTo>
                  <a:cubicBezTo>
                    <a:pt x="67111" y="18751"/>
                    <a:pt x="87710" y="14100"/>
                    <a:pt x="105650" y="4797"/>
                  </a:cubicBezTo>
                  <a:close/>
                </a:path>
              </a:pathLst>
            </a:custGeom>
            <a:solidFill>
              <a:schemeClr val="accent1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487158A-D470-405D-810A-745BA7533B0D}"/>
                </a:ext>
              </a:extLst>
            </p:cNvPr>
            <p:cNvSpPr/>
            <p:nvPr/>
          </p:nvSpPr>
          <p:spPr>
            <a:xfrm>
              <a:off x="1441682" y="2436469"/>
              <a:ext cx="1542760" cy="3698080"/>
            </a:xfrm>
            <a:custGeom>
              <a:avLst/>
              <a:gdLst>
                <a:gd name="connsiteX0" fmla="*/ 902547 w 1542760"/>
                <a:gd name="connsiteY0" fmla="*/ 3154867 h 3698080"/>
                <a:gd name="connsiteX1" fmla="*/ 892785 w 1542760"/>
                <a:gd name="connsiteY1" fmla="*/ 3186247 h 3698080"/>
                <a:gd name="connsiteX2" fmla="*/ 801435 w 1542760"/>
                <a:gd name="connsiteY2" fmla="*/ 3560011 h 3698080"/>
                <a:gd name="connsiteX3" fmla="*/ 724730 w 1542760"/>
                <a:gd name="connsiteY3" fmla="*/ 3668095 h 3698080"/>
                <a:gd name="connsiteX4" fmla="*/ 650117 w 1542760"/>
                <a:gd name="connsiteY4" fmla="*/ 3698080 h 3698080"/>
                <a:gd name="connsiteX5" fmla="*/ 691259 w 1542760"/>
                <a:gd name="connsiteY5" fmla="*/ 3516079 h 3698080"/>
                <a:gd name="connsiteX6" fmla="*/ 734493 w 1542760"/>
                <a:gd name="connsiteY6" fmla="*/ 3257374 h 3698080"/>
                <a:gd name="connsiteX7" fmla="*/ 902547 w 1542760"/>
                <a:gd name="connsiteY7" fmla="*/ 3154867 h 3698080"/>
                <a:gd name="connsiteX8" fmla="*/ 440050 w 1542760"/>
                <a:gd name="connsiteY8" fmla="*/ 1839896 h 3698080"/>
                <a:gd name="connsiteX9" fmla="*/ 434890 w 1542760"/>
                <a:gd name="connsiteY9" fmla="*/ 1852701 h 3698080"/>
                <a:gd name="connsiteX10" fmla="*/ 435226 w 1542760"/>
                <a:gd name="connsiteY10" fmla="*/ 1850010 h 3698080"/>
                <a:gd name="connsiteX11" fmla="*/ 559481 w 1542760"/>
                <a:gd name="connsiteY11" fmla="*/ 65250 h 3698080"/>
                <a:gd name="connsiteX12" fmla="*/ 657158 w 1542760"/>
                <a:gd name="connsiteY12" fmla="*/ 96480 h 3698080"/>
                <a:gd name="connsiteX13" fmla="*/ 696362 w 1542760"/>
                <a:gd name="connsiteY13" fmla="*/ 164256 h 3698080"/>
                <a:gd name="connsiteX14" fmla="*/ 695697 w 1542760"/>
                <a:gd name="connsiteY14" fmla="*/ 186184 h 3698080"/>
                <a:gd name="connsiteX15" fmla="*/ 691046 w 1542760"/>
                <a:gd name="connsiteY15" fmla="*/ 200137 h 3698080"/>
                <a:gd name="connsiteX16" fmla="*/ 687059 w 1542760"/>
                <a:gd name="connsiteY16" fmla="*/ 323064 h 3698080"/>
                <a:gd name="connsiteX17" fmla="*/ 687059 w 1542760"/>
                <a:gd name="connsiteY17" fmla="*/ 805467 h 3698080"/>
                <a:gd name="connsiteX18" fmla="*/ 685066 w 1542760"/>
                <a:gd name="connsiteY18" fmla="*/ 818756 h 3698080"/>
                <a:gd name="connsiteX19" fmla="*/ 692375 w 1542760"/>
                <a:gd name="connsiteY19" fmla="*/ 1385548 h 3698080"/>
                <a:gd name="connsiteX20" fmla="*/ 702342 w 1542760"/>
                <a:gd name="connsiteY20" fmla="*/ 1576914 h 3698080"/>
                <a:gd name="connsiteX21" fmla="*/ 633237 w 1542760"/>
                <a:gd name="connsiteY21" fmla="*/ 1582230 h 3698080"/>
                <a:gd name="connsiteX22" fmla="*/ 530079 w 1542760"/>
                <a:gd name="connsiteY22" fmla="*/ 1627829 h 3698080"/>
                <a:gd name="connsiteX23" fmla="*/ 525912 w 1542760"/>
                <a:gd name="connsiteY23" fmla="*/ 1634569 h 3698080"/>
                <a:gd name="connsiteX24" fmla="*/ 523224 w 1542760"/>
                <a:gd name="connsiteY24" fmla="*/ 1633486 h 3698080"/>
                <a:gd name="connsiteX25" fmla="*/ 516936 w 1542760"/>
                <a:gd name="connsiteY25" fmla="*/ 1649089 h 3698080"/>
                <a:gd name="connsiteX26" fmla="*/ 501486 w 1542760"/>
                <a:gd name="connsiteY26" fmla="*/ 1674082 h 3698080"/>
                <a:gd name="connsiteX27" fmla="*/ 483732 w 1542760"/>
                <a:gd name="connsiteY27" fmla="*/ 1729742 h 3698080"/>
                <a:gd name="connsiteX28" fmla="*/ 483292 w 1542760"/>
                <a:gd name="connsiteY28" fmla="*/ 1732583 h 3698080"/>
                <a:gd name="connsiteX29" fmla="*/ 448700 w 1542760"/>
                <a:gd name="connsiteY29" fmla="*/ 1818429 h 3698080"/>
                <a:gd name="connsiteX30" fmla="*/ 446771 w 1542760"/>
                <a:gd name="connsiteY30" fmla="*/ 1795856 h 3698080"/>
                <a:gd name="connsiteX31" fmla="*/ 415956 w 1542760"/>
                <a:gd name="connsiteY31" fmla="*/ 1749676 h 3698080"/>
                <a:gd name="connsiteX32" fmla="*/ 334227 w 1542760"/>
                <a:gd name="connsiteY32" fmla="*/ 1644690 h 3698080"/>
                <a:gd name="connsiteX33" fmla="*/ 301668 w 1542760"/>
                <a:gd name="connsiteY33" fmla="*/ 1536382 h 3698080"/>
                <a:gd name="connsiteX34" fmla="*/ 251169 w 1542760"/>
                <a:gd name="connsiteY34" fmla="*/ 1190194 h 3698080"/>
                <a:gd name="connsiteX35" fmla="*/ 182064 w 1542760"/>
                <a:gd name="connsiteY35" fmla="*/ 808125 h 3698080"/>
                <a:gd name="connsiteX36" fmla="*/ 126249 w 1542760"/>
                <a:gd name="connsiteY36" fmla="*/ 605462 h 3698080"/>
                <a:gd name="connsiteX37" fmla="*/ 1993 w 1542760"/>
                <a:gd name="connsiteY37" fmla="*/ 120401 h 3698080"/>
                <a:gd name="connsiteX38" fmla="*/ 0 w 1542760"/>
                <a:gd name="connsiteY38" fmla="*/ 85849 h 3698080"/>
                <a:gd name="connsiteX39" fmla="*/ 559481 w 1542760"/>
                <a:gd name="connsiteY39" fmla="*/ 65250 h 3698080"/>
                <a:gd name="connsiteX40" fmla="*/ 1542760 w 1542760"/>
                <a:gd name="connsiteY40" fmla="*/ 0 h 3698080"/>
                <a:gd name="connsiteX41" fmla="*/ 1499570 w 1542760"/>
                <a:gd name="connsiteY41" fmla="*/ 233893 h 3698080"/>
                <a:gd name="connsiteX42" fmla="*/ 1376643 w 1542760"/>
                <a:gd name="connsiteY42" fmla="*/ 772775 h 3698080"/>
                <a:gd name="connsiteX43" fmla="*/ 1251724 w 1542760"/>
                <a:gd name="connsiteY43" fmla="*/ 1190062 h 3698080"/>
                <a:gd name="connsiteX44" fmla="*/ 1203218 w 1542760"/>
                <a:gd name="connsiteY44" fmla="*/ 1482427 h 3698080"/>
                <a:gd name="connsiteX45" fmla="*/ 1168001 w 1542760"/>
                <a:gd name="connsiteY45" fmla="*/ 1908351 h 3698080"/>
                <a:gd name="connsiteX46" fmla="*/ 1183283 w 1542760"/>
                <a:gd name="connsiteY46" fmla="*/ 2108355 h 3698080"/>
                <a:gd name="connsiteX47" fmla="*/ 1152718 w 1542760"/>
                <a:gd name="connsiteY47" fmla="*/ 2463181 h 3698080"/>
                <a:gd name="connsiteX48" fmla="*/ 1023147 w 1542760"/>
                <a:gd name="connsiteY48" fmla="*/ 2903722 h 3698080"/>
                <a:gd name="connsiteX49" fmla="*/ 1003213 w 1542760"/>
                <a:gd name="connsiteY49" fmla="*/ 2940933 h 3698080"/>
                <a:gd name="connsiteX50" fmla="*/ 989924 w 1542760"/>
                <a:gd name="connsiteY50" fmla="*/ 2914354 h 3698080"/>
                <a:gd name="connsiteX51" fmla="*/ 994575 w 1542760"/>
                <a:gd name="connsiteY51" fmla="*/ 2874486 h 3698080"/>
                <a:gd name="connsiteX52" fmla="*/ 1015173 w 1542760"/>
                <a:gd name="connsiteY52" fmla="*/ 2846578 h 3698080"/>
                <a:gd name="connsiteX53" fmla="*/ 1015173 w 1542760"/>
                <a:gd name="connsiteY53" fmla="*/ 2758869 h 3698080"/>
                <a:gd name="connsiteX54" fmla="*/ 1007200 w 1542760"/>
                <a:gd name="connsiteY54" fmla="*/ 2737606 h 3698080"/>
                <a:gd name="connsiteX55" fmla="*/ 1003877 w 1542760"/>
                <a:gd name="connsiteY55" fmla="*/ 2702389 h 3698080"/>
                <a:gd name="connsiteX56" fmla="*/ 1011851 w 1542760"/>
                <a:gd name="connsiteY56" fmla="*/ 2667837 h 3698080"/>
                <a:gd name="connsiteX57" fmla="*/ 991917 w 1542760"/>
                <a:gd name="connsiteY57" fmla="*/ 2604048 h 3698080"/>
                <a:gd name="connsiteX58" fmla="*/ 977963 w 1542760"/>
                <a:gd name="connsiteY58" fmla="*/ 2587436 h 3698080"/>
                <a:gd name="connsiteX59" fmla="*/ 952714 w 1542760"/>
                <a:gd name="connsiteY59" fmla="*/ 2548897 h 3698080"/>
                <a:gd name="connsiteX60" fmla="*/ 916832 w 1542760"/>
                <a:gd name="connsiteY60" fmla="*/ 2457201 h 3698080"/>
                <a:gd name="connsiteX61" fmla="*/ 835103 w 1542760"/>
                <a:gd name="connsiteY61" fmla="*/ 2393412 h 3698080"/>
                <a:gd name="connsiteX62" fmla="*/ 833774 w 1542760"/>
                <a:gd name="connsiteY62" fmla="*/ 2376136 h 3698080"/>
                <a:gd name="connsiteX63" fmla="*/ 842412 w 1542760"/>
                <a:gd name="connsiteY63" fmla="*/ 2337596 h 3698080"/>
                <a:gd name="connsiteX64" fmla="*/ 835103 w 1542760"/>
                <a:gd name="connsiteY64" fmla="*/ 2222644 h 3698080"/>
                <a:gd name="connsiteX65" fmla="*/ 882944 w 1542760"/>
                <a:gd name="connsiteY65" fmla="*/ 2095066 h 3698080"/>
                <a:gd name="connsiteX66" fmla="*/ 874971 w 1542760"/>
                <a:gd name="connsiteY66" fmla="*/ 2062507 h 3698080"/>
                <a:gd name="connsiteX67" fmla="*/ 866997 w 1542760"/>
                <a:gd name="connsiteY67" fmla="*/ 2050547 h 3698080"/>
                <a:gd name="connsiteX68" fmla="*/ 889589 w 1542760"/>
                <a:gd name="connsiteY68" fmla="*/ 2047889 h 3698080"/>
                <a:gd name="connsiteX69" fmla="*/ 929457 w 1542760"/>
                <a:gd name="connsiteY69" fmla="*/ 2019981 h 3698080"/>
                <a:gd name="connsiteX70" fmla="*/ 952049 w 1542760"/>
                <a:gd name="connsiteY70" fmla="*/ 1899713 h 3698080"/>
                <a:gd name="connsiteX71" fmla="*/ 928793 w 1542760"/>
                <a:gd name="connsiteY71" fmla="*/ 1875792 h 3698080"/>
                <a:gd name="connsiteX72" fmla="*/ 908194 w 1542760"/>
                <a:gd name="connsiteY72" fmla="*/ 1857187 h 3698080"/>
                <a:gd name="connsiteX73" fmla="*/ 929457 w 1542760"/>
                <a:gd name="connsiteY73" fmla="*/ 1839246 h 3698080"/>
                <a:gd name="connsiteX74" fmla="*/ 949391 w 1542760"/>
                <a:gd name="connsiteY74" fmla="*/ 1815325 h 3698080"/>
                <a:gd name="connsiteX75" fmla="*/ 930121 w 1542760"/>
                <a:gd name="connsiteY75" fmla="*/ 1702366 h 3698080"/>
                <a:gd name="connsiteX76" fmla="*/ 880951 w 1542760"/>
                <a:gd name="connsiteY76" fmla="*/ 1630604 h 3698080"/>
                <a:gd name="connsiteX77" fmla="*/ 858359 w 1542760"/>
                <a:gd name="connsiteY77" fmla="*/ 1628610 h 3698080"/>
                <a:gd name="connsiteX78" fmla="*/ 836432 w 1542760"/>
                <a:gd name="connsiteY78" fmla="*/ 1637248 h 3698080"/>
                <a:gd name="connsiteX79" fmla="*/ 827794 w 1542760"/>
                <a:gd name="connsiteY79" fmla="*/ 1610005 h 3698080"/>
                <a:gd name="connsiteX80" fmla="*/ 799222 w 1542760"/>
                <a:gd name="connsiteY80" fmla="*/ 1576781 h 3698080"/>
                <a:gd name="connsiteX81" fmla="*/ 777959 w 1542760"/>
                <a:gd name="connsiteY81" fmla="*/ 1574788 h 3698080"/>
                <a:gd name="connsiteX82" fmla="*/ 779952 w 1542760"/>
                <a:gd name="connsiteY82" fmla="*/ 1561499 h 3698080"/>
                <a:gd name="connsiteX83" fmla="*/ 914839 w 1542760"/>
                <a:gd name="connsiteY83" fmla="*/ 1245213 h 3698080"/>
                <a:gd name="connsiteX84" fmla="*/ 950055 w 1542760"/>
                <a:gd name="connsiteY84" fmla="*/ 1159496 h 3698080"/>
                <a:gd name="connsiteX85" fmla="*/ 970654 w 1542760"/>
                <a:gd name="connsiteY85" fmla="*/ 886399 h 3698080"/>
                <a:gd name="connsiteX86" fmla="*/ 972648 w 1542760"/>
                <a:gd name="connsiteY86" fmla="*/ 576758 h 3698080"/>
                <a:gd name="connsiteX87" fmla="*/ 941417 w 1542760"/>
                <a:gd name="connsiteY87" fmla="*/ 528251 h 3698080"/>
                <a:gd name="connsiteX88" fmla="*/ 798557 w 1542760"/>
                <a:gd name="connsiteY88" fmla="*/ 440542 h 3698080"/>
                <a:gd name="connsiteX89" fmla="*/ 731446 w 1542760"/>
                <a:gd name="connsiteY89" fmla="*/ 332898 h 3698080"/>
                <a:gd name="connsiteX90" fmla="*/ 718821 w 1542760"/>
                <a:gd name="connsiteY90" fmla="*/ 165452 h 3698080"/>
                <a:gd name="connsiteX91" fmla="*/ 1013180 w 1542760"/>
                <a:gd name="connsiteY91" fmla="*/ 196018 h 3698080"/>
                <a:gd name="connsiteX92" fmla="*/ 1366012 w 1542760"/>
                <a:gd name="connsiteY92" fmla="*/ 109637 h 3698080"/>
                <a:gd name="connsiteX93" fmla="*/ 1542760 w 1542760"/>
                <a:gd name="connsiteY93" fmla="*/ 0 h 369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42760" h="3698080">
                  <a:moveTo>
                    <a:pt x="902547" y="3154867"/>
                  </a:moveTo>
                  <a:cubicBezTo>
                    <a:pt x="904639" y="3166722"/>
                    <a:pt x="897666" y="3176485"/>
                    <a:pt x="892785" y="3186247"/>
                  </a:cubicBezTo>
                  <a:cubicBezTo>
                    <a:pt x="837696" y="3304791"/>
                    <a:pt x="813290" y="3431006"/>
                    <a:pt x="801435" y="3560011"/>
                  </a:cubicBezTo>
                  <a:cubicBezTo>
                    <a:pt x="796554" y="3612310"/>
                    <a:pt x="777727" y="3650662"/>
                    <a:pt x="724730" y="3668095"/>
                  </a:cubicBezTo>
                  <a:cubicBezTo>
                    <a:pt x="699627" y="3677160"/>
                    <a:pt x="677312" y="3693199"/>
                    <a:pt x="650117" y="3698080"/>
                  </a:cubicBezTo>
                  <a:cubicBezTo>
                    <a:pt x="664063" y="3637413"/>
                    <a:pt x="679405" y="3576746"/>
                    <a:pt x="691259" y="3516079"/>
                  </a:cubicBezTo>
                  <a:cubicBezTo>
                    <a:pt x="707995" y="3430309"/>
                    <a:pt x="729611" y="3345236"/>
                    <a:pt x="734493" y="3257374"/>
                  </a:cubicBezTo>
                  <a:cubicBezTo>
                    <a:pt x="805619" y="3247611"/>
                    <a:pt x="855827" y="3204377"/>
                    <a:pt x="902547" y="3154867"/>
                  </a:cubicBezTo>
                  <a:close/>
                  <a:moveTo>
                    <a:pt x="440050" y="1839896"/>
                  </a:moveTo>
                  <a:lnTo>
                    <a:pt x="434890" y="1852701"/>
                  </a:lnTo>
                  <a:lnTo>
                    <a:pt x="435226" y="1850010"/>
                  </a:lnTo>
                  <a:close/>
                  <a:moveTo>
                    <a:pt x="559481" y="65250"/>
                  </a:moveTo>
                  <a:cubicBezTo>
                    <a:pt x="594698" y="65915"/>
                    <a:pt x="627257" y="77875"/>
                    <a:pt x="657158" y="96480"/>
                  </a:cubicBezTo>
                  <a:cubicBezTo>
                    <a:pt x="682408" y="112428"/>
                    <a:pt x="697026" y="133026"/>
                    <a:pt x="696362" y="164256"/>
                  </a:cubicBezTo>
                  <a:cubicBezTo>
                    <a:pt x="696362" y="171565"/>
                    <a:pt x="695697" y="178874"/>
                    <a:pt x="695697" y="186184"/>
                  </a:cubicBezTo>
                  <a:cubicBezTo>
                    <a:pt x="689717" y="189506"/>
                    <a:pt x="691046" y="195486"/>
                    <a:pt x="691046" y="200137"/>
                  </a:cubicBezTo>
                  <a:cubicBezTo>
                    <a:pt x="689717" y="240670"/>
                    <a:pt x="688388" y="281867"/>
                    <a:pt x="687059" y="323064"/>
                  </a:cubicBezTo>
                  <a:cubicBezTo>
                    <a:pt x="681743" y="483865"/>
                    <a:pt x="684401" y="644666"/>
                    <a:pt x="687059" y="805467"/>
                  </a:cubicBezTo>
                  <a:cubicBezTo>
                    <a:pt x="686395" y="810118"/>
                    <a:pt x="685066" y="814105"/>
                    <a:pt x="685066" y="818756"/>
                  </a:cubicBezTo>
                  <a:cubicBezTo>
                    <a:pt x="687059" y="1007466"/>
                    <a:pt x="687059" y="1196175"/>
                    <a:pt x="692375" y="1385548"/>
                  </a:cubicBezTo>
                  <a:cubicBezTo>
                    <a:pt x="694368" y="1449336"/>
                    <a:pt x="690381" y="1513790"/>
                    <a:pt x="702342" y="1576914"/>
                  </a:cubicBezTo>
                  <a:cubicBezTo>
                    <a:pt x="679085" y="1578908"/>
                    <a:pt x="656494" y="1581566"/>
                    <a:pt x="633237" y="1582230"/>
                  </a:cubicBezTo>
                  <a:cubicBezTo>
                    <a:pt x="586392" y="1583891"/>
                    <a:pt x="553501" y="1601167"/>
                    <a:pt x="530079" y="1627829"/>
                  </a:cubicBezTo>
                  <a:lnTo>
                    <a:pt x="525912" y="1634569"/>
                  </a:lnTo>
                  <a:lnTo>
                    <a:pt x="523224" y="1633486"/>
                  </a:lnTo>
                  <a:lnTo>
                    <a:pt x="516936" y="1649089"/>
                  </a:lnTo>
                  <a:lnTo>
                    <a:pt x="501486" y="1674082"/>
                  </a:lnTo>
                  <a:cubicBezTo>
                    <a:pt x="493948" y="1691327"/>
                    <a:pt x="488217" y="1710140"/>
                    <a:pt x="483732" y="1729742"/>
                  </a:cubicBezTo>
                  <a:lnTo>
                    <a:pt x="483292" y="1732583"/>
                  </a:lnTo>
                  <a:lnTo>
                    <a:pt x="448700" y="1818429"/>
                  </a:lnTo>
                  <a:lnTo>
                    <a:pt x="446771" y="1795856"/>
                  </a:lnTo>
                  <a:cubicBezTo>
                    <a:pt x="441206" y="1779743"/>
                    <a:pt x="428581" y="1764959"/>
                    <a:pt x="415956" y="1749676"/>
                  </a:cubicBezTo>
                  <a:cubicBezTo>
                    <a:pt x="387384" y="1715788"/>
                    <a:pt x="360141" y="1680571"/>
                    <a:pt x="334227" y="1644690"/>
                  </a:cubicBezTo>
                  <a:cubicBezTo>
                    <a:pt x="310971" y="1612796"/>
                    <a:pt x="301668" y="1573592"/>
                    <a:pt x="301668" y="1536382"/>
                  </a:cubicBezTo>
                  <a:cubicBezTo>
                    <a:pt x="302333" y="1418106"/>
                    <a:pt x="273760" y="1305147"/>
                    <a:pt x="251169" y="1190194"/>
                  </a:cubicBezTo>
                  <a:cubicBezTo>
                    <a:pt x="225919" y="1063281"/>
                    <a:pt x="205320" y="935039"/>
                    <a:pt x="182064" y="808125"/>
                  </a:cubicBezTo>
                  <a:cubicBezTo>
                    <a:pt x="169439" y="739020"/>
                    <a:pt x="146183" y="672573"/>
                    <a:pt x="126249" y="605462"/>
                  </a:cubicBezTo>
                  <a:cubicBezTo>
                    <a:pt x="79072" y="445326"/>
                    <a:pt x="41861" y="282531"/>
                    <a:pt x="1993" y="120401"/>
                  </a:cubicBezTo>
                  <a:cubicBezTo>
                    <a:pt x="-664" y="109105"/>
                    <a:pt x="665" y="97145"/>
                    <a:pt x="0" y="85849"/>
                  </a:cubicBezTo>
                  <a:cubicBezTo>
                    <a:pt x="186051" y="63257"/>
                    <a:pt x="372766" y="63257"/>
                    <a:pt x="559481" y="65250"/>
                  </a:cubicBezTo>
                  <a:close/>
                  <a:moveTo>
                    <a:pt x="1542760" y="0"/>
                  </a:moveTo>
                  <a:cubicBezTo>
                    <a:pt x="1532129" y="78407"/>
                    <a:pt x="1514853" y="156150"/>
                    <a:pt x="1499570" y="233893"/>
                  </a:cubicBezTo>
                  <a:cubicBezTo>
                    <a:pt x="1463024" y="414628"/>
                    <a:pt x="1432459" y="596692"/>
                    <a:pt x="1376643" y="772775"/>
                  </a:cubicBezTo>
                  <a:cubicBezTo>
                    <a:pt x="1332789" y="910985"/>
                    <a:pt x="1292921" y="1050524"/>
                    <a:pt x="1251724" y="1190062"/>
                  </a:cubicBezTo>
                  <a:cubicBezTo>
                    <a:pt x="1223152" y="1285081"/>
                    <a:pt x="1214514" y="1384086"/>
                    <a:pt x="1203218" y="1482427"/>
                  </a:cubicBezTo>
                  <a:cubicBezTo>
                    <a:pt x="1186606" y="1623959"/>
                    <a:pt x="1168665" y="1765490"/>
                    <a:pt x="1168001" y="1908351"/>
                  </a:cubicBezTo>
                  <a:cubicBezTo>
                    <a:pt x="1167336" y="1975462"/>
                    <a:pt x="1176639" y="2041908"/>
                    <a:pt x="1183283" y="2108355"/>
                  </a:cubicBezTo>
                  <a:cubicBezTo>
                    <a:pt x="1195908" y="2228624"/>
                    <a:pt x="1181955" y="2346235"/>
                    <a:pt x="1152718" y="2463181"/>
                  </a:cubicBezTo>
                  <a:cubicBezTo>
                    <a:pt x="1115508" y="2612022"/>
                    <a:pt x="1079627" y="2760862"/>
                    <a:pt x="1023147" y="2903722"/>
                  </a:cubicBezTo>
                  <a:cubicBezTo>
                    <a:pt x="1017831" y="2917012"/>
                    <a:pt x="1013180" y="2930301"/>
                    <a:pt x="1003213" y="2940933"/>
                  </a:cubicBezTo>
                  <a:cubicBezTo>
                    <a:pt x="1004542" y="2928972"/>
                    <a:pt x="999226" y="2921663"/>
                    <a:pt x="989924" y="2914354"/>
                  </a:cubicBezTo>
                  <a:cubicBezTo>
                    <a:pt x="969325" y="2898407"/>
                    <a:pt x="971319" y="2885782"/>
                    <a:pt x="994575" y="2874486"/>
                  </a:cubicBezTo>
                  <a:cubicBezTo>
                    <a:pt x="1006535" y="2868506"/>
                    <a:pt x="1015838" y="2861861"/>
                    <a:pt x="1015173" y="2846578"/>
                  </a:cubicBezTo>
                  <a:cubicBezTo>
                    <a:pt x="1013844" y="2817342"/>
                    <a:pt x="1019160" y="2788105"/>
                    <a:pt x="1015173" y="2758869"/>
                  </a:cubicBezTo>
                  <a:cubicBezTo>
                    <a:pt x="1013844" y="2750895"/>
                    <a:pt x="1014509" y="2743586"/>
                    <a:pt x="1007200" y="2737606"/>
                  </a:cubicBezTo>
                  <a:cubicBezTo>
                    <a:pt x="993910" y="2727639"/>
                    <a:pt x="996568" y="2715014"/>
                    <a:pt x="1003877" y="2702389"/>
                  </a:cubicBezTo>
                  <a:cubicBezTo>
                    <a:pt x="1010522" y="2691758"/>
                    <a:pt x="1016502" y="2681791"/>
                    <a:pt x="1011851" y="2667837"/>
                  </a:cubicBezTo>
                  <a:cubicBezTo>
                    <a:pt x="1004542" y="2647238"/>
                    <a:pt x="998562" y="2625311"/>
                    <a:pt x="991917" y="2604048"/>
                  </a:cubicBezTo>
                  <a:cubicBezTo>
                    <a:pt x="989259" y="2596739"/>
                    <a:pt x="988595" y="2586772"/>
                    <a:pt x="977963" y="2587436"/>
                  </a:cubicBezTo>
                  <a:cubicBezTo>
                    <a:pt x="946069" y="2589430"/>
                    <a:pt x="948062" y="2568831"/>
                    <a:pt x="952714" y="2548897"/>
                  </a:cubicBezTo>
                  <a:cubicBezTo>
                    <a:pt x="961352" y="2509694"/>
                    <a:pt x="943411" y="2481786"/>
                    <a:pt x="916832" y="2457201"/>
                  </a:cubicBezTo>
                  <a:cubicBezTo>
                    <a:pt x="891582" y="2433280"/>
                    <a:pt x="866997" y="2408694"/>
                    <a:pt x="835103" y="2393412"/>
                  </a:cubicBezTo>
                  <a:cubicBezTo>
                    <a:pt x="825800" y="2388760"/>
                    <a:pt x="822478" y="2379458"/>
                    <a:pt x="833774" y="2376136"/>
                  </a:cubicBezTo>
                  <a:cubicBezTo>
                    <a:pt x="861681" y="2368162"/>
                    <a:pt x="851050" y="2350886"/>
                    <a:pt x="842412" y="2337596"/>
                  </a:cubicBezTo>
                  <a:cubicBezTo>
                    <a:pt x="818491" y="2299722"/>
                    <a:pt x="822478" y="2261847"/>
                    <a:pt x="835103" y="2222644"/>
                  </a:cubicBezTo>
                  <a:cubicBezTo>
                    <a:pt x="848392" y="2179453"/>
                    <a:pt x="865004" y="2136928"/>
                    <a:pt x="882944" y="2095066"/>
                  </a:cubicBezTo>
                  <a:cubicBezTo>
                    <a:pt x="888925" y="2081777"/>
                    <a:pt x="892247" y="2070481"/>
                    <a:pt x="874971" y="2062507"/>
                  </a:cubicBezTo>
                  <a:cubicBezTo>
                    <a:pt x="870984" y="2060514"/>
                    <a:pt x="865004" y="2057856"/>
                    <a:pt x="866997" y="2050547"/>
                  </a:cubicBezTo>
                  <a:cubicBezTo>
                    <a:pt x="873642" y="2044567"/>
                    <a:pt x="882280" y="2046560"/>
                    <a:pt x="889589" y="2047889"/>
                  </a:cubicBezTo>
                  <a:cubicBezTo>
                    <a:pt x="912845" y="2052540"/>
                    <a:pt x="922812" y="2041908"/>
                    <a:pt x="929457" y="2019981"/>
                  </a:cubicBezTo>
                  <a:cubicBezTo>
                    <a:pt x="940753" y="1980778"/>
                    <a:pt x="950055" y="1940910"/>
                    <a:pt x="952049" y="1899713"/>
                  </a:cubicBezTo>
                  <a:cubicBezTo>
                    <a:pt x="952714" y="1881772"/>
                    <a:pt x="948062" y="1872469"/>
                    <a:pt x="928793" y="1875792"/>
                  </a:cubicBezTo>
                  <a:cubicBezTo>
                    <a:pt x="914839" y="1877785"/>
                    <a:pt x="908194" y="1873134"/>
                    <a:pt x="908194" y="1857187"/>
                  </a:cubicBezTo>
                  <a:cubicBezTo>
                    <a:pt x="908194" y="1839911"/>
                    <a:pt x="916832" y="1837253"/>
                    <a:pt x="929457" y="1839246"/>
                  </a:cubicBezTo>
                  <a:cubicBezTo>
                    <a:pt x="949391" y="1841904"/>
                    <a:pt x="952049" y="1831273"/>
                    <a:pt x="949391" y="1815325"/>
                  </a:cubicBezTo>
                  <a:cubicBezTo>
                    <a:pt x="944075" y="1777451"/>
                    <a:pt x="940088" y="1739576"/>
                    <a:pt x="930121" y="1702366"/>
                  </a:cubicBezTo>
                  <a:cubicBezTo>
                    <a:pt x="922148" y="1672465"/>
                    <a:pt x="903543" y="1650538"/>
                    <a:pt x="880951" y="1630604"/>
                  </a:cubicBezTo>
                  <a:cubicBezTo>
                    <a:pt x="874306" y="1624623"/>
                    <a:pt x="866997" y="1618643"/>
                    <a:pt x="858359" y="1628610"/>
                  </a:cubicBezTo>
                  <a:cubicBezTo>
                    <a:pt x="852379" y="1634590"/>
                    <a:pt x="848392" y="1643228"/>
                    <a:pt x="836432" y="1637248"/>
                  </a:cubicBezTo>
                  <a:cubicBezTo>
                    <a:pt x="822478" y="1630604"/>
                    <a:pt x="825800" y="1619972"/>
                    <a:pt x="827794" y="1610005"/>
                  </a:cubicBezTo>
                  <a:cubicBezTo>
                    <a:pt x="831780" y="1586748"/>
                    <a:pt x="821813" y="1576781"/>
                    <a:pt x="799222" y="1576781"/>
                  </a:cubicBezTo>
                  <a:cubicBezTo>
                    <a:pt x="791912" y="1576781"/>
                    <a:pt x="785268" y="1575453"/>
                    <a:pt x="777959" y="1574788"/>
                  </a:cubicBezTo>
                  <a:cubicBezTo>
                    <a:pt x="778623" y="1570137"/>
                    <a:pt x="778623" y="1565486"/>
                    <a:pt x="779952" y="1561499"/>
                  </a:cubicBezTo>
                  <a:cubicBezTo>
                    <a:pt x="815169" y="1451862"/>
                    <a:pt x="859688" y="1346212"/>
                    <a:pt x="914839" y="1245213"/>
                  </a:cubicBezTo>
                  <a:cubicBezTo>
                    <a:pt x="930121" y="1217969"/>
                    <a:pt x="945404" y="1190726"/>
                    <a:pt x="950055" y="1159496"/>
                  </a:cubicBezTo>
                  <a:cubicBezTo>
                    <a:pt x="964009" y="1069129"/>
                    <a:pt x="967332" y="977431"/>
                    <a:pt x="970654" y="886399"/>
                  </a:cubicBezTo>
                  <a:cubicBezTo>
                    <a:pt x="973976" y="783407"/>
                    <a:pt x="970654" y="679750"/>
                    <a:pt x="972648" y="576758"/>
                  </a:cubicBezTo>
                  <a:cubicBezTo>
                    <a:pt x="973312" y="550843"/>
                    <a:pt x="963345" y="538218"/>
                    <a:pt x="941417" y="528251"/>
                  </a:cubicBezTo>
                  <a:cubicBezTo>
                    <a:pt x="890253" y="504995"/>
                    <a:pt x="842412" y="475759"/>
                    <a:pt x="798557" y="440542"/>
                  </a:cubicBezTo>
                  <a:cubicBezTo>
                    <a:pt x="764005" y="412634"/>
                    <a:pt x="734768" y="380740"/>
                    <a:pt x="731446" y="332898"/>
                  </a:cubicBezTo>
                  <a:cubicBezTo>
                    <a:pt x="726795" y="275754"/>
                    <a:pt x="722808" y="220603"/>
                    <a:pt x="718821" y="165452"/>
                  </a:cubicBezTo>
                  <a:cubicBezTo>
                    <a:pt x="816498" y="182064"/>
                    <a:pt x="914839" y="186715"/>
                    <a:pt x="1013180" y="196018"/>
                  </a:cubicBezTo>
                  <a:cubicBezTo>
                    <a:pt x="1142751" y="208643"/>
                    <a:pt x="1258368" y="179406"/>
                    <a:pt x="1366012" y="109637"/>
                  </a:cubicBezTo>
                  <a:cubicBezTo>
                    <a:pt x="1424485" y="71763"/>
                    <a:pt x="1484287" y="36546"/>
                    <a:pt x="1542760" y="0"/>
                  </a:cubicBezTo>
                  <a:close/>
                </a:path>
              </a:pathLst>
            </a:custGeom>
            <a:solidFill>
              <a:srgbClr val="995845"/>
            </a:solidFill>
            <a:ln w="6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BEC393-EC17-44AE-A4F5-8261FDB28C71}"/>
              </a:ext>
            </a:extLst>
          </p:cNvPr>
          <p:cNvSpPr txBox="1"/>
          <p:nvPr/>
        </p:nvSpPr>
        <p:spPr>
          <a:xfrm>
            <a:off x="3589272" y="2671679"/>
            <a:ext cx="65913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THANK YOU</a:t>
            </a:r>
            <a:endParaRPr lang="ko-KR" altLang="en-US" sz="600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D563D55-B8F2-4C01-B159-E929009C47A1}"/>
              </a:ext>
            </a:extLst>
          </p:cNvPr>
          <p:cNvGrpSpPr/>
          <p:nvPr/>
        </p:nvGrpSpPr>
        <p:grpSpPr>
          <a:xfrm>
            <a:off x="2837512" y="1696363"/>
            <a:ext cx="2494119" cy="3583707"/>
            <a:chOff x="1557979" y="896814"/>
            <a:chExt cx="3867684" cy="555733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00FFA17-597C-4B32-815B-8BAA33CAC546}"/>
                </a:ext>
              </a:extLst>
            </p:cNvPr>
            <p:cNvSpPr/>
            <p:nvPr/>
          </p:nvSpPr>
          <p:spPr>
            <a:xfrm rot="2700000">
              <a:off x="2101362" y="896814"/>
              <a:ext cx="650630" cy="6506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3D5323B-A6EE-425E-913A-29F8FCC98668}"/>
                </a:ext>
              </a:extLst>
            </p:cNvPr>
            <p:cNvSpPr/>
            <p:nvPr/>
          </p:nvSpPr>
          <p:spPr>
            <a:xfrm rot="2700000">
              <a:off x="2896568" y="6096139"/>
              <a:ext cx="358006" cy="35800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A58990C-B0BC-4973-AA0A-AF40C5B20630}"/>
                </a:ext>
              </a:extLst>
            </p:cNvPr>
            <p:cNvSpPr/>
            <p:nvPr/>
          </p:nvSpPr>
          <p:spPr>
            <a:xfrm rot="2700000">
              <a:off x="2567127" y="5748808"/>
              <a:ext cx="358006" cy="35800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01E2F5C-125D-4633-9BC2-7DAA0A39CC24}"/>
                </a:ext>
              </a:extLst>
            </p:cNvPr>
            <p:cNvSpPr/>
            <p:nvPr/>
          </p:nvSpPr>
          <p:spPr>
            <a:xfrm rot="2700000">
              <a:off x="4582662" y="1199509"/>
              <a:ext cx="843001" cy="843001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266D66E-EEFB-42B2-BDF4-08B016AD2911}"/>
                </a:ext>
              </a:extLst>
            </p:cNvPr>
            <p:cNvSpPr/>
            <p:nvPr/>
          </p:nvSpPr>
          <p:spPr>
            <a:xfrm rot="2700000">
              <a:off x="1565472" y="1653505"/>
              <a:ext cx="3748823" cy="3763809"/>
            </a:xfrm>
            <a:custGeom>
              <a:avLst/>
              <a:gdLst>
                <a:gd name="connsiteX0" fmla="*/ 0 w 3748823"/>
                <a:gd name="connsiteY0" fmla="*/ 0 h 3748823"/>
                <a:gd name="connsiteX1" fmla="*/ 2057403 w 3748823"/>
                <a:gd name="connsiteY1" fmla="*/ 0 h 3748823"/>
                <a:gd name="connsiteX2" fmla="*/ 2057403 w 3748823"/>
                <a:gd name="connsiteY2" fmla="*/ 468603 h 3748823"/>
                <a:gd name="connsiteX3" fmla="*/ 468603 w 3748823"/>
                <a:gd name="connsiteY3" fmla="*/ 468603 h 3748823"/>
                <a:gd name="connsiteX4" fmla="*/ 468603 w 3748823"/>
                <a:gd name="connsiteY4" fmla="*/ 3280220 h 3748823"/>
                <a:gd name="connsiteX5" fmla="*/ 3280220 w 3748823"/>
                <a:gd name="connsiteY5" fmla="*/ 3280220 h 3748823"/>
                <a:gd name="connsiteX6" fmla="*/ 3280220 w 3748823"/>
                <a:gd name="connsiteY6" fmla="*/ 1691420 h 3748823"/>
                <a:gd name="connsiteX7" fmla="*/ 3748823 w 3748823"/>
                <a:gd name="connsiteY7" fmla="*/ 1691420 h 3748823"/>
                <a:gd name="connsiteX8" fmla="*/ 3748823 w 3748823"/>
                <a:gd name="connsiteY8" fmla="*/ 3748823 h 3748823"/>
                <a:gd name="connsiteX9" fmla="*/ 0 w 3748823"/>
                <a:gd name="connsiteY9" fmla="*/ 3748823 h 374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8823" h="3748823">
                  <a:moveTo>
                    <a:pt x="0" y="0"/>
                  </a:moveTo>
                  <a:lnTo>
                    <a:pt x="2057403" y="0"/>
                  </a:lnTo>
                  <a:lnTo>
                    <a:pt x="2057403" y="468603"/>
                  </a:lnTo>
                  <a:lnTo>
                    <a:pt x="468603" y="468603"/>
                  </a:lnTo>
                  <a:lnTo>
                    <a:pt x="468603" y="3280220"/>
                  </a:lnTo>
                  <a:lnTo>
                    <a:pt x="3280220" y="3280220"/>
                  </a:lnTo>
                  <a:lnTo>
                    <a:pt x="3280220" y="1691420"/>
                  </a:lnTo>
                  <a:lnTo>
                    <a:pt x="3748823" y="1691420"/>
                  </a:lnTo>
                  <a:lnTo>
                    <a:pt x="3748823" y="3748823"/>
                  </a:lnTo>
                  <a:lnTo>
                    <a:pt x="0" y="37488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50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1F771-27D4-9C43-800C-66BF91C0A31C}"/>
              </a:ext>
            </a:extLst>
          </p:cNvPr>
          <p:cNvSpPr txBox="1"/>
          <p:nvPr/>
        </p:nvSpPr>
        <p:spPr>
          <a:xfrm>
            <a:off x="4792133" y="453813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5C1AA-D8AC-1345-9FB1-C685AF9ADB47}"/>
              </a:ext>
            </a:extLst>
          </p:cNvPr>
          <p:cNvSpPr txBox="1"/>
          <p:nvPr/>
        </p:nvSpPr>
        <p:spPr>
          <a:xfrm>
            <a:off x="11531600" y="3877733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818D74D-25E6-A741-B2AC-C8BC9BAD7BEC}"/>
              </a:ext>
            </a:extLst>
          </p:cNvPr>
          <p:cNvSpPr/>
          <p:nvPr/>
        </p:nvSpPr>
        <p:spPr>
          <a:xfrm rot="16200000">
            <a:off x="8622441" y="3290146"/>
            <a:ext cx="3200401" cy="3291838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97130C-A145-DC40-A148-19CD188D59C4}"/>
              </a:ext>
            </a:extLst>
          </p:cNvPr>
          <p:cNvSpPr/>
          <p:nvPr/>
        </p:nvSpPr>
        <p:spPr>
          <a:xfrm>
            <a:off x="10143067" y="5843769"/>
            <a:ext cx="1725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>
                <a:solidFill>
                  <a:srgbClr val="FF0000"/>
                </a:solidFill>
              </a:rPr>
              <a:t>SnapFit</a:t>
            </a:r>
            <a:endParaRPr lang="en-US" sz="280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16E8561-DB28-AC49-BE32-DFDFF9C04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88" y="4568798"/>
            <a:ext cx="1898704" cy="18987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8A3963-4102-4F3F-839E-5773349EC984}"/>
              </a:ext>
            </a:extLst>
          </p:cNvPr>
          <p:cNvSpPr txBox="1"/>
          <p:nvPr/>
        </p:nvSpPr>
        <p:spPr>
          <a:xfrm>
            <a:off x="2229395" y="865440"/>
            <a:ext cx="6766931" cy="49398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Times New Roman"/>
                <a:cs typeface="Arial"/>
              </a:rPr>
              <a:t>Software:</a:t>
            </a:r>
            <a:r>
              <a:rPr lang="en-GB" dirty="0">
                <a:solidFill>
                  <a:srgbClr val="FF0000"/>
                </a:solidFill>
                <a:latin typeface="Times New Roman"/>
                <a:cs typeface="Arial"/>
              </a:rPr>
              <a:t> </a:t>
            </a:r>
            <a:endParaRPr lang="en-US">
              <a:solidFill>
                <a:srgbClr val="FF0000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n-GB" sz="1500" dirty="0">
                <a:latin typeface="Times New Roman"/>
                <a:cs typeface="Arial"/>
              </a:rPr>
              <a:t>Frontend - Reactjs,</a:t>
            </a:r>
            <a:r>
              <a:rPr lang="en-GB" sz="1500" dirty="0">
                <a:latin typeface="Times New Roman"/>
                <a:cs typeface="Times New Roman"/>
              </a:rPr>
              <a:t>HTML5, CSS3, JavaScript ES6</a:t>
            </a:r>
            <a:r>
              <a:rPr lang="en-GB" sz="1500" dirty="0">
                <a:latin typeface="Times New Roman"/>
                <a:cs typeface="Arial"/>
              </a:rPr>
              <a:t> </a:t>
            </a:r>
            <a:endParaRPr lang="en-GB" sz="1500"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GB" sz="1500" dirty="0">
                <a:latin typeface="Times New Roman"/>
                <a:cs typeface="Times New Roman"/>
              </a:rPr>
              <a:t>Database - MongoDB</a:t>
            </a:r>
            <a:endParaRPr lang="en-GB" sz="1500"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GB" sz="1500" dirty="0">
                <a:latin typeface="Times New Roman"/>
                <a:cs typeface="Arial"/>
              </a:rPr>
              <a:t>IDE: </a:t>
            </a:r>
            <a:r>
              <a:rPr lang="en-GB" sz="1500" dirty="0" err="1">
                <a:latin typeface="Times New Roman"/>
                <a:cs typeface="Arial"/>
              </a:rPr>
              <a:t>VSCode</a:t>
            </a:r>
            <a:r>
              <a:rPr lang="en-GB" sz="1500" dirty="0">
                <a:latin typeface="Times New Roman"/>
                <a:cs typeface="Arial"/>
              </a:rPr>
              <a:t> v1.49</a:t>
            </a:r>
          </a:p>
          <a:p>
            <a:pPr marL="171450" indent="-171450">
              <a:buFont typeface="Arial"/>
              <a:buChar char="•"/>
            </a:pPr>
            <a:r>
              <a:rPr lang="en-GB" sz="1500" dirty="0">
                <a:latin typeface="Times New Roman"/>
                <a:cs typeface="Arial"/>
              </a:rPr>
              <a:t>Compiler : Babel</a:t>
            </a:r>
            <a:endParaRPr lang="en-GB" sz="150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GB" sz="1500" dirty="0">
                <a:latin typeface="Times New Roman"/>
                <a:cs typeface="Arial"/>
              </a:rPr>
              <a:t>Operating System(s) : </a:t>
            </a:r>
            <a:r>
              <a:rPr lang="en-GB" sz="1500" dirty="0" err="1">
                <a:latin typeface="Times New Roman"/>
                <a:cs typeface="Arial"/>
              </a:rPr>
              <a:t>macOs</a:t>
            </a:r>
            <a:r>
              <a:rPr lang="en-GB" sz="1500" dirty="0">
                <a:latin typeface="Times New Roman"/>
                <a:cs typeface="Arial"/>
              </a:rPr>
              <a:t> Mojave Version 10.14.6</a:t>
            </a:r>
            <a:endParaRPr lang="en-GB" sz="1500"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GB" sz="1500" dirty="0">
                <a:latin typeface="Times New Roman"/>
                <a:cs typeface="Arial"/>
              </a:rPr>
              <a:t>Software packages/libraries used with release/version number</a:t>
            </a:r>
          </a:p>
          <a:p>
            <a:pPr marL="171450" indent="-171450">
              <a:buFont typeface="Arial"/>
              <a:buChar char="•"/>
            </a:pPr>
            <a:r>
              <a:rPr lang="en-GB" sz="1500" dirty="0">
                <a:latin typeface="Times New Roman"/>
                <a:cs typeface="Arial"/>
              </a:rPr>
              <a:t>Babel</a:t>
            </a:r>
          </a:p>
          <a:p>
            <a:pPr marL="171450" indent="-171450">
              <a:buFont typeface="Arial"/>
              <a:buChar char="•"/>
            </a:pPr>
            <a:r>
              <a:rPr lang="en-GB" sz="1500" dirty="0">
                <a:latin typeface="Times New Roman"/>
                <a:cs typeface="Arial"/>
              </a:rPr>
              <a:t>Node.js - 14.8.0</a:t>
            </a:r>
          </a:p>
          <a:p>
            <a:pPr marL="171450" indent="-171450">
              <a:buFont typeface="Arial"/>
              <a:buChar char="•"/>
            </a:pPr>
            <a:r>
              <a:rPr lang="en-GB" sz="1500" dirty="0">
                <a:latin typeface="Times New Roman"/>
                <a:cs typeface="Arial"/>
              </a:rPr>
              <a:t>React.js - 16.13.1</a:t>
            </a:r>
          </a:p>
          <a:p>
            <a:pPr marL="171450" indent="-171450">
              <a:buFont typeface="Arial"/>
              <a:buChar char="•"/>
            </a:pPr>
            <a:r>
              <a:rPr lang="en-GB" sz="1500" dirty="0">
                <a:latin typeface="Times New Roman"/>
                <a:cs typeface="Arial"/>
              </a:rPr>
              <a:t>React-</a:t>
            </a:r>
            <a:r>
              <a:rPr lang="en-GB" sz="1500" dirty="0" err="1">
                <a:latin typeface="Times New Roman"/>
                <a:cs typeface="Arial"/>
              </a:rPr>
              <a:t>dom</a:t>
            </a:r>
            <a:r>
              <a:rPr lang="en-GB" sz="1500" dirty="0">
                <a:latin typeface="Times New Roman"/>
                <a:cs typeface="Arial"/>
              </a:rPr>
              <a:t> - 16.13.1</a:t>
            </a:r>
          </a:p>
          <a:p>
            <a:pPr marL="171450" indent="-171450">
              <a:buFont typeface="Arial"/>
              <a:buChar char="•"/>
            </a:pPr>
            <a:r>
              <a:rPr lang="en-GB" sz="1500" dirty="0">
                <a:latin typeface="Times New Roman"/>
                <a:cs typeface="Arial"/>
              </a:rPr>
              <a:t>React-router-</a:t>
            </a:r>
            <a:r>
              <a:rPr lang="en-GB" sz="1500" dirty="0" err="1">
                <a:latin typeface="Times New Roman"/>
                <a:cs typeface="Arial"/>
              </a:rPr>
              <a:t>dom</a:t>
            </a:r>
            <a:r>
              <a:rPr lang="en-GB" sz="1500" dirty="0">
                <a:latin typeface="Times New Roman"/>
                <a:cs typeface="Arial"/>
              </a:rPr>
              <a:t> - 5.2.0</a:t>
            </a:r>
          </a:p>
          <a:p>
            <a:pPr marL="171450" indent="-171450">
              <a:buFont typeface="Arial"/>
              <a:buChar char="•"/>
            </a:pPr>
            <a:r>
              <a:rPr lang="en-GB" sz="1500" dirty="0">
                <a:latin typeface="Times New Roman"/>
                <a:cs typeface="Arial"/>
              </a:rPr>
              <a:t>Webpack - 4.44.1</a:t>
            </a:r>
          </a:p>
          <a:p>
            <a:pPr marL="171450" indent="-171450">
              <a:buFont typeface="Arial"/>
              <a:buChar char="•"/>
            </a:pPr>
            <a:r>
              <a:rPr lang="en-GB" sz="1500" dirty="0">
                <a:latin typeface="Times New Roman"/>
                <a:cs typeface="Arial"/>
              </a:rPr>
              <a:t>Axios - 0.20.0</a:t>
            </a:r>
            <a:endParaRPr lang="en-GB" sz="1500"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GB" sz="1500" dirty="0">
                <a:latin typeface="Times New Roman"/>
                <a:cs typeface="Times New Roman"/>
              </a:rPr>
              <a:t>Backend - Python version 3.7, Flask API, </a:t>
            </a:r>
            <a:r>
              <a:rPr lang="en-GB" sz="1500" dirty="0" err="1">
                <a:latin typeface="Times New Roman"/>
                <a:cs typeface="Times New Roman"/>
              </a:rPr>
              <a:t>MongoEngine</a:t>
            </a:r>
            <a:endParaRPr lang="en-GB" sz="1500" dirty="0">
              <a:latin typeface="Times New Roman"/>
              <a:cs typeface="Times New Roman"/>
            </a:endParaRPr>
          </a:p>
          <a:p>
            <a:pPr marL="171450" indent="-171450">
              <a:buFont typeface="Arial"/>
              <a:buChar char="•"/>
            </a:pPr>
            <a:r>
              <a:rPr lang="en-GB" sz="1500" dirty="0">
                <a:latin typeface="Times New Roman"/>
                <a:cs typeface="Arial"/>
              </a:rPr>
              <a:t>Backend server – Heroku cloud</a:t>
            </a:r>
          </a:p>
          <a:p>
            <a:endParaRPr lang="en-GB" sz="1200" dirty="0">
              <a:latin typeface="Times New Roman"/>
              <a:cs typeface="Arial"/>
            </a:endParaRPr>
          </a:p>
          <a:p>
            <a:r>
              <a:rPr lang="en-GB" b="1" dirty="0">
                <a:solidFill>
                  <a:srgbClr val="FF0000"/>
                </a:solidFill>
                <a:latin typeface="Times New Roman"/>
                <a:cs typeface="Arial"/>
              </a:rPr>
              <a:t>Hardware:</a:t>
            </a:r>
            <a:endParaRPr lang="en-GB" sz="1500" b="1">
              <a:solidFill>
                <a:srgbClr val="FF0000"/>
              </a:solidFill>
              <a:latin typeface="Times New Roman"/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GB" sz="1500" dirty="0">
                <a:latin typeface="Times New Roman"/>
                <a:cs typeface="Arial"/>
              </a:rPr>
              <a:t>Development Hardware - </a:t>
            </a:r>
            <a:r>
              <a:rPr lang="en-GB" sz="1500" dirty="0" err="1">
                <a:latin typeface="Times New Roman"/>
                <a:cs typeface="Arial"/>
              </a:rPr>
              <a:t>macbook</a:t>
            </a:r>
            <a:r>
              <a:rPr lang="en-GB" sz="1500" dirty="0">
                <a:latin typeface="Times New Roman"/>
                <a:cs typeface="Arial"/>
              </a:rPr>
              <a:t> pro</a:t>
            </a:r>
          </a:p>
          <a:p>
            <a:pPr marL="171450" indent="-171450">
              <a:buFont typeface="Arial"/>
              <a:buChar char="•"/>
            </a:pPr>
            <a:r>
              <a:rPr lang="en-GB" sz="1500" dirty="0">
                <a:latin typeface="Times New Roman"/>
                <a:cs typeface="Arial"/>
              </a:rPr>
              <a:t>Test Hardware - </a:t>
            </a:r>
            <a:r>
              <a:rPr lang="en-GB" sz="1500" dirty="0" err="1">
                <a:latin typeface="Times New Roman"/>
                <a:cs typeface="Arial"/>
              </a:rPr>
              <a:t>macbook</a:t>
            </a:r>
            <a:r>
              <a:rPr lang="en-GB" sz="1500" dirty="0">
                <a:latin typeface="Times New Roman"/>
                <a:cs typeface="Arial"/>
              </a:rPr>
              <a:t> pro, iPhone 11 pro,</a:t>
            </a:r>
          </a:p>
          <a:p>
            <a:pPr marL="171450" indent="-171450">
              <a:buFont typeface="Arial"/>
              <a:buChar char="•"/>
            </a:pPr>
            <a:r>
              <a:rPr lang="en-GB" sz="1500" dirty="0">
                <a:latin typeface="Times New Roman"/>
                <a:cs typeface="Arial"/>
              </a:rPr>
              <a:t>Target/Deployment Hardware - Any device which can use Chrome and </a:t>
            </a:r>
            <a:r>
              <a:rPr lang="en-GB" sz="1500" dirty="0" err="1">
                <a:latin typeface="Times New Roman"/>
                <a:cs typeface="Arial"/>
              </a:rPr>
              <a:t>firefox</a:t>
            </a:r>
            <a:endParaRPr lang="en-GB" sz="1500" dirty="0"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7033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AC57C8-5A72-4A44-828C-98C888F87E6B}"/>
              </a:ext>
            </a:extLst>
          </p:cNvPr>
          <p:cNvGrpSpPr/>
          <p:nvPr/>
        </p:nvGrpSpPr>
        <p:grpSpPr>
          <a:xfrm>
            <a:off x="734488" y="147679"/>
            <a:ext cx="8199619" cy="6250898"/>
            <a:chOff x="1375085" y="978743"/>
            <a:chExt cx="6168338" cy="5264196"/>
          </a:xfrm>
          <a:blipFill dpi="0" rotWithShape="1">
            <a:blip r:embed="rId2">
              <a:alphaModFix amt="44000"/>
            </a:blip>
            <a:srcRect/>
            <a:tile tx="0" ty="0" sx="100000" sy="100000" flip="none" algn="tl"/>
          </a:blipFill>
        </p:grpSpPr>
        <p:sp>
          <p:nvSpPr>
            <p:cNvPr id="4" name="Graphic 3">
              <a:extLst>
                <a:ext uri="{FF2B5EF4-FFF2-40B4-BE49-F238E27FC236}">
                  <a16:creationId xmlns:a16="http://schemas.microsoft.com/office/drawing/2014/main" id="{49AAB831-DF06-4692-9963-4A040543B2AB}"/>
                </a:ext>
              </a:extLst>
            </p:cNvPr>
            <p:cNvSpPr/>
            <p:nvPr/>
          </p:nvSpPr>
          <p:spPr>
            <a:xfrm>
              <a:off x="1375085" y="978743"/>
              <a:ext cx="3798875" cy="4878208"/>
            </a:xfrm>
            <a:custGeom>
              <a:avLst/>
              <a:gdLst>
                <a:gd name="connsiteX0" fmla="*/ 2029941 w 2128754"/>
                <a:gd name="connsiteY0" fmla="*/ 2268832 h 2733575"/>
                <a:gd name="connsiteX1" fmla="*/ 1955197 w 2128754"/>
                <a:gd name="connsiteY1" fmla="*/ 2263814 h 2733575"/>
                <a:gd name="connsiteX2" fmla="*/ 1933803 w 2128754"/>
                <a:gd name="connsiteY2" fmla="*/ 2252457 h 2733575"/>
                <a:gd name="connsiteX3" fmla="*/ 1854833 w 2128754"/>
                <a:gd name="connsiteY3" fmla="*/ 2174808 h 2733575"/>
                <a:gd name="connsiteX4" fmla="*/ 1794351 w 2128754"/>
                <a:gd name="connsiteY4" fmla="*/ 2103233 h 2733575"/>
                <a:gd name="connsiteX5" fmla="*/ 1701383 w 2128754"/>
                <a:gd name="connsiteY5" fmla="*/ 1980948 h 2733575"/>
                <a:gd name="connsiteX6" fmla="*/ 1548990 w 2128754"/>
                <a:gd name="connsiteY6" fmla="*/ 1859192 h 2733575"/>
                <a:gd name="connsiteX7" fmla="*/ 1519937 w 2128754"/>
                <a:gd name="connsiteY7" fmla="*/ 1828555 h 2733575"/>
                <a:gd name="connsiteX8" fmla="*/ 1328983 w 2128754"/>
                <a:gd name="connsiteY8" fmla="*/ 1473058 h 2733575"/>
                <a:gd name="connsiteX9" fmla="*/ 1325550 w 2128754"/>
                <a:gd name="connsiteY9" fmla="*/ 1451929 h 2733575"/>
                <a:gd name="connsiteX10" fmla="*/ 1346943 w 2128754"/>
                <a:gd name="connsiteY10" fmla="*/ 1314062 h 2733575"/>
                <a:gd name="connsiteX11" fmla="*/ 1322116 w 2128754"/>
                <a:gd name="connsiteY11" fmla="*/ 1201021 h 2733575"/>
                <a:gd name="connsiteX12" fmla="*/ 1262955 w 2128754"/>
                <a:gd name="connsiteY12" fmla="*/ 1112543 h 2733575"/>
                <a:gd name="connsiteX13" fmla="*/ 1203001 w 2128754"/>
                <a:gd name="connsiteY13" fmla="*/ 1014293 h 2733575"/>
                <a:gd name="connsiteX14" fmla="*/ 1137765 w 2128754"/>
                <a:gd name="connsiteY14" fmla="*/ 736181 h 2733575"/>
                <a:gd name="connsiteX15" fmla="*/ 1138558 w 2128754"/>
                <a:gd name="connsiteY15" fmla="*/ 476029 h 2733575"/>
                <a:gd name="connsiteX16" fmla="*/ 1145160 w 2128754"/>
                <a:gd name="connsiteY16" fmla="*/ 468370 h 2733575"/>
                <a:gd name="connsiteX17" fmla="*/ 1258729 w 2128754"/>
                <a:gd name="connsiteY17" fmla="*/ 450410 h 2733575"/>
                <a:gd name="connsiteX18" fmla="*/ 1363054 w 2128754"/>
                <a:gd name="connsiteY18" fmla="*/ 422678 h 2733575"/>
                <a:gd name="connsiteX19" fmla="*/ 1379693 w 2128754"/>
                <a:gd name="connsiteY19" fmla="*/ 419773 h 2733575"/>
                <a:gd name="connsiteX20" fmla="*/ 1471869 w 2128754"/>
                <a:gd name="connsiteY20" fmla="*/ 439053 h 2733575"/>
                <a:gd name="connsiteX21" fmla="*/ 1586494 w 2128754"/>
                <a:gd name="connsiteY21" fmla="*/ 465729 h 2733575"/>
                <a:gd name="connsiteX22" fmla="*/ 1761601 w 2128754"/>
                <a:gd name="connsiteY22" fmla="*/ 511685 h 2733575"/>
                <a:gd name="connsiteX23" fmla="*/ 1779297 w 2128754"/>
                <a:gd name="connsiteY23" fmla="*/ 531757 h 2733575"/>
                <a:gd name="connsiteX24" fmla="*/ 1832384 w 2128754"/>
                <a:gd name="connsiteY24" fmla="*/ 594880 h 2733575"/>
                <a:gd name="connsiteX25" fmla="*/ 1861964 w 2128754"/>
                <a:gd name="connsiteY25" fmla="*/ 618915 h 2733575"/>
                <a:gd name="connsiteX26" fmla="*/ 1876755 w 2128754"/>
                <a:gd name="connsiteY26" fmla="*/ 632649 h 2733575"/>
                <a:gd name="connsiteX27" fmla="*/ 1901582 w 2128754"/>
                <a:gd name="connsiteY27" fmla="*/ 619971 h 2733575"/>
                <a:gd name="connsiteX28" fmla="*/ 1874906 w 2128754"/>
                <a:gd name="connsiteY28" fmla="*/ 572167 h 2733575"/>
                <a:gd name="connsiteX29" fmla="*/ 1893130 w 2128754"/>
                <a:gd name="connsiteY29" fmla="*/ 582203 h 2733575"/>
                <a:gd name="connsiteX30" fmla="*/ 1923767 w 2128754"/>
                <a:gd name="connsiteY30" fmla="*/ 616274 h 2733575"/>
                <a:gd name="connsiteX31" fmla="*/ 1936973 w 2128754"/>
                <a:gd name="connsiteY31" fmla="*/ 628423 h 2733575"/>
                <a:gd name="connsiteX32" fmla="*/ 1951235 w 2128754"/>
                <a:gd name="connsiteY32" fmla="*/ 625518 h 2733575"/>
                <a:gd name="connsiteX33" fmla="*/ 1954932 w 2128754"/>
                <a:gd name="connsiteY33" fmla="*/ 611255 h 2733575"/>
                <a:gd name="connsiteX34" fmla="*/ 1909769 w 2128754"/>
                <a:gd name="connsiteY34" fmla="*/ 543114 h 2733575"/>
                <a:gd name="connsiteX35" fmla="*/ 1964176 w 2128754"/>
                <a:gd name="connsiteY35" fmla="*/ 588013 h 2733575"/>
                <a:gd name="connsiteX36" fmla="*/ 1977910 w 2128754"/>
                <a:gd name="connsiteY36" fmla="*/ 596201 h 2733575"/>
                <a:gd name="connsiteX37" fmla="*/ 1996662 w 2128754"/>
                <a:gd name="connsiteY37" fmla="*/ 583259 h 2733575"/>
                <a:gd name="connsiteX38" fmla="*/ 1985041 w 2128754"/>
                <a:gd name="connsiteY38" fmla="*/ 557904 h 2733575"/>
                <a:gd name="connsiteX39" fmla="*/ 1955989 w 2128754"/>
                <a:gd name="connsiteY39" fmla="*/ 529644 h 2733575"/>
                <a:gd name="connsiteX40" fmla="*/ 1979231 w 2128754"/>
                <a:gd name="connsiteY40" fmla="*/ 544435 h 2733575"/>
                <a:gd name="connsiteX41" fmla="*/ 1995342 w 2128754"/>
                <a:gd name="connsiteY41" fmla="*/ 535983 h 2733575"/>
                <a:gd name="connsiteX42" fmla="*/ 1976061 w 2128754"/>
                <a:gd name="connsiteY42" fmla="*/ 501384 h 2733575"/>
                <a:gd name="connsiteX43" fmla="*/ 1924295 w 2128754"/>
                <a:gd name="connsiteY43" fmla="*/ 463088 h 2733575"/>
                <a:gd name="connsiteX44" fmla="*/ 1840571 w 2128754"/>
                <a:gd name="connsiteY44" fmla="*/ 420301 h 2733575"/>
                <a:gd name="connsiteX45" fmla="*/ 1821819 w 2128754"/>
                <a:gd name="connsiteY45" fmla="*/ 410793 h 2733575"/>
                <a:gd name="connsiteX46" fmla="*/ 1787748 w 2128754"/>
                <a:gd name="connsiteY46" fmla="*/ 397323 h 2733575"/>
                <a:gd name="connsiteX47" fmla="*/ 1754470 w 2128754"/>
                <a:gd name="connsiteY47" fmla="*/ 391777 h 2733575"/>
                <a:gd name="connsiteX48" fmla="*/ 1692404 w 2128754"/>
                <a:gd name="connsiteY48" fmla="*/ 366158 h 2733575"/>
                <a:gd name="connsiteX49" fmla="*/ 1596530 w 2128754"/>
                <a:gd name="connsiteY49" fmla="*/ 330767 h 2733575"/>
                <a:gd name="connsiteX50" fmla="*/ 1518089 w 2128754"/>
                <a:gd name="connsiteY50" fmla="*/ 303299 h 2733575"/>
                <a:gd name="connsiteX51" fmla="*/ 1419046 w 2128754"/>
                <a:gd name="connsiteY51" fmla="*/ 285075 h 2733575"/>
                <a:gd name="connsiteX52" fmla="*/ 1305741 w 2128754"/>
                <a:gd name="connsiteY52" fmla="*/ 275831 h 2733575"/>
                <a:gd name="connsiteX53" fmla="*/ 1162064 w 2128754"/>
                <a:gd name="connsiteY53" fmla="*/ 266851 h 2733575"/>
                <a:gd name="connsiteX54" fmla="*/ 1117693 w 2128754"/>
                <a:gd name="connsiteY54" fmla="*/ 264210 h 2733575"/>
                <a:gd name="connsiteX55" fmla="*/ 1070680 w 2128754"/>
                <a:gd name="connsiteY55" fmla="*/ 255230 h 2733575"/>
                <a:gd name="connsiteX56" fmla="*/ 952357 w 2128754"/>
                <a:gd name="connsiteY56" fmla="*/ 272134 h 2733575"/>
                <a:gd name="connsiteX57" fmla="*/ 906930 w 2128754"/>
                <a:gd name="connsiteY57" fmla="*/ 287452 h 2733575"/>
                <a:gd name="connsiteX58" fmla="*/ 870218 w 2128754"/>
                <a:gd name="connsiteY58" fmla="*/ 291414 h 2733575"/>
                <a:gd name="connsiteX59" fmla="*/ 835883 w 2128754"/>
                <a:gd name="connsiteY59" fmla="*/ 291414 h 2733575"/>
                <a:gd name="connsiteX60" fmla="*/ 824791 w 2128754"/>
                <a:gd name="connsiteY60" fmla="*/ 288245 h 2733575"/>
                <a:gd name="connsiteX61" fmla="*/ 811585 w 2128754"/>
                <a:gd name="connsiteY61" fmla="*/ 246515 h 2733575"/>
                <a:gd name="connsiteX62" fmla="*/ 810528 w 2128754"/>
                <a:gd name="connsiteY62" fmla="*/ 228555 h 2733575"/>
                <a:gd name="connsiteX63" fmla="*/ 813434 w 2128754"/>
                <a:gd name="connsiteY63" fmla="*/ 176525 h 2733575"/>
                <a:gd name="connsiteX64" fmla="*/ 769327 w 2128754"/>
                <a:gd name="connsiteY64" fmla="*/ 48958 h 2733575"/>
                <a:gd name="connsiteX65" fmla="*/ 699865 w 2128754"/>
                <a:gd name="connsiteY65" fmla="*/ 5643 h 2733575"/>
                <a:gd name="connsiteX66" fmla="*/ 564639 w 2128754"/>
                <a:gd name="connsiteY66" fmla="*/ 24659 h 2733575"/>
                <a:gd name="connsiteX67" fmla="*/ 493592 w 2128754"/>
                <a:gd name="connsiteY67" fmla="*/ 90688 h 2733575"/>
                <a:gd name="connsiteX68" fmla="*/ 485405 w 2128754"/>
                <a:gd name="connsiteY68" fmla="*/ 139813 h 2733575"/>
                <a:gd name="connsiteX69" fmla="*/ 494121 w 2128754"/>
                <a:gd name="connsiteY69" fmla="*/ 164904 h 2733575"/>
                <a:gd name="connsiteX70" fmla="*/ 493064 w 2128754"/>
                <a:gd name="connsiteY70" fmla="*/ 192900 h 2733575"/>
                <a:gd name="connsiteX71" fmla="*/ 499139 w 2128754"/>
                <a:gd name="connsiteY71" fmla="*/ 235422 h 2733575"/>
                <a:gd name="connsiteX72" fmla="*/ 503629 w 2128754"/>
                <a:gd name="connsiteY72" fmla="*/ 284811 h 2733575"/>
                <a:gd name="connsiteX73" fmla="*/ 506270 w 2128754"/>
                <a:gd name="connsiteY73" fmla="*/ 312279 h 2733575"/>
                <a:gd name="connsiteX74" fmla="*/ 530040 w 2128754"/>
                <a:gd name="connsiteY74" fmla="*/ 326541 h 2733575"/>
                <a:gd name="connsiteX75" fmla="*/ 536115 w 2128754"/>
                <a:gd name="connsiteY75" fmla="*/ 341595 h 2733575"/>
                <a:gd name="connsiteX76" fmla="*/ 559092 w 2128754"/>
                <a:gd name="connsiteY76" fmla="*/ 340803 h 2733575"/>
                <a:gd name="connsiteX77" fmla="*/ 540605 w 2128754"/>
                <a:gd name="connsiteY77" fmla="*/ 356650 h 2733575"/>
                <a:gd name="connsiteX78" fmla="*/ 547471 w 2128754"/>
                <a:gd name="connsiteY78" fmla="*/ 392305 h 2733575"/>
                <a:gd name="connsiteX79" fmla="*/ 578637 w 2128754"/>
                <a:gd name="connsiteY79" fmla="*/ 418453 h 2733575"/>
                <a:gd name="connsiteX80" fmla="*/ 602671 w 2128754"/>
                <a:gd name="connsiteY80" fmla="*/ 413434 h 2733575"/>
                <a:gd name="connsiteX81" fmla="*/ 644401 w 2128754"/>
                <a:gd name="connsiteY81" fmla="*/ 404983 h 2733575"/>
                <a:gd name="connsiteX82" fmla="*/ 673718 w 2128754"/>
                <a:gd name="connsiteY82" fmla="*/ 420301 h 2733575"/>
                <a:gd name="connsiteX83" fmla="*/ 689829 w 2128754"/>
                <a:gd name="connsiteY83" fmla="*/ 463880 h 2733575"/>
                <a:gd name="connsiteX84" fmla="*/ 682698 w 2128754"/>
                <a:gd name="connsiteY84" fmla="*/ 481312 h 2733575"/>
                <a:gd name="connsiteX85" fmla="*/ 665794 w 2128754"/>
                <a:gd name="connsiteY85" fmla="*/ 492140 h 2733575"/>
                <a:gd name="connsiteX86" fmla="*/ 544038 w 2128754"/>
                <a:gd name="connsiteY86" fmla="*/ 652457 h 2733575"/>
                <a:gd name="connsiteX87" fmla="*/ 509703 w 2128754"/>
                <a:gd name="connsiteY87" fmla="*/ 717693 h 2733575"/>
                <a:gd name="connsiteX88" fmla="*/ 502836 w 2128754"/>
                <a:gd name="connsiteY88" fmla="*/ 738822 h 2733575"/>
                <a:gd name="connsiteX89" fmla="*/ 499931 w 2128754"/>
                <a:gd name="connsiteY89" fmla="*/ 752028 h 2733575"/>
                <a:gd name="connsiteX90" fmla="*/ 468766 w 2128754"/>
                <a:gd name="connsiteY90" fmla="*/ 806699 h 2733575"/>
                <a:gd name="connsiteX91" fmla="*/ 448429 w 2128754"/>
                <a:gd name="connsiteY91" fmla="*/ 813831 h 2733575"/>
                <a:gd name="connsiteX92" fmla="*/ 358894 w 2128754"/>
                <a:gd name="connsiteY92" fmla="*/ 779760 h 2733575"/>
                <a:gd name="connsiteX93" fmla="*/ 326408 w 2128754"/>
                <a:gd name="connsiteY93" fmla="*/ 759951 h 2733575"/>
                <a:gd name="connsiteX94" fmla="*/ 243213 w 2128754"/>
                <a:gd name="connsiteY94" fmla="*/ 672794 h 2733575"/>
                <a:gd name="connsiteX95" fmla="*/ 237138 w 2128754"/>
                <a:gd name="connsiteY95" fmla="*/ 648231 h 2733575"/>
                <a:gd name="connsiteX96" fmla="*/ 246646 w 2128754"/>
                <a:gd name="connsiteY96" fmla="*/ 570318 h 2733575"/>
                <a:gd name="connsiteX97" fmla="*/ 259852 w 2128754"/>
                <a:gd name="connsiteY97" fmla="*/ 533606 h 2733575"/>
                <a:gd name="connsiteX98" fmla="*/ 264342 w 2128754"/>
                <a:gd name="connsiteY98" fmla="*/ 519344 h 2733575"/>
                <a:gd name="connsiteX99" fmla="*/ 248759 w 2128754"/>
                <a:gd name="connsiteY99" fmla="*/ 510100 h 2733575"/>
                <a:gd name="connsiteX100" fmla="*/ 204124 w 2128754"/>
                <a:gd name="connsiteY100" fmla="*/ 543906 h 2733575"/>
                <a:gd name="connsiteX101" fmla="*/ 200955 w 2128754"/>
                <a:gd name="connsiteY101" fmla="*/ 559225 h 2733575"/>
                <a:gd name="connsiteX102" fmla="*/ 165563 w 2128754"/>
                <a:gd name="connsiteY102" fmla="*/ 508251 h 2733575"/>
                <a:gd name="connsiteX103" fmla="*/ 130700 w 2128754"/>
                <a:gd name="connsiteY103" fmla="*/ 449882 h 2733575"/>
                <a:gd name="connsiteX104" fmla="*/ 105345 w 2128754"/>
                <a:gd name="connsiteY104" fmla="*/ 431394 h 2733575"/>
                <a:gd name="connsiteX105" fmla="*/ 94517 w 2128754"/>
                <a:gd name="connsiteY105" fmla="*/ 450410 h 2733575"/>
                <a:gd name="connsiteX106" fmla="*/ 113005 w 2128754"/>
                <a:gd name="connsiteY106" fmla="*/ 495045 h 2733575"/>
                <a:gd name="connsiteX107" fmla="*/ 80255 w 2128754"/>
                <a:gd name="connsiteY107" fmla="*/ 439053 h 2733575"/>
                <a:gd name="connsiteX108" fmla="*/ 58333 w 2128754"/>
                <a:gd name="connsiteY108" fmla="*/ 437205 h 2733575"/>
                <a:gd name="connsiteX109" fmla="*/ 53843 w 2128754"/>
                <a:gd name="connsiteY109" fmla="*/ 455428 h 2733575"/>
                <a:gd name="connsiteX110" fmla="*/ 61503 w 2128754"/>
                <a:gd name="connsiteY110" fmla="*/ 474180 h 2733575"/>
                <a:gd name="connsiteX111" fmla="*/ 81047 w 2128754"/>
                <a:gd name="connsiteY111" fmla="*/ 513269 h 2733575"/>
                <a:gd name="connsiteX112" fmla="*/ 57541 w 2128754"/>
                <a:gd name="connsiteY112" fmla="*/ 473916 h 2733575"/>
                <a:gd name="connsiteX113" fmla="*/ 37996 w 2128754"/>
                <a:gd name="connsiteY113" fmla="*/ 463352 h 2733575"/>
                <a:gd name="connsiteX114" fmla="*/ 31658 w 2128754"/>
                <a:gd name="connsiteY114" fmla="*/ 484745 h 2733575"/>
                <a:gd name="connsiteX115" fmla="*/ 49882 w 2128754"/>
                <a:gd name="connsiteY115" fmla="*/ 525154 h 2733575"/>
                <a:gd name="connsiteX116" fmla="*/ 76029 w 2128754"/>
                <a:gd name="connsiteY116" fmla="*/ 568997 h 2733575"/>
                <a:gd name="connsiteX117" fmla="*/ 76029 w 2128754"/>
                <a:gd name="connsiteY117" fmla="*/ 581939 h 2733575"/>
                <a:gd name="connsiteX118" fmla="*/ 63351 w 2128754"/>
                <a:gd name="connsiteY118" fmla="*/ 580618 h 2733575"/>
                <a:gd name="connsiteX119" fmla="*/ 25055 w 2128754"/>
                <a:gd name="connsiteY119" fmla="*/ 548396 h 2733575"/>
                <a:gd name="connsiteX120" fmla="*/ 3926 w 2128754"/>
                <a:gd name="connsiteY120" fmla="*/ 546548 h 2733575"/>
                <a:gd name="connsiteX121" fmla="*/ 4454 w 2128754"/>
                <a:gd name="connsiteY121" fmla="*/ 566092 h 2733575"/>
                <a:gd name="connsiteX122" fmla="*/ 71803 w 2128754"/>
                <a:gd name="connsiteY122" fmla="*/ 628951 h 2733575"/>
                <a:gd name="connsiteX123" fmla="*/ 106930 w 2128754"/>
                <a:gd name="connsiteY123" fmla="*/ 675699 h 2733575"/>
                <a:gd name="connsiteX124" fmla="*/ 127267 w 2128754"/>
                <a:gd name="connsiteY124" fmla="*/ 700262 h 2733575"/>
                <a:gd name="connsiteX125" fmla="*/ 203860 w 2128754"/>
                <a:gd name="connsiteY125" fmla="*/ 792701 h 2733575"/>
                <a:gd name="connsiteX126" fmla="*/ 347538 w 2128754"/>
                <a:gd name="connsiteY126" fmla="*/ 959621 h 2733575"/>
                <a:gd name="connsiteX127" fmla="*/ 424659 w 2128754"/>
                <a:gd name="connsiteY127" fmla="*/ 1021688 h 2733575"/>
                <a:gd name="connsiteX128" fmla="*/ 484612 w 2128754"/>
                <a:gd name="connsiteY128" fmla="*/ 1023008 h 2733575"/>
                <a:gd name="connsiteX129" fmla="*/ 490423 w 2128754"/>
                <a:gd name="connsiteY129" fmla="*/ 1018518 h 2733575"/>
                <a:gd name="connsiteX130" fmla="*/ 545887 w 2128754"/>
                <a:gd name="connsiteY130" fmla="*/ 967280 h 2733575"/>
                <a:gd name="connsiteX131" fmla="*/ 621687 w 2128754"/>
                <a:gd name="connsiteY131" fmla="*/ 890688 h 2733575"/>
                <a:gd name="connsiteX132" fmla="*/ 695903 w 2128754"/>
                <a:gd name="connsiteY132" fmla="*/ 810133 h 2733575"/>
                <a:gd name="connsiteX133" fmla="*/ 702506 w 2128754"/>
                <a:gd name="connsiteY133" fmla="*/ 811189 h 2733575"/>
                <a:gd name="connsiteX134" fmla="*/ 717825 w 2128754"/>
                <a:gd name="connsiteY134" fmla="*/ 835488 h 2733575"/>
                <a:gd name="connsiteX135" fmla="*/ 767214 w 2128754"/>
                <a:gd name="connsiteY135" fmla="*/ 925022 h 2733575"/>
                <a:gd name="connsiteX136" fmla="*/ 835619 w 2128754"/>
                <a:gd name="connsiteY136" fmla="*/ 1055230 h 2733575"/>
                <a:gd name="connsiteX137" fmla="*/ 845391 w 2128754"/>
                <a:gd name="connsiteY137" fmla="*/ 1076623 h 2733575"/>
                <a:gd name="connsiteX138" fmla="*/ 859654 w 2128754"/>
                <a:gd name="connsiteY138" fmla="*/ 1163253 h 2733575"/>
                <a:gd name="connsiteX139" fmla="*/ 847504 w 2128754"/>
                <a:gd name="connsiteY139" fmla="*/ 1180156 h 2733575"/>
                <a:gd name="connsiteX140" fmla="*/ 759819 w 2128754"/>
                <a:gd name="connsiteY140" fmla="*/ 1202077 h 2733575"/>
                <a:gd name="connsiteX141" fmla="*/ 648891 w 2128754"/>
                <a:gd name="connsiteY141" fmla="*/ 1242487 h 2733575"/>
                <a:gd name="connsiteX142" fmla="*/ 538492 w 2128754"/>
                <a:gd name="connsiteY142" fmla="*/ 1287650 h 2733575"/>
                <a:gd name="connsiteX143" fmla="*/ 429413 w 2128754"/>
                <a:gd name="connsiteY143" fmla="*/ 1349981 h 2733575"/>
                <a:gd name="connsiteX144" fmla="*/ 387155 w 2128754"/>
                <a:gd name="connsiteY144" fmla="*/ 1467511 h 2733575"/>
                <a:gd name="connsiteX145" fmla="*/ 428884 w 2128754"/>
                <a:gd name="connsiteY145" fmla="*/ 1563649 h 2733575"/>
                <a:gd name="connsiteX146" fmla="*/ 659456 w 2128754"/>
                <a:gd name="connsiteY146" fmla="*/ 1879793 h 2733575"/>
                <a:gd name="connsiteX147" fmla="*/ 680321 w 2128754"/>
                <a:gd name="connsiteY147" fmla="*/ 1909373 h 2733575"/>
                <a:gd name="connsiteX148" fmla="*/ 721522 w 2128754"/>
                <a:gd name="connsiteY148" fmla="*/ 1998380 h 2733575"/>
                <a:gd name="connsiteX149" fmla="*/ 720994 w 2128754"/>
                <a:gd name="connsiteY149" fmla="*/ 2001021 h 2733575"/>
                <a:gd name="connsiteX150" fmla="*/ 717825 w 2128754"/>
                <a:gd name="connsiteY150" fmla="*/ 1998380 h 2733575"/>
                <a:gd name="connsiteX151" fmla="*/ 676359 w 2128754"/>
                <a:gd name="connsiteY151" fmla="*/ 1953745 h 2733575"/>
                <a:gd name="connsiteX152" fmla="*/ 666587 w 2128754"/>
                <a:gd name="connsiteY152" fmla="*/ 1952952 h 2733575"/>
                <a:gd name="connsiteX153" fmla="*/ 666058 w 2128754"/>
                <a:gd name="connsiteY153" fmla="*/ 1962724 h 2733575"/>
                <a:gd name="connsiteX154" fmla="*/ 673982 w 2128754"/>
                <a:gd name="connsiteY154" fmla="*/ 1971176 h 2733575"/>
                <a:gd name="connsiteX155" fmla="*/ 682962 w 2128754"/>
                <a:gd name="connsiteY155" fmla="*/ 1978571 h 2733575"/>
                <a:gd name="connsiteX156" fmla="*/ 707788 w 2128754"/>
                <a:gd name="connsiteY156" fmla="*/ 2020829 h 2733575"/>
                <a:gd name="connsiteX157" fmla="*/ 702770 w 2128754"/>
                <a:gd name="connsiteY157" fmla="*/ 2048297 h 2733575"/>
                <a:gd name="connsiteX158" fmla="*/ 671869 w 2128754"/>
                <a:gd name="connsiteY158" fmla="*/ 2054372 h 2733575"/>
                <a:gd name="connsiteX159" fmla="*/ 614556 w 2128754"/>
                <a:gd name="connsiteY159" fmla="*/ 2038789 h 2733575"/>
                <a:gd name="connsiteX160" fmla="*/ 604520 w 2128754"/>
                <a:gd name="connsiteY160" fmla="*/ 2041958 h 2733575"/>
                <a:gd name="connsiteX161" fmla="*/ 611387 w 2128754"/>
                <a:gd name="connsiteY161" fmla="*/ 2051731 h 2733575"/>
                <a:gd name="connsiteX162" fmla="*/ 690621 w 2128754"/>
                <a:gd name="connsiteY162" fmla="*/ 2074708 h 2733575"/>
                <a:gd name="connsiteX163" fmla="*/ 677415 w 2128754"/>
                <a:gd name="connsiteY163" fmla="*/ 2096630 h 2733575"/>
                <a:gd name="connsiteX164" fmla="*/ 669492 w 2128754"/>
                <a:gd name="connsiteY164" fmla="*/ 2117231 h 2733575"/>
                <a:gd name="connsiteX165" fmla="*/ 635157 w 2128754"/>
                <a:gd name="connsiteY165" fmla="*/ 2169261 h 2733575"/>
                <a:gd name="connsiteX166" fmla="*/ 552754 w 2128754"/>
                <a:gd name="connsiteY166" fmla="*/ 2205709 h 2733575"/>
                <a:gd name="connsiteX167" fmla="*/ 533738 w 2128754"/>
                <a:gd name="connsiteY167" fmla="*/ 2242157 h 2733575"/>
                <a:gd name="connsiteX168" fmla="*/ 563846 w 2128754"/>
                <a:gd name="connsiteY168" fmla="*/ 2267511 h 2733575"/>
                <a:gd name="connsiteX169" fmla="*/ 710429 w 2128754"/>
                <a:gd name="connsiteY169" fmla="*/ 2254042 h 2733575"/>
                <a:gd name="connsiteX170" fmla="*/ 773553 w 2128754"/>
                <a:gd name="connsiteY170" fmla="*/ 2231856 h 2733575"/>
                <a:gd name="connsiteX171" fmla="*/ 921984 w 2128754"/>
                <a:gd name="connsiteY171" fmla="*/ 2178769 h 2733575"/>
                <a:gd name="connsiteX172" fmla="*/ 972430 w 2128754"/>
                <a:gd name="connsiteY172" fmla="*/ 2151566 h 2733575"/>
                <a:gd name="connsiteX173" fmla="*/ 989333 w 2128754"/>
                <a:gd name="connsiteY173" fmla="*/ 2134398 h 2733575"/>
                <a:gd name="connsiteX174" fmla="*/ 987749 w 2128754"/>
                <a:gd name="connsiteY174" fmla="*/ 2115382 h 2733575"/>
                <a:gd name="connsiteX175" fmla="*/ 952093 w 2128754"/>
                <a:gd name="connsiteY175" fmla="*/ 2063616 h 2733575"/>
                <a:gd name="connsiteX176" fmla="*/ 923041 w 2128754"/>
                <a:gd name="connsiteY176" fmla="*/ 2023735 h 2733575"/>
                <a:gd name="connsiteX177" fmla="*/ 889763 w 2128754"/>
                <a:gd name="connsiteY177" fmla="*/ 1990984 h 2733575"/>
                <a:gd name="connsiteX178" fmla="*/ 858861 w 2128754"/>
                <a:gd name="connsiteY178" fmla="*/ 1947142 h 2733575"/>
                <a:gd name="connsiteX179" fmla="*/ 821093 w 2128754"/>
                <a:gd name="connsiteY179" fmla="*/ 1882170 h 2733575"/>
                <a:gd name="connsiteX180" fmla="*/ 759555 w 2128754"/>
                <a:gd name="connsiteY180" fmla="*/ 1770186 h 2733575"/>
                <a:gd name="connsiteX181" fmla="*/ 725748 w 2128754"/>
                <a:gd name="connsiteY181" fmla="*/ 1675105 h 2733575"/>
                <a:gd name="connsiteX182" fmla="*/ 709109 w 2128754"/>
                <a:gd name="connsiteY182" fmla="*/ 1620961 h 2733575"/>
                <a:gd name="connsiteX183" fmla="*/ 643609 w 2128754"/>
                <a:gd name="connsiteY183" fmla="*/ 1517165 h 2733575"/>
                <a:gd name="connsiteX184" fmla="*/ 635949 w 2128754"/>
                <a:gd name="connsiteY184" fmla="*/ 1507128 h 2733575"/>
                <a:gd name="connsiteX185" fmla="*/ 792041 w 2128754"/>
                <a:gd name="connsiteY185" fmla="*/ 1524560 h 2733575"/>
                <a:gd name="connsiteX186" fmla="*/ 990654 w 2128754"/>
                <a:gd name="connsiteY186" fmla="*/ 1507393 h 2733575"/>
                <a:gd name="connsiteX187" fmla="*/ 1002275 w 2128754"/>
                <a:gd name="connsiteY187" fmla="*/ 1512939 h 2733575"/>
                <a:gd name="connsiteX188" fmla="*/ 1039779 w 2128754"/>
                <a:gd name="connsiteY188" fmla="*/ 1572893 h 2733575"/>
                <a:gd name="connsiteX189" fmla="*/ 1190852 w 2128754"/>
                <a:gd name="connsiteY189" fmla="*/ 1758036 h 2733575"/>
                <a:gd name="connsiteX190" fmla="*/ 1274840 w 2128754"/>
                <a:gd name="connsiteY190" fmla="*/ 1858664 h 2733575"/>
                <a:gd name="connsiteX191" fmla="*/ 1320268 w 2128754"/>
                <a:gd name="connsiteY191" fmla="*/ 1932087 h 2733575"/>
                <a:gd name="connsiteX192" fmla="*/ 1398709 w 2128754"/>
                <a:gd name="connsiteY192" fmla="*/ 1997323 h 2733575"/>
                <a:gd name="connsiteX193" fmla="*/ 1443873 w 2128754"/>
                <a:gd name="connsiteY193" fmla="*/ 2022678 h 2733575"/>
                <a:gd name="connsiteX194" fmla="*/ 1702440 w 2128754"/>
                <a:gd name="connsiteY194" fmla="*/ 2235554 h 2733575"/>
                <a:gd name="connsiteX195" fmla="*/ 1842156 w 2128754"/>
                <a:gd name="connsiteY195" fmla="*/ 2380024 h 2733575"/>
                <a:gd name="connsiteX196" fmla="*/ 1847438 w 2128754"/>
                <a:gd name="connsiteY196" fmla="*/ 2389004 h 2733575"/>
                <a:gd name="connsiteX197" fmla="*/ 1845589 w 2128754"/>
                <a:gd name="connsiteY197" fmla="*/ 2389796 h 2733575"/>
                <a:gd name="connsiteX198" fmla="*/ 1818914 w 2128754"/>
                <a:gd name="connsiteY198" fmla="*/ 2401681 h 2733575"/>
                <a:gd name="connsiteX199" fmla="*/ 1828950 w 2128754"/>
                <a:gd name="connsiteY199" fmla="*/ 2426244 h 2733575"/>
                <a:gd name="connsiteX200" fmla="*/ 1847702 w 2128754"/>
                <a:gd name="connsiteY200" fmla="*/ 2447637 h 2733575"/>
                <a:gd name="connsiteX201" fmla="*/ 1852192 w 2128754"/>
                <a:gd name="connsiteY201" fmla="*/ 2453447 h 2733575"/>
                <a:gd name="connsiteX202" fmla="*/ 1872001 w 2128754"/>
                <a:gd name="connsiteY202" fmla="*/ 2491480 h 2733575"/>
                <a:gd name="connsiteX203" fmla="*/ 1882301 w 2128754"/>
                <a:gd name="connsiteY203" fmla="*/ 2536907 h 2733575"/>
                <a:gd name="connsiteX204" fmla="*/ 1910825 w 2128754"/>
                <a:gd name="connsiteY204" fmla="*/ 2545887 h 2733575"/>
                <a:gd name="connsiteX205" fmla="*/ 1916372 w 2128754"/>
                <a:gd name="connsiteY205" fmla="*/ 2544831 h 2733575"/>
                <a:gd name="connsiteX206" fmla="*/ 1922711 w 2128754"/>
                <a:gd name="connsiteY206" fmla="*/ 2571770 h 2733575"/>
                <a:gd name="connsiteX207" fmla="*/ 1931690 w 2128754"/>
                <a:gd name="connsiteY207" fmla="*/ 2609802 h 2733575"/>
                <a:gd name="connsiteX208" fmla="*/ 1919277 w 2128754"/>
                <a:gd name="connsiteY208" fmla="*/ 2660248 h 2733575"/>
                <a:gd name="connsiteX209" fmla="*/ 1909241 w 2128754"/>
                <a:gd name="connsiteY209" fmla="*/ 2693791 h 2733575"/>
                <a:gd name="connsiteX210" fmla="*/ 1925616 w 2128754"/>
                <a:gd name="connsiteY210" fmla="*/ 2734464 h 2733575"/>
                <a:gd name="connsiteX211" fmla="*/ 1949914 w 2128754"/>
                <a:gd name="connsiteY211" fmla="*/ 2734464 h 2733575"/>
                <a:gd name="connsiteX212" fmla="*/ 1965761 w 2128754"/>
                <a:gd name="connsiteY212" fmla="*/ 2728654 h 2733575"/>
                <a:gd name="connsiteX213" fmla="*/ 2012773 w 2128754"/>
                <a:gd name="connsiteY213" fmla="*/ 2682698 h 2733575"/>
                <a:gd name="connsiteX214" fmla="*/ 2044467 w 2128754"/>
                <a:gd name="connsiteY214" fmla="*/ 2620103 h 2733575"/>
                <a:gd name="connsiteX215" fmla="*/ 2072199 w 2128754"/>
                <a:gd name="connsiteY215" fmla="*/ 2538492 h 2733575"/>
                <a:gd name="connsiteX216" fmla="*/ 2104685 w 2128754"/>
                <a:gd name="connsiteY216" fmla="*/ 2409604 h 2733575"/>
                <a:gd name="connsiteX217" fmla="*/ 2128455 w 2128754"/>
                <a:gd name="connsiteY217" fmla="*/ 2306600 h 2733575"/>
                <a:gd name="connsiteX218" fmla="*/ 2029941 w 2128754"/>
                <a:gd name="connsiteY218" fmla="*/ 2268832 h 2733575"/>
                <a:gd name="connsiteX219" fmla="*/ 65200 w 2128754"/>
                <a:gd name="connsiteY219" fmla="*/ 483689 h 2733575"/>
                <a:gd name="connsiteX220" fmla="*/ 67841 w 2128754"/>
                <a:gd name="connsiteY220" fmla="*/ 488179 h 2733575"/>
                <a:gd name="connsiteX221" fmla="*/ 65200 w 2128754"/>
                <a:gd name="connsiteY221" fmla="*/ 483689 h 2733575"/>
                <a:gd name="connsiteX222" fmla="*/ 1847966 w 2128754"/>
                <a:gd name="connsiteY222" fmla="*/ 2414094 h 2733575"/>
                <a:gd name="connsiteX223" fmla="*/ 1835817 w 2128754"/>
                <a:gd name="connsiteY223" fmla="*/ 2408284 h 2733575"/>
                <a:gd name="connsiteX224" fmla="*/ 1837666 w 2128754"/>
                <a:gd name="connsiteY224" fmla="*/ 2406435 h 2733575"/>
                <a:gd name="connsiteX225" fmla="*/ 1849815 w 2128754"/>
                <a:gd name="connsiteY225" fmla="*/ 2413566 h 2733575"/>
                <a:gd name="connsiteX226" fmla="*/ 1847966 w 2128754"/>
                <a:gd name="connsiteY226" fmla="*/ 2414094 h 2733575"/>
                <a:gd name="connsiteX227" fmla="*/ 1891017 w 2128754"/>
                <a:gd name="connsiteY227" fmla="*/ 2500724 h 2733575"/>
                <a:gd name="connsiteX228" fmla="*/ 1901846 w 2128754"/>
                <a:gd name="connsiteY228" fmla="*/ 2530833 h 2733575"/>
                <a:gd name="connsiteX229" fmla="*/ 1891017 w 2128754"/>
                <a:gd name="connsiteY229" fmla="*/ 2500724 h 273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8754" h="2733575">
                  <a:moveTo>
                    <a:pt x="2029941" y="2268832"/>
                  </a:moveTo>
                  <a:cubicBezTo>
                    <a:pt x="2003529" y="2269889"/>
                    <a:pt x="1980816" y="2268040"/>
                    <a:pt x="1955197" y="2263814"/>
                  </a:cubicBezTo>
                  <a:cubicBezTo>
                    <a:pt x="1946481" y="2262229"/>
                    <a:pt x="1939878" y="2258532"/>
                    <a:pt x="1933803" y="2252457"/>
                  </a:cubicBezTo>
                  <a:cubicBezTo>
                    <a:pt x="1907920" y="2226310"/>
                    <a:pt x="1881509" y="2200427"/>
                    <a:pt x="1854833" y="2174808"/>
                  </a:cubicBezTo>
                  <a:cubicBezTo>
                    <a:pt x="1832120" y="2153150"/>
                    <a:pt x="1812311" y="2129116"/>
                    <a:pt x="1794351" y="2103233"/>
                  </a:cubicBezTo>
                  <a:cubicBezTo>
                    <a:pt x="1765299" y="2060975"/>
                    <a:pt x="1734398" y="2020037"/>
                    <a:pt x="1701383" y="1980948"/>
                  </a:cubicBezTo>
                  <a:cubicBezTo>
                    <a:pt x="1658597" y="1930503"/>
                    <a:pt x="1608151" y="1889301"/>
                    <a:pt x="1548990" y="1859192"/>
                  </a:cubicBezTo>
                  <a:cubicBezTo>
                    <a:pt x="1535520" y="1852325"/>
                    <a:pt x="1526540" y="1843081"/>
                    <a:pt x="1519937" y="1828555"/>
                  </a:cubicBezTo>
                  <a:cubicBezTo>
                    <a:pt x="1464474" y="1705742"/>
                    <a:pt x="1396860" y="1589268"/>
                    <a:pt x="1328983" y="1473058"/>
                  </a:cubicBezTo>
                  <a:cubicBezTo>
                    <a:pt x="1324758" y="1465927"/>
                    <a:pt x="1323965" y="1459852"/>
                    <a:pt x="1325550" y="1451929"/>
                  </a:cubicBezTo>
                  <a:cubicBezTo>
                    <a:pt x="1335322" y="1406501"/>
                    <a:pt x="1344830" y="1360810"/>
                    <a:pt x="1346943" y="1314062"/>
                  </a:cubicBezTo>
                  <a:cubicBezTo>
                    <a:pt x="1348792" y="1274180"/>
                    <a:pt x="1341397" y="1236412"/>
                    <a:pt x="1322116" y="1201021"/>
                  </a:cubicBezTo>
                  <a:cubicBezTo>
                    <a:pt x="1304949" y="1169591"/>
                    <a:pt x="1283556" y="1141331"/>
                    <a:pt x="1262955" y="1112543"/>
                  </a:cubicBezTo>
                  <a:cubicBezTo>
                    <a:pt x="1240505" y="1081378"/>
                    <a:pt x="1218320" y="1049948"/>
                    <a:pt x="1203001" y="1014293"/>
                  </a:cubicBezTo>
                  <a:cubicBezTo>
                    <a:pt x="1165233" y="925286"/>
                    <a:pt x="1146745" y="831526"/>
                    <a:pt x="1137765" y="736181"/>
                  </a:cubicBezTo>
                  <a:cubicBezTo>
                    <a:pt x="1129578" y="649816"/>
                    <a:pt x="1136709" y="562659"/>
                    <a:pt x="1138558" y="476029"/>
                  </a:cubicBezTo>
                  <a:cubicBezTo>
                    <a:pt x="1138558" y="471011"/>
                    <a:pt x="1140406" y="468898"/>
                    <a:pt x="1145160" y="468370"/>
                  </a:cubicBezTo>
                  <a:cubicBezTo>
                    <a:pt x="1183457" y="465729"/>
                    <a:pt x="1220961" y="455957"/>
                    <a:pt x="1258729" y="450410"/>
                  </a:cubicBezTo>
                  <a:cubicBezTo>
                    <a:pt x="1294649" y="445392"/>
                    <a:pt x="1330568" y="440902"/>
                    <a:pt x="1363054" y="422678"/>
                  </a:cubicBezTo>
                  <a:cubicBezTo>
                    <a:pt x="1368336" y="419773"/>
                    <a:pt x="1373883" y="419509"/>
                    <a:pt x="1379693" y="419773"/>
                  </a:cubicBezTo>
                  <a:cubicBezTo>
                    <a:pt x="1411651" y="420830"/>
                    <a:pt x="1442552" y="425584"/>
                    <a:pt x="1471869" y="439053"/>
                  </a:cubicBezTo>
                  <a:cubicBezTo>
                    <a:pt x="1508052" y="455693"/>
                    <a:pt x="1546613" y="463880"/>
                    <a:pt x="1586494" y="465729"/>
                  </a:cubicBezTo>
                  <a:cubicBezTo>
                    <a:pt x="1648297" y="468634"/>
                    <a:pt x="1708250" y="476557"/>
                    <a:pt x="1761601" y="511685"/>
                  </a:cubicBezTo>
                  <a:cubicBezTo>
                    <a:pt x="1769789" y="516967"/>
                    <a:pt x="1775863" y="522249"/>
                    <a:pt x="1779297" y="531757"/>
                  </a:cubicBezTo>
                  <a:cubicBezTo>
                    <a:pt x="1789069" y="559225"/>
                    <a:pt x="1806765" y="580618"/>
                    <a:pt x="1832384" y="594880"/>
                  </a:cubicBezTo>
                  <a:cubicBezTo>
                    <a:pt x="1843741" y="601219"/>
                    <a:pt x="1853777" y="608878"/>
                    <a:pt x="1861964" y="618915"/>
                  </a:cubicBezTo>
                  <a:cubicBezTo>
                    <a:pt x="1866190" y="624197"/>
                    <a:pt x="1870680" y="629215"/>
                    <a:pt x="1876755" y="632649"/>
                  </a:cubicBezTo>
                  <a:cubicBezTo>
                    <a:pt x="1889696" y="639780"/>
                    <a:pt x="1900261" y="634497"/>
                    <a:pt x="1901582" y="619971"/>
                  </a:cubicBezTo>
                  <a:cubicBezTo>
                    <a:pt x="1903430" y="602276"/>
                    <a:pt x="1888904" y="583788"/>
                    <a:pt x="1874906" y="572167"/>
                  </a:cubicBezTo>
                  <a:cubicBezTo>
                    <a:pt x="1880716" y="570846"/>
                    <a:pt x="1890224" y="579562"/>
                    <a:pt x="1893130" y="582203"/>
                  </a:cubicBezTo>
                  <a:cubicBezTo>
                    <a:pt x="1904487" y="592503"/>
                    <a:pt x="1913995" y="604653"/>
                    <a:pt x="1923767" y="616274"/>
                  </a:cubicBezTo>
                  <a:cubicBezTo>
                    <a:pt x="1927729" y="620764"/>
                    <a:pt x="1931690" y="625253"/>
                    <a:pt x="1936973" y="628423"/>
                  </a:cubicBezTo>
                  <a:cubicBezTo>
                    <a:pt x="1942519" y="631856"/>
                    <a:pt x="1947273" y="629479"/>
                    <a:pt x="1951235" y="625518"/>
                  </a:cubicBezTo>
                  <a:cubicBezTo>
                    <a:pt x="1955197" y="621556"/>
                    <a:pt x="1957838" y="617330"/>
                    <a:pt x="1954932" y="611255"/>
                  </a:cubicBezTo>
                  <a:cubicBezTo>
                    <a:pt x="1946217" y="593824"/>
                    <a:pt x="1925352" y="556584"/>
                    <a:pt x="1909769" y="543114"/>
                  </a:cubicBezTo>
                  <a:cubicBezTo>
                    <a:pt x="1909769" y="543114"/>
                    <a:pt x="1951499" y="578241"/>
                    <a:pt x="1964176" y="588013"/>
                  </a:cubicBezTo>
                  <a:cubicBezTo>
                    <a:pt x="1968402" y="591447"/>
                    <a:pt x="1972628" y="594616"/>
                    <a:pt x="1977910" y="596201"/>
                  </a:cubicBezTo>
                  <a:cubicBezTo>
                    <a:pt x="1989267" y="599899"/>
                    <a:pt x="1995870" y="595409"/>
                    <a:pt x="1996662" y="583259"/>
                  </a:cubicBezTo>
                  <a:cubicBezTo>
                    <a:pt x="1997455" y="572695"/>
                    <a:pt x="1992172" y="565036"/>
                    <a:pt x="1985041" y="557904"/>
                  </a:cubicBezTo>
                  <a:cubicBezTo>
                    <a:pt x="1979231" y="552358"/>
                    <a:pt x="1961799" y="535719"/>
                    <a:pt x="1955989" y="529644"/>
                  </a:cubicBezTo>
                  <a:cubicBezTo>
                    <a:pt x="1961271" y="528852"/>
                    <a:pt x="1975533" y="543378"/>
                    <a:pt x="1979231" y="544435"/>
                  </a:cubicBezTo>
                  <a:cubicBezTo>
                    <a:pt x="1986626" y="546548"/>
                    <a:pt x="1996134" y="541794"/>
                    <a:pt x="1995342" y="535983"/>
                  </a:cubicBezTo>
                  <a:cubicBezTo>
                    <a:pt x="1993757" y="522249"/>
                    <a:pt x="1985834" y="513005"/>
                    <a:pt x="1976061" y="501384"/>
                  </a:cubicBezTo>
                  <a:cubicBezTo>
                    <a:pt x="1959158" y="481840"/>
                    <a:pt x="1939085" y="469426"/>
                    <a:pt x="1924295" y="463088"/>
                  </a:cubicBezTo>
                  <a:cubicBezTo>
                    <a:pt x="1893130" y="449882"/>
                    <a:pt x="1873057" y="429281"/>
                    <a:pt x="1840571" y="420301"/>
                  </a:cubicBezTo>
                  <a:cubicBezTo>
                    <a:pt x="1833704" y="418453"/>
                    <a:pt x="1827894" y="414491"/>
                    <a:pt x="1821819" y="410793"/>
                  </a:cubicBezTo>
                  <a:cubicBezTo>
                    <a:pt x="1811255" y="404455"/>
                    <a:pt x="1800954" y="396267"/>
                    <a:pt x="1787748" y="397323"/>
                  </a:cubicBezTo>
                  <a:cubicBezTo>
                    <a:pt x="1776128" y="398116"/>
                    <a:pt x="1765035" y="396003"/>
                    <a:pt x="1754470" y="391777"/>
                  </a:cubicBezTo>
                  <a:cubicBezTo>
                    <a:pt x="1733605" y="383590"/>
                    <a:pt x="1712476" y="376194"/>
                    <a:pt x="1692404" y="366158"/>
                  </a:cubicBezTo>
                  <a:cubicBezTo>
                    <a:pt x="1661766" y="350839"/>
                    <a:pt x="1629016" y="341595"/>
                    <a:pt x="1596530" y="330767"/>
                  </a:cubicBezTo>
                  <a:cubicBezTo>
                    <a:pt x="1570383" y="322051"/>
                    <a:pt x="1543972" y="313335"/>
                    <a:pt x="1518089" y="303299"/>
                  </a:cubicBezTo>
                  <a:cubicBezTo>
                    <a:pt x="1486395" y="290886"/>
                    <a:pt x="1452853" y="283226"/>
                    <a:pt x="1419046" y="285075"/>
                  </a:cubicBezTo>
                  <a:cubicBezTo>
                    <a:pt x="1380485" y="287188"/>
                    <a:pt x="1342717" y="285868"/>
                    <a:pt x="1305741" y="275831"/>
                  </a:cubicBezTo>
                  <a:cubicBezTo>
                    <a:pt x="1258201" y="263154"/>
                    <a:pt x="1210660" y="259456"/>
                    <a:pt x="1162064" y="266851"/>
                  </a:cubicBezTo>
                  <a:cubicBezTo>
                    <a:pt x="1147009" y="269228"/>
                    <a:pt x="1132219" y="268172"/>
                    <a:pt x="1117693" y="264210"/>
                  </a:cubicBezTo>
                  <a:cubicBezTo>
                    <a:pt x="1102110" y="259984"/>
                    <a:pt x="1086527" y="256815"/>
                    <a:pt x="1070680" y="255230"/>
                  </a:cubicBezTo>
                  <a:cubicBezTo>
                    <a:pt x="1030007" y="251269"/>
                    <a:pt x="989862" y="250212"/>
                    <a:pt x="952357" y="272134"/>
                  </a:cubicBezTo>
                  <a:cubicBezTo>
                    <a:pt x="938624" y="280057"/>
                    <a:pt x="922777" y="284283"/>
                    <a:pt x="906930" y="287452"/>
                  </a:cubicBezTo>
                  <a:cubicBezTo>
                    <a:pt x="894781" y="289829"/>
                    <a:pt x="882103" y="295111"/>
                    <a:pt x="870218" y="291414"/>
                  </a:cubicBezTo>
                  <a:cubicBezTo>
                    <a:pt x="858333" y="287980"/>
                    <a:pt x="847240" y="287980"/>
                    <a:pt x="835883" y="291414"/>
                  </a:cubicBezTo>
                  <a:cubicBezTo>
                    <a:pt x="831129" y="292999"/>
                    <a:pt x="827696" y="292470"/>
                    <a:pt x="824791" y="288245"/>
                  </a:cubicBezTo>
                  <a:cubicBezTo>
                    <a:pt x="816603" y="275567"/>
                    <a:pt x="809736" y="262626"/>
                    <a:pt x="811585" y="246515"/>
                  </a:cubicBezTo>
                  <a:cubicBezTo>
                    <a:pt x="812377" y="240704"/>
                    <a:pt x="811849" y="234365"/>
                    <a:pt x="810528" y="228555"/>
                  </a:cubicBezTo>
                  <a:cubicBezTo>
                    <a:pt x="807095" y="210595"/>
                    <a:pt x="811849" y="194484"/>
                    <a:pt x="813434" y="176525"/>
                  </a:cubicBezTo>
                  <a:cubicBezTo>
                    <a:pt x="817924" y="117627"/>
                    <a:pt x="792833" y="85934"/>
                    <a:pt x="769327" y="48958"/>
                  </a:cubicBezTo>
                  <a:cubicBezTo>
                    <a:pt x="754272" y="25187"/>
                    <a:pt x="727597" y="13038"/>
                    <a:pt x="699865" y="5643"/>
                  </a:cubicBezTo>
                  <a:cubicBezTo>
                    <a:pt x="652060" y="-7298"/>
                    <a:pt x="606897" y="3266"/>
                    <a:pt x="564639" y="24659"/>
                  </a:cubicBezTo>
                  <a:cubicBezTo>
                    <a:pt x="536379" y="39714"/>
                    <a:pt x="509703" y="59786"/>
                    <a:pt x="493592" y="90688"/>
                  </a:cubicBezTo>
                  <a:cubicBezTo>
                    <a:pt x="486461" y="104422"/>
                    <a:pt x="478538" y="126079"/>
                    <a:pt x="485405" y="139813"/>
                  </a:cubicBezTo>
                  <a:cubicBezTo>
                    <a:pt x="490687" y="150377"/>
                    <a:pt x="495705" y="153283"/>
                    <a:pt x="494121" y="164904"/>
                  </a:cubicBezTo>
                  <a:cubicBezTo>
                    <a:pt x="492800" y="174148"/>
                    <a:pt x="492536" y="183656"/>
                    <a:pt x="493064" y="192900"/>
                  </a:cubicBezTo>
                  <a:cubicBezTo>
                    <a:pt x="494121" y="206633"/>
                    <a:pt x="490951" y="223273"/>
                    <a:pt x="499139" y="235422"/>
                  </a:cubicBezTo>
                  <a:cubicBezTo>
                    <a:pt x="510231" y="251797"/>
                    <a:pt x="511552" y="267115"/>
                    <a:pt x="503629" y="284811"/>
                  </a:cubicBezTo>
                  <a:cubicBezTo>
                    <a:pt x="500459" y="291414"/>
                    <a:pt x="492272" y="304355"/>
                    <a:pt x="506270" y="312279"/>
                  </a:cubicBezTo>
                  <a:cubicBezTo>
                    <a:pt x="515778" y="317561"/>
                    <a:pt x="522117" y="319938"/>
                    <a:pt x="530040" y="326541"/>
                  </a:cubicBezTo>
                  <a:cubicBezTo>
                    <a:pt x="536907" y="332087"/>
                    <a:pt x="534266" y="333936"/>
                    <a:pt x="536115" y="341595"/>
                  </a:cubicBezTo>
                  <a:cubicBezTo>
                    <a:pt x="536907" y="345557"/>
                    <a:pt x="558300" y="336841"/>
                    <a:pt x="559092" y="340803"/>
                  </a:cubicBezTo>
                  <a:cubicBezTo>
                    <a:pt x="559885" y="346085"/>
                    <a:pt x="536379" y="349783"/>
                    <a:pt x="540605" y="356650"/>
                  </a:cubicBezTo>
                  <a:cubicBezTo>
                    <a:pt x="553018" y="376458"/>
                    <a:pt x="546679" y="385967"/>
                    <a:pt x="547471" y="392305"/>
                  </a:cubicBezTo>
                  <a:cubicBezTo>
                    <a:pt x="549584" y="410529"/>
                    <a:pt x="560413" y="418981"/>
                    <a:pt x="578637" y="418453"/>
                  </a:cubicBezTo>
                  <a:cubicBezTo>
                    <a:pt x="586824" y="418188"/>
                    <a:pt x="594748" y="416076"/>
                    <a:pt x="602671" y="413434"/>
                  </a:cubicBezTo>
                  <a:cubicBezTo>
                    <a:pt x="616141" y="408944"/>
                    <a:pt x="629875" y="405775"/>
                    <a:pt x="644401" y="404983"/>
                  </a:cubicBezTo>
                  <a:cubicBezTo>
                    <a:pt x="657607" y="404190"/>
                    <a:pt x="666851" y="409473"/>
                    <a:pt x="673718" y="420301"/>
                  </a:cubicBezTo>
                  <a:cubicBezTo>
                    <a:pt x="682169" y="433771"/>
                    <a:pt x="687188" y="448297"/>
                    <a:pt x="689829" y="463880"/>
                  </a:cubicBezTo>
                  <a:cubicBezTo>
                    <a:pt x="691149" y="471803"/>
                    <a:pt x="689036" y="477086"/>
                    <a:pt x="682698" y="481312"/>
                  </a:cubicBezTo>
                  <a:cubicBezTo>
                    <a:pt x="677151" y="485009"/>
                    <a:pt x="671605" y="488971"/>
                    <a:pt x="665794" y="492140"/>
                  </a:cubicBezTo>
                  <a:cubicBezTo>
                    <a:pt x="601351" y="527531"/>
                    <a:pt x="560149" y="580618"/>
                    <a:pt x="544038" y="652457"/>
                  </a:cubicBezTo>
                  <a:cubicBezTo>
                    <a:pt x="538492" y="677812"/>
                    <a:pt x="530568" y="700790"/>
                    <a:pt x="509703" y="717693"/>
                  </a:cubicBezTo>
                  <a:cubicBezTo>
                    <a:pt x="503100" y="722975"/>
                    <a:pt x="500723" y="730106"/>
                    <a:pt x="502836" y="738822"/>
                  </a:cubicBezTo>
                  <a:cubicBezTo>
                    <a:pt x="503893" y="743576"/>
                    <a:pt x="502308" y="748066"/>
                    <a:pt x="499931" y="752028"/>
                  </a:cubicBezTo>
                  <a:cubicBezTo>
                    <a:pt x="489366" y="770252"/>
                    <a:pt x="478274" y="787947"/>
                    <a:pt x="468766" y="806699"/>
                  </a:cubicBezTo>
                  <a:cubicBezTo>
                    <a:pt x="463483" y="817000"/>
                    <a:pt x="457673" y="817528"/>
                    <a:pt x="448429" y="813831"/>
                  </a:cubicBezTo>
                  <a:cubicBezTo>
                    <a:pt x="418584" y="802210"/>
                    <a:pt x="388739" y="790853"/>
                    <a:pt x="358894" y="779760"/>
                  </a:cubicBezTo>
                  <a:cubicBezTo>
                    <a:pt x="346745" y="775270"/>
                    <a:pt x="335917" y="768667"/>
                    <a:pt x="326408" y="759951"/>
                  </a:cubicBezTo>
                  <a:cubicBezTo>
                    <a:pt x="297092" y="732483"/>
                    <a:pt x="269624" y="703167"/>
                    <a:pt x="243213" y="672794"/>
                  </a:cubicBezTo>
                  <a:cubicBezTo>
                    <a:pt x="237402" y="666191"/>
                    <a:pt x="235025" y="656947"/>
                    <a:pt x="237138" y="648231"/>
                  </a:cubicBezTo>
                  <a:cubicBezTo>
                    <a:pt x="242949" y="622612"/>
                    <a:pt x="248495" y="596993"/>
                    <a:pt x="246646" y="570318"/>
                  </a:cubicBezTo>
                  <a:cubicBezTo>
                    <a:pt x="245854" y="557376"/>
                    <a:pt x="249816" y="544171"/>
                    <a:pt x="259852" y="533606"/>
                  </a:cubicBezTo>
                  <a:cubicBezTo>
                    <a:pt x="263549" y="529644"/>
                    <a:pt x="267247" y="525419"/>
                    <a:pt x="264342" y="519344"/>
                  </a:cubicBezTo>
                  <a:cubicBezTo>
                    <a:pt x="261172" y="513005"/>
                    <a:pt x="255626" y="509572"/>
                    <a:pt x="248759" y="510100"/>
                  </a:cubicBezTo>
                  <a:cubicBezTo>
                    <a:pt x="227366" y="510892"/>
                    <a:pt x="209406" y="520664"/>
                    <a:pt x="204124" y="543906"/>
                  </a:cubicBezTo>
                  <a:cubicBezTo>
                    <a:pt x="203067" y="548925"/>
                    <a:pt x="202011" y="553679"/>
                    <a:pt x="200955" y="559225"/>
                  </a:cubicBezTo>
                  <a:cubicBezTo>
                    <a:pt x="184844" y="545755"/>
                    <a:pt x="177184" y="532021"/>
                    <a:pt x="165563" y="508251"/>
                  </a:cubicBezTo>
                  <a:cubicBezTo>
                    <a:pt x="154471" y="485801"/>
                    <a:pt x="143642" y="467842"/>
                    <a:pt x="130700" y="449882"/>
                  </a:cubicBezTo>
                  <a:cubicBezTo>
                    <a:pt x="125418" y="442487"/>
                    <a:pt x="114589" y="427696"/>
                    <a:pt x="105345" y="431394"/>
                  </a:cubicBezTo>
                  <a:cubicBezTo>
                    <a:pt x="95045" y="435356"/>
                    <a:pt x="92404" y="445920"/>
                    <a:pt x="94517" y="450410"/>
                  </a:cubicBezTo>
                  <a:cubicBezTo>
                    <a:pt x="94781" y="450938"/>
                    <a:pt x="110099" y="486330"/>
                    <a:pt x="113005" y="495045"/>
                  </a:cubicBezTo>
                  <a:cubicBezTo>
                    <a:pt x="109043" y="490556"/>
                    <a:pt x="84745" y="443015"/>
                    <a:pt x="80255" y="439053"/>
                  </a:cubicBezTo>
                  <a:cubicBezTo>
                    <a:pt x="73652" y="432715"/>
                    <a:pt x="65200" y="433507"/>
                    <a:pt x="58333" y="437205"/>
                  </a:cubicBezTo>
                  <a:cubicBezTo>
                    <a:pt x="51730" y="440638"/>
                    <a:pt x="51730" y="448826"/>
                    <a:pt x="53843" y="455428"/>
                  </a:cubicBezTo>
                  <a:cubicBezTo>
                    <a:pt x="55692" y="461767"/>
                    <a:pt x="58861" y="467842"/>
                    <a:pt x="61503" y="474180"/>
                  </a:cubicBezTo>
                  <a:cubicBezTo>
                    <a:pt x="62031" y="476822"/>
                    <a:pt x="79991" y="510892"/>
                    <a:pt x="81047" y="513269"/>
                  </a:cubicBezTo>
                  <a:cubicBezTo>
                    <a:pt x="79991" y="511421"/>
                    <a:pt x="58069" y="474709"/>
                    <a:pt x="57541" y="473916"/>
                  </a:cubicBezTo>
                  <a:cubicBezTo>
                    <a:pt x="53051" y="466785"/>
                    <a:pt x="47769" y="459654"/>
                    <a:pt x="37996" y="463352"/>
                  </a:cubicBezTo>
                  <a:cubicBezTo>
                    <a:pt x="27696" y="467314"/>
                    <a:pt x="30337" y="476822"/>
                    <a:pt x="31658" y="484745"/>
                  </a:cubicBezTo>
                  <a:cubicBezTo>
                    <a:pt x="34035" y="499799"/>
                    <a:pt x="41958" y="512477"/>
                    <a:pt x="49882" y="525154"/>
                  </a:cubicBezTo>
                  <a:cubicBezTo>
                    <a:pt x="58861" y="539681"/>
                    <a:pt x="67577" y="554207"/>
                    <a:pt x="76029" y="568997"/>
                  </a:cubicBezTo>
                  <a:cubicBezTo>
                    <a:pt x="78406" y="572959"/>
                    <a:pt x="80255" y="577977"/>
                    <a:pt x="76029" y="581939"/>
                  </a:cubicBezTo>
                  <a:cubicBezTo>
                    <a:pt x="71803" y="585901"/>
                    <a:pt x="67049" y="583259"/>
                    <a:pt x="63351" y="580618"/>
                  </a:cubicBezTo>
                  <a:cubicBezTo>
                    <a:pt x="57541" y="576657"/>
                    <a:pt x="32186" y="554735"/>
                    <a:pt x="25055" y="548396"/>
                  </a:cubicBezTo>
                  <a:cubicBezTo>
                    <a:pt x="18716" y="542850"/>
                    <a:pt x="11057" y="539945"/>
                    <a:pt x="3926" y="546548"/>
                  </a:cubicBezTo>
                  <a:cubicBezTo>
                    <a:pt x="-2941" y="552886"/>
                    <a:pt x="492" y="558697"/>
                    <a:pt x="4454" y="566092"/>
                  </a:cubicBezTo>
                  <a:cubicBezTo>
                    <a:pt x="6567" y="570054"/>
                    <a:pt x="67577" y="623141"/>
                    <a:pt x="71803" y="628951"/>
                  </a:cubicBezTo>
                  <a:cubicBezTo>
                    <a:pt x="83952" y="646118"/>
                    <a:pt x="95309" y="658268"/>
                    <a:pt x="106930" y="675699"/>
                  </a:cubicBezTo>
                  <a:cubicBezTo>
                    <a:pt x="113005" y="684679"/>
                    <a:pt x="119079" y="693395"/>
                    <a:pt x="127267" y="700262"/>
                  </a:cubicBezTo>
                  <a:cubicBezTo>
                    <a:pt x="158168" y="726673"/>
                    <a:pt x="181938" y="758631"/>
                    <a:pt x="203860" y="792701"/>
                  </a:cubicBezTo>
                  <a:cubicBezTo>
                    <a:pt x="244269" y="854768"/>
                    <a:pt x="294451" y="908383"/>
                    <a:pt x="347538" y="959621"/>
                  </a:cubicBezTo>
                  <a:cubicBezTo>
                    <a:pt x="371572" y="982599"/>
                    <a:pt x="398247" y="1001879"/>
                    <a:pt x="424659" y="1021688"/>
                  </a:cubicBezTo>
                  <a:cubicBezTo>
                    <a:pt x="450014" y="1040968"/>
                    <a:pt x="459522" y="1042289"/>
                    <a:pt x="484612" y="1023008"/>
                  </a:cubicBezTo>
                  <a:cubicBezTo>
                    <a:pt x="486725" y="1021424"/>
                    <a:pt x="488574" y="1020103"/>
                    <a:pt x="490423" y="1018518"/>
                  </a:cubicBezTo>
                  <a:cubicBezTo>
                    <a:pt x="509703" y="1002408"/>
                    <a:pt x="528984" y="986297"/>
                    <a:pt x="545887" y="967280"/>
                  </a:cubicBezTo>
                  <a:cubicBezTo>
                    <a:pt x="569921" y="940605"/>
                    <a:pt x="597917" y="917627"/>
                    <a:pt x="621687" y="890688"/>
                  </a:cubicBezTo>
                  <a:cubicBezTo>
                    <a:pt x="645986" y="863484"/>
                    <a:pt x="676887" y="842091"/>
                    <a:pt x="695903" y="810133"/>
                  </a:cubicBezTo>
                  <a:cubicBezTo>
                    <a:pt x="698809" y="805115"/>
                    <a:pt x="700921" y="808020"/>
                    <a:pt x="702506" y="811189"/>
                  </a:cubicBezTo>
                  <a:cubicBezTo>
                    <a:pt x="706732" y="819905"/>
                    <a:pt x="712278" y="827564"/>
                    <a:pt x="717825" y="835488"/>
                  </a:cubicBezTo>
                  <a:cubicBezTo>
                    <a:pt x="737369" y="863748"/>
                    <a:pt x="753216" y="894121"/>
                    <a:pt x="767214" y="925022"/>
                  </a:cubicBezTo>
                  <a:cubicBezTo>
                    <a:pt x="787815" y="969657"/>
                    <a:pt x="809208" y="1013764"/>
                    <a:pt x="835619" y="1055230"/>
                  </a:cubicBezTo>
                  <a:cubicBezTo>
                    <a:pt x="839053" y="1060777"/>
                    <a:pt x="843543" y="1070285"/>
                    <a:pt x="845391" y="1076623"/>
                  </a:cubicBezTo>
                  <a:cubicBezTo>
                    <a:pt x="853315" y="1104884"/>
                    <a:pt x="857012" y="1133936"/>
                    <a:pt x="859654" y="1163253"/>
                  </a:cubicBezTo>
                  <a:cubicBezTo>
                    <a:pt x="860446" y="1172497"/>
                    <a:pt x="856484" y="1176987"/>
                    <a:pt x="847504" y="1180156"/>
                  </a:cubicBezTo>
                  <a:cubicBezTo>
                    <a:pt x="818716" y="1189928"/>
                    <a:pt x="789135" y="1194946"/>
                    <a:pt x="759819" y="1202077"/>
                  </a:cubicBezTo>
                  <a:cubicBezTo>
                    <a:pt x="721522" y="1211586"/>
                    <a:pt x="685339" y="1227432"/>
                    <a:pt x="648891" y="1242487"/>
                  </a:cubicBezTo>
                  <a:cubicBezTo>
                    <a:pt x="612179" y="1257805"/>
                    <a:pt x="574675" y="1271275"/>
                    <a:pt x="538492" y="1287650"/>
                  </a:cubicBezTo>
                  <a:cubicBezTo>
                    <a:pt x="500195" y="1305082"/>
                    <a:pt x="462427" y="1323306"/>
                    <a:pt x="429413" y="1349981"/>
                  </a:cubicBezTo>
                  <a:cubicBezTo>
                    <a:pt x="391380" y="1380354"/>
                    <a:pt x="377118" y="1419443"/>
                    <a:pt x="387155" y="1467511"/>
                  </a:cubicBezTo>
                  <a:cubicBezTo>
                    <a:pt x="394550" y="1502639"/>
                    <a:pt x="409868" y="1534068"/>
                    <a:pt x="428884" y="1563649"/>
                  </a:cubicBezTo>
                  <a:cubicBezTo>
                    <a:pt x="499931" y="1673256"/>
                    <a:pt x="576788" y="1778637"/>
                    <a:pt x="659456" y="1879793"/>
                  </a:cubicBezTo>
                  <a:cubicBezTo>
                    <a:pt x="667115" y="1889037"/>
                    <a:pt x="674510" y="1898809"/>
                    <a:pt x="680321" y="1909373"/>
                  </a:cubicBezTo>
                  <a:cubicBezTo>
                    <a:pt x="695903" y="1938162"/>
                    <a:pt x="708581" y="1968271"/>
                    <a:pt x="721522" y="1998380"/>
                  </a:cubicBezTo>
                  <a:cubicBezTo>
                    <a:pt x="721786" y="1999172"/>
                    <a:pt x="721258" y="2000228"/>
                    <a:pt x="720994" y="2001021"/>
                  </a:cubicBezTo>
                  <a:cubicBezTo>
                    <a:pt x="718617" y="2001285"/>
                    <a:pt x="718353" y="1999700"/>
                    <a:pt x="717825" y="1998380"/>
                  </a:cubicBezTo>
                  <a:cubicBezTo>
                    <a:pt x="708317" y="1979364"/>
                    <a:pt x="694054" y="1965101"/>
                    <a:pt x="676359" y="1953745"/>
                  </a:cubicBezTo>
                  <a:cubicBezTo>
                    <a:pt x="672925" y="1951632"/>
                    <a:pt x="669756" y="1950575"/>
                    <a:pt x="666587" y="1952952"/>
                  </a:cubicBezTo>
                  <a:cubicBezTo>
                    <a:pt x="663153" y="1955593"/>
                    <a:pt x="664474" y="1959291"/>
                    <a:pt x="666058" y="1962724"/>
                  </a:cubicBezTo>
                  <a:cubicBezTo>
                    <a:pt x="667907" y="1966158"/>
                    <a:pt x="670284" y="1969327"/>
                    <a:pt x="673982" y="1971176"/>
                  </a:cubicBezTo>
                  <a:cubicBezTo>
                    <a:pt x="677679" y="1972761"/>
                    <a:pt x="680849" y="1975402"/>
                    <a:pt x="682962" y="1978571"/>
                  </a:cubicBezTo>
                  <a:cubicBezTo>
                    <a:pt x="691677" y="1992305"/>
                    <a:pt x="701450" y="2005511"/>
                    <a:pt x="707788" y="2020829"/>
                  </a:cubicBezTo>
                  <a:cubicBezTo>
                    <a:pt x="712278" y="2031394"/>
                    <a:pt x="710429" y="2041430"/>
                    <a:pt x="702770" y="2048297"/>
                  </a:cubicBezTo>
                  <a:cubicBezTo>
                    <a:pt x="692206" y="2057805"/>
                    <a:pt x="682962" y="2059390"/>
                    <a:pt x="671869" y="2054372"/>
                  </a:cubicBezTo>
                  <a:cubicBezTo>
                    <a:pt x="653645" y="2046184"/>
                    <a:pt x="634365" y="2041166"/>
                    <a:pt x="614556" y="2038789"/>
                  </a:cubicBezTo>
                  <a:cubicBezTo>
                    <a:pt x="610595" y="2038261"/>
                    <a:pt x="605048" y="2038261"/>
                    <a:pt x="604520" y="2041958"/>
                  </a:cubicBezTo>
                  <a:cubicBezTo>
                    <a:pt x="604256" y="2044599"/>
                    <a:pt x="605576" y="2050938"/>
                    <a:pt x="611387" y="2051731"/>
                  </a:cubicBezTo>
                  <a:cubicBezTo>
                    <a:pt x="638591" y="2055692"/>
                    <a:pt x="660776" y="2076029"/>
                    <a:pt x="690621" y="2074708"/>
                  </a:cubicBezTo>
                  <a:cubicBezTo>
                    <a:pt x="685867" y="2082632"/>
                    <a:pt x="681641" y="2089499"/>
                    <a:pt x="677415" y="2096630"/>
                  </a:cubicBezTo>
                  <a:cubicBezTo>
                    <a:pt x="673454" y="2102969"/>
                    <a:pt x="669756" y="2109836"/>
                    <a:pt x="669492" y="2117231"/>
                  </a:cubicBezTo>
                  <a:cubicBezTo>
                    <a:pt x="668435" y="2141529"/>
                    <a:pt x="653909" y="2157376"/>
                    <a:pt x="635157" y="2169261"/>
                  </a:cubicBezTo>
                  <a:cubicBezTo>
                    <a:pt x="609538" y="2185108"/>
                    <a:pt x="582863" y="2199634"/>
                    <a:pt x="552754" y="2205709"/>
                  </a:cubicBezTo>
                  <a:cubicBezTo>
                    <a:pt x="535322" y="2209406"/>
                    <a:pt x="527927" y="2224989"/>
                    <a:pt x="533738" y="2242157"/>
                  </a:cubicBezTo>
                  <a:cubicBezTo>
                    <a:pt x="538756" y="2256419"/>
                    <a:pt x="548792" y="2265134"/>
                    <a:pt x="563846" y="2267511"/>
                  </a:cubicBezTo>
                  <a:cubicBezTo>
                    <a:pt x="613764" y="2274643"/>
                    <a:pt x="662625" y="2274114"/>
                    <a:pt x="710429" y="2254042"/>
                  </a:cubicBezTo>
                  <a:cubicBezTo>
                    <a:pt x="730766" y="2245326"/>
                    <a:pt x="752159" y="2237667"/>
                    <a:pt x="773553" y="2231856"/>
                  </a:cubicBezTo>
                  <a:cubicBezTo>
                    <a:pt x="824262" y="2217594"/>
                    <a:pt x="871803" y="2194880"/>
                    <a:pt x="921984" y="2178769"/>
                  </a:cubicBezTo>
                  <a:cubicBezTo>
                    <a:pt x="940472" y="2172959"/>
                    <a:pt x="957111" y="2163715"/>
                    <a:pt x="972430" y="2151566"/>
                  </a:cubicBezTo>
                  <a:cubicBezTo>
                    <a:pt x="979033" y="2146283"/>
                    <a:pt x="984843" y="2141265"/>
                    <a:pt x="989333" y="2134398"/>
                  </a:cubicBezTo>
                  <a:cubicBezTo>
                    <a:pt x="994087" y="2127531"/>
                    <a:pt x="993295" y="2121721"/>
                    <a:pt x="987749" y="2115382"/>
                  </a:cubicBezTo>
                  <a:cubicBezTo>
                    <a:pt x="973751" y="2099535"/>
                    <a:pt x="962130" y="2082104"/>
                    <a:pt x="952093" y="2063616"/>
                  </a:cubicBezTo>
                  <a:cubicBezTo>
                    <a:pt x="944170" y="2049089"/>
                    <a:pt x="934662" y="2035356"/>
                    <a:pt x="923041" y="2023735"/>
                  </a:cubicBezTo>
                  <a:cubicBezTo>
                    <a:pt x="912212" y="2012642"/>
                    <a:pt x="903496" y="2000228"/>
                    <a:pt x="889763" y="1990984"/>
                  </a:cubicBezTo>
                  <a:cubicBezTo>
                    <a:pt x="874972" y="1981212"/>
                    <a:pt x="869426" y="1961668"/>
                    <a:pt x="858861" y="1947142"/>
                  </a:cubicBezTo>
                  <a:cubicBezTo>
                    <a:pt x="844071" y="1926805"/>
                    <a:pt x="833771" y="1903827"/>
                    <a:pt x="821093" y="1882170"/>
                  </a:cubicBezTo>
                  <a:cubicBezTo>
                    <a:pt x="799436" y="1845458"/>
                    <a:pt x="778571" y="1808218"/>
                    <a:pt x="759555" y="1770186"/>
                  </a:cubicBezTo>
                  <a:cubicBezTo>
                    <a:pt x="744236" y="1739548"/>
                    <a:pt x="729446" y="1709440"/>
                    <a:pt x="725748" y="1675105"/>
                  </a:cubicBezTo>
                  <a:cubicBezTo>
                    <a:pt x="723635" y="1656353"/>
                    <a:pt x="716504" y="1638393"/>
                    <a:pt x="709109" y="1620961"/>
                  </a:cubicBezTo>
                  <a:cubicBezTo>
                    <a:pt x="692734" y="1583193"/>
                    <a:pt x="670020" y="1548859"/>
                    <a:pt x="643609" y="1517165"/>
                  </a:cubicBezTo>
                  <a:cubicBezTo>
                    <a:pt x="641496" y="1514788"/>
                    <a:pt x="639647" y="1511883"/>
                    <a:pt x="635949" y="1507128"/>
                  </a:cubicBezTo>
                  <a:cubicBezTo>
                    <a:pt x="689036" y="1522711"/>
                    <a:pt x="740274" y="1525881"/>
                    <a:pt x="792041" y="1524560"/>
                  </a:cubicBezTo>
                  <a:cubicBezTo>
                    <a:pt x="858597" y="1522711"/>
                    <a:pt x="924626" y="1516372"/>
                    <a:pt x="990654" y="1507393"/>
                  </a:cubicBezTo>
                  <a:cubicBezTo>
                    <a:pt x="996464" y="1506600"/>
                    <a:pt x="999634" y="1507657"/>
                    <a:pt x="1002275" y="1512939"/>
                  </a:cubicBezTo>
                  <a:cubicBezTo>
                    <a:pt x="1012839" y="1534068"/>
                    <a:pt x="1026045" y="1553613"/>
                    <a:pt x="1039779" y="1572893"/>
                  </a:cubicBezTo>
                  <a:cubicBezTo>
                    <a:pt x="1086527" y="1637601"/>
                    <a:pt x="1139878" y="1696762"/>
                    <a:pt x="1190852" y="1758036"/>
                  </a:cubicBezTo>
                  <a:cubicBezTo>
                    <a:pt x="1218848" y="1791579"/>
                    <a:pt x="1249749" y="1823008"/>
                    <a:pt x="1274840" y="1858664"/>
                  </a:cubicBezTo>
                  <a:cubicBezTo>
                    <a:pt x="1291479" y="1882170"/>
                    <a:pt x="1305213" y="1907525"/>
                    <a:pt x="1320268" y="1932087"/>
                  </a:cubicBezTo>
                  <a:cubicBezTo>
                    <a:pt x="1339020" y="1962460"/>
                    <a:pt x="1362526" y="1987815"/>
                    <a:pt x="1398709" y="1997323"/>
                  </a:cubicBezTo>
                  <a:cubicBezTo>
                    <a:pt x="1416141" y="2001813"/>
                    <a:pt x="1430403" y="2011321"/>
                    <a:pt x="1443873" y="2022678"/>
                  </a:cubicBezTo>
                  <a:cubicBezTo>
                    <a:pt x="1528125" y="2096102"/>
                    <a:pt x="1614226" y="2167148"/>
                    <a:pt x="1702440" y="2235554"/>
                  </a:cubicBezTo>
                  <a:cubicBezTo>
                    <a:pt x="1756055" y="2277019"/>
                    <a:pt x="1802275" y="2325616"/>
                    <a:pt x="1842156" y="2380024"/>
                  </a:cubicBezTo>
                  <a:cubicBezTo>
                    <a:pt x="1844269" y="2382665"/>
                    <a:pt x="1847438" y="2385042"/>
                    <a:pt x="1847438" y="2389004"/>
                  </a:cubicBezTo>
                  <a:cubicBezTo>
                    <a:pt x="1846646" y="2389268"/>
                    <a:pt x="1846118" y="2390060"/>
                    <a:pt x="1845589" y="2389796"/>
                  </a:cubicBezTo>
                  <a:cubicBezTo>
                    <a:pt x="1833704" y="2387683"/>
                    <a:pt x="1822876" y="2392437"/>
                    <a:pt x="1818914" y="2401681"/>
                  </a:cubicBezTo>
                  <a:cubicBezTo>
                    <a:pt x="1815216" y="2409869"/>
                    <a:pt x="1818386" y="2418584"/>
                    <a:pt x="1828950" y="2426244"/>
                  </a:cubicBezTo>
                  <a:cubicBezTo>
                    <a:pt x="1836874" y="2432054"/>
                    <a:pt x="1843477" y="2438657"/>
                    <a:pt x="1847702" y="2447637"/>
                  </a:cubicBezTo>
                  <a:cubicBezTo>
                    <a:pt x="1848759" y="2449750"/>
                    <a:pt x="1850079" y="2452655"/>
                    <a:pt x="1852192" y="2453447"/>
                  </a:cubicBezTo>
                  <a:cubicBezTo>
                    <a:pt x="1869360" y="2460843"/>
                    <a:pt x="1870944" y="2475369"/>
                    <a:pt x="1872001" y="2491480"/>
                  </a:cubicBezTo>
                  <a:cubicBezTo>
                    <a:pt x="1873057" y="2507062"/>
                    <a:pt x="1874378" y="2522909"/>
                    <a:pt x="1882301" y="2536907"/>
                  </a:cubicBezTo>
                  <a:cubicBezTo>
                    <a:pt x="1889168" y="2549321"/>
                    <a:pt x="1898148" y="2551962"/>
                    <a:pt x="1910825" y="2545887"/>
                  </a:cubicBezTo>
                  <a:cubicBezTo>
                    <a:pt x="1912410" y="2545095"/>
                    <a:pt x="1913731" y="2544038"/>
                    <a:pt x="1916372" y="2544831"/>
                  </a:cubicBezTo>
                  <a:cubicBezTo>
                    <a:pt x="1915844" y="2554075"/>
                    <a:pt x="1916108" y="2564375"/>
                    <a:pt x="1922711" y="2571770"/>
                  </a:cubicBezTo>
                  <a:cubicBezTo>
                    <a:pt x="1932747" y="2583127"/>
                    <a:pt x="1933011" y="2596069"/>
                    <a:pt x="1931690" y="2609802"/>
                  </a:cubicBezTo>
                  <a:cubicBezTo>
                    <a:pt x="1930106" y="2627234"/>
                    <a:pt x="1927200" y="2644137"/>
                    <a:pt x="1919277" y="2660248"/>
                  </a:cubicBezTo>
                  <a:cubicBezTo>
                    <a:pt x="1913995" y="2670813"/>
                    <a:pt x="1911882" y="2682434"/>
                    <a:pt x="1909241" y="2693791"/>
                  </a:cubicBezTo>
                  <a:cubicBezTo>
                    <a:pt x="1905279" y="2711222"/>
                    <a:pt x="1910297" y="2724956"/>
                    <a:pt x="1925616" y="2734464"/>
                  </a:cubicBezTo>
                  <a:cubicBezTo>
                    <a:pt x="1934331" y="2734464"/>
                    <a:pt x="1941199" y="2734464"/>
                    <a:pt x="1949914" y="2734464"/>
                  </a:cubicBezTo>
                  <a:cubicBezTo>
                    <a:pt x="1954932" y="2731823"/>
                    <a:pt x="1961535" y="2732351"/>
                    <a:pt x="1965761" y="2728654"/>
                  </a:cubicBezTo>
                  <a:cubicBezTo>
                    <a:pt x="1981872" y="2713863"/>
                    <a:pt x="2000624" y="2701450"/>
                    <a:pt x="2012773" y="2682698"/>
                  </a:cubicBezTo>
                  <a:cubicBezTo>
                    <a:pt x="2025451" y="2662889"/>
                    <a:pt x="2036543" y="2642289"/>
                    <a:pt x="2044467" y="2620103"/>
                  </a:cubicBezTo>
                  <a:cubicBezTo>
                    <a:pt x="2053975" y="2593163"/>
                    <a:pt x="2065596" y="2566752"/>
                    <a:pt x="2072199" y="2538492"/>
                  </a:cubicBezTo>
                  <a:cubicBezTo>
                    <a:pt x="2082235" y="2495177"/>
                    <a:pt x="2093856" y="2452919"/>
                    <a:pt x="2104685" y="2409604"/>
                  </a:cubicBezTo>
                  <a:cubicBezTo>
                    <a:pt x="2114457" y="2369987"/>
                    <a:pt x="2137963" y="2331691"/>
                    <a:pt x="2128455" y="2306600"/>
                  </a:cubicBezTo>
                  <a:cubicBezTo>
                    <a:pt x="2118683" y="2279397"/>
                    <a:pt x="2076689" y="2267247"/>
                    <a:pt x="2029941" y="2268832"/>
                  </a:cubicBezTo>
                  <a:close/>
                  <a:moveTo>
                    <a:pt x="65200" y="483689"/>
                  </a:moveTo>
                  <a:cubicBezTo>
                    <a:pt x="65993" y="485273"/>
                    <a:pt x="67049" y="486858"/>
                    <a:pt x="67841" y="488179"/>
                  </a:cubicBezTo>
                  <a:cubicBezTo>
                    <a:pt x="66785" y="487122"/>
                    <a:pt x="65993" y="485537"/>
                    <a:pt x="65200" y="483689"/>
                  </a:cubicBezTo>
                  <a:close/>
                  <a:moveTo>
                    <a:pt x="1847966" y="2414094"/>
                  </a:moveTo>
                  <a:cubicBezTo>
                    <a:pt x="1843741" y="2412510"/>
                    <a:pt x="1838194" y="2413302"/>
                    <a:pt x="1835817" y="2408284"/>
                  </a:cubicBezTo>
                  <a:cubicBezTo>
                    <a:pt x="1835553" y="2408020"/>
                    <a:pt x="1836874" y="2406435"/>
                    <a:pt x="1837666" y="2406435"/>
                  </a:cubicBezTo>
                  <a:cubicBezTo>
                    <a:pt x="1842948" y="2406171"/>
                    <a:pt x="1846646" y="2409076"/>
                    <a:pt x="1849815" y="2413566"/>
                  </a:cubicBezTo>
                  <a:cubicBezTo>
                    <a:pt x="1848495" y="2413830"/>
                    <a:pt x="1848231" y="2414094"/>
                    <a:pt x="1847966" y="2414094"/>
                  </a:cubicBezTo>
                  <a:close/>
                  <a:moveTo>
                    <a:pt x="1891017" y="2500724"/>
                  </a:moveTo>
                  <a:cubicBezTo>
                    <a:pt x="1897092" y="2508647"/>
                    <a:pt x="1901582" y="2517363"/>
                    <a:pt x="1901846" y="2530833"/>
                  </a:cubicBezTo>
                  <a:cubicBezTo>
                    <a:pt x="1892338" y="2520796"/>
                    <a:pt x="1892602" y="2510232"/>
                    <a:pt x="1891017" y="2500724"/>
                  </a:cubicBezTo>
                  <a:close/>
                </a:path>
              </a:pathLst>
            </a:custGeom>
            <a:grpFill/>
            <a:ln w="26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32">
              <a:extLst>
                <a:ext uri="{FF2B5EF4-FFF2-40B4-BE49-F238E27FC236}">
                  <a16:creationId xmlns:a16="http://schemas.microsoft.com/office/drawing/2014/main" id="{997F8231-64C3-4FD1-B542-A3550BF32360}"/>
                </a:ext>
              </a:extLst>
            </p:cNvPr>
            <p:cNvSpPr/>
            <p:nvPr/>
          </p:nvSpPr>
          <p:spPr>
            <a:xfrm rot="460064" flipH="1">
              <a:off x="2087327" y="1168159"/>
              <a:ext cx="4013443" cy="4499377"/>
            </a:xfrm>
            <a:custGeom>
              <a:avLst/>
              <a:gdLst>
                <a:gd name="connsiteX0" fmla="*/ 3002233 w 3017885"/>
                <a:gd name="connsiteY0" fmla="*/ 604118 h 3383280"/>
                <a:gd name="connsiteX1" fmla="*/ 2957573 w 3017885"/>
                <a:gd name="connsiteY1" fmla="*/ 595321 h 3383280"/>
                <a:gd name="connsiteX2" fmla="*/ 2930507 w 3017885"/>
                <a:gd name="connsiteY2" fmla="*/ 593291 h 3383280"/>
                <a:gd name="connsiteX3" fmla="*/ 2852692 w 3017885"/>
                <a:gd name="connsiteY3" fmla="*/ 682610 h 3383280"/>
                <a:gd name="connsiteX4" fmla="*/ 2849308 w 3017885"/>
                <a:gd name="connsiteY4" fmla="*/ 734036 h 3383280"/>
                <a:gd name="connsiteX5" fmla="*/ 2806002 w 3017885"/>
                <a:gd name="connsiteY5" fmla="*/ 671107 h 3383280"/>
                <a:gd name="connsiteX6" fmla="*/ 2851338 w 3017885"/>
                <a:gd name="connsiteY6" fmla="*/ 815234 h 3383280"/>
                <a:gd name="connsiteX7" fmla="*/ 2824272 w 3017885"/>
                <a:gd name="connsiteY7" fmla="*/ 947182 h 3383280"/>
                <a:gd name="connsiteX8" fmla="*/ 2705857 w 3017885"/>
                <a:gd name="connsiteY8" fmla="*/ 1185365 h 3383280"/>
                <a:gd name="connsiteX9" fmla="*/ 2705857 w 3017885"/>
                <a:gd name="connsiteY9" fmla="*/ 1185365 h 3383280"/>
                <a:gd name="connsiteX10" fmla="*/ 2705857 w 3017885"/>
                <a:gd name="connsiteY10" fmla="*/ 1185365 h 3383280"/>
                <a:gd name="connsiteX11" fmla="*/ 2668641 w 3017885"/>
                <a:gd name="connsiteY11" fmla="*/ 1163035 h 3383280"/>
                <a:gd name="connsiteX12" fmla="*/ 2389182 w 3017885"/>
                <a:gd name="connsiteY12" fmla="*/ 878840 h 3383280"/>
                <a:gd name="connsiteX13" fmla="*/ 2363470 w 3017885"/>
                <a:gd name="connsiteY13" fmla="*/ 845007 h 3383280"/>
                <a:gd name="connsiteX14" fmla="*/ 2327607 w 3017885"/>
                <a:gd name="connsiteY14" fmla="*/ 706293 h 3383280"/>
                <a:gd name="connsiteX15" fmla="*/ 2380386 w 3017885"/>
                <a:gd name="connsiteY15" fmla="*/ 775988 h 3383280"/>
                <a:gd name="connsiteX16" fmla="*/ 2415572 w 3017885"/>
                <a:gd name="connsiteY16" fmla="*/ 784785 h 3383280"/>
                <a:gd name="connsiteX17" fmla="*/ 2477824 w 3017885"/>
                <a:gd name="connsiteY17" fmla="*/ 738772 h 3383280"/>
                <a:gd name="connsiteX18" fmla="*/ 2477824 w 3017885"/>
                <a:gd name="connsiteY18" fmla="*/ 725916 h 3383280"/>
                <a:gd name="connsiteX19" fmla="*/ 2488651 w 3017885"/>
                <a:gd name="connsiteY19" fmla="*/ 726592 h 3383280"/>
                <a:gd name="connsiteX20" fmla="*/ 2495417 w 3017885"/>
                <a:gd name="connsiteY20" fmla="*/ 723886 h 3383280"/>
                <a:gd name="connsiteX21" fmla="*/ 2518424 w 3017885"/>
                <a:gd name="connsiteY21" fmla="*/ 708999 h 3383280"/>
                <a:gd name="connsiteX22" fmla="*/ 2533987 w 3017885"/>
                <a:gd name="connsiteY22" fmla="*/ 697496 h 3383280"/>
                <a:gd name="connsiteX23" fmla="*/ 2542783 w 3017885"/>
                <a:gd name="connsiteY23" fmla="*/ 655543 h 3383280"/>
                <a:gd name="connsiteX24" fmla="*/ 2561730 w 3017885"/>
                <a:gd name="connsiteY24" fmla="*/ 639304 h 3383280"/>
                <a:gd name="connsiteX25" fmla="*/ 2617892 w 3017885"/>
                <a:gd name="connsiteY25" fmla="*/ 590584 h 3383280"/>
                <a:gd name="connsiteX26" fmla="*/ 2642252 w 3017885"/>
                <a:gd name="connsiteY26" fmla="*/ 552015 h 3383280"/>
                <a:gd name="connsiteX27" fmla="*/ 2642928 w 3017885"/>
                <a:gd name="connsiteY27" fmla="*/ 445780 h 3383280"/>
                <a:gd name="connsiteX28" fmla="*/ 2642928 w 3017885"/>
                <a:gd name="connsiteY28" fmla="*/ 445780 h 3383280"/>
                <a:gd name="connsiteX29" fmla="*/ 2575263 w 3017885"/>
                <a:gd name="connsiteY29" fmla="*/ 341575 h 3383280"/>
                <a:gd name="connsiteX30" fmla="*/ 2575263 w 3017885"/>
                <a:gd name="connsiteY30" fmla="*/ 341575 h 3383280"/>
                <a:gd name="connsiteX31" fmla="*/ 2548873 w 3017885"/>
                <a:gd name="connsiteY31" fmla="*/ 316539 h 3383280"/>
                <a:gd name="connsiteX32" fmla="*/ 2525867 w 3017885"/>
                <a:gd name="connsiteY32" fmla="*/ 307066 h 3383280"/>
                <a:gd name="connsiteX33" fmla="*/ 2330990 w 3017885"/>
                <a:gd name="connsiteY33" fmla="*/ 236017 h 3383280"/>
                <a:gd name="connsiteX34" fmla="*/ 2171299 w 3017885"/>
                <a:gd name="connsiteY34" fmla="*/ 257670 h 3383280"/>
                <a:gd name="connsiteX35" fmla="*/ 2012285 w 3017885"/>
                <a:gd name="connsiteY35" fmla="*/ 332778 h 3383280"/>
                <a:gd name="connsiteX36" fmla="*/ 1904697 w 3017885"/>
                <a:gd name="connsiteY36" fmla="*/ 313155 h 3383280"/>
                <a:gd name="connsiteX37" fmla="*/ 1904697 w 3017885"/>
                <a:gd name="connsiteY37" fmla="*/ 313155 h 3383280"/>
                <a:gd name="connsiteX38" fmla="*/ 1782222 w 3017885"/>
                <a:gd name="connsiteY38" fmla="*/ 250903 h 3383280"/>
                <a:gd name="connsiteX39" fmla="*/ 1762599 w 3017885"/>
                <a:gd name="connsiteY39" fmla="*/ 208274 h 3383280"/>
                <a:gd name="connsiteX40" fmla="*/ 1639448 w 3017885"/>
                <a:gd name="connsiteY40" fmla="*/ 164291 h 3383280"/>
                <a:gd name="connsiteX41" fmla="*/ 1705083 w 3017885"/>
                <a:gd name="connsiteY41" fmla="*/ 234663 h 3383280"/>
                <a:gd name="connsiteX42" fmla="*/ 1731473 w 3017885"/>
                <a:gd name="connsiteY42" fmla="*/ 295562 h 3383280"/>
                <a:gd name="connsiteX43" fmla="*/ 1797108 w 3017885"/>
                <a:gd name="connsiteY43" fmla="*/ 376761 h 3383280"/>
                <a:gd name="connsiteX44" fmla="*/ 2019051 w 3017885"/>
                <a:gd name="connsiteY44" fmla="*/ 523596 h 3383280"/>
                <a:gd name="connsiteX45" fmla="*/ 1754479 w 3017885"/>
                <a:gd name="connsiteY45" fmla="*/ 395031 h 3383280"/>
                <a:gd name="connsiteX46" fmla="*/ 1493966 w 3017885"/>
                <a:gd name="connsiteY46" fmla="*/ 286089 h 3383280"/>
                <a:gd name="connsiteX47" fmla="*/ 1044667 w 3017885"/>
                <a:gd name="connsiteY47" fmla="*/ 152788 h 3383280"/>
                <a:gd name="connsiteX48" fmla="*/ 872796 w 3017885"/>
                <a:gd name="connsiteY48" fmla="*/ 116249 h 3383280"/>
                <a:gd name="connsiteX49" fmla="*/ 872796 w 3017885"/>
                <a:gd name="connsiteY49" fmla="*/ 116249 h 3383280"/>
                <a:gd name="connsiteX50" fmla="*/ 872796 w 3017885"/>
                <a:gd name="connsiteY50" fmla="*/ 116249 h 3383280"/>
                <a:gd name="connsiteX51" fmla="*/ 861970 w 3017885"/>
                <a:gd name="connsiteY51" fmla="*/ 102715 h 3383280"/>
                <a:gd name="connsiteX52" fmla="*/ 677243 w 3017885"/>
                <a:gd name="connsiteY52" fmla="*/ 38433 h 3383280"/>
                <a:gd name="connsiteX53" fmla="*/ 619727 w 3017885"/>
                <a:gd name="connsiteY53" fmla="*/ 9337 h 3383280"/>
                <a:gd name="connsiteX54" fmla="*/ 571008 w 3017885"/>
                <a:gd name="connsiteY54" fmla="*/ 24900 h 3383280"/>
                <a:gd name="connsiteX55" fmla="*/ 571008 w 3017885"/>
                <a:gd name="connsiteY55" fmla="*/ 24900 h 3383280"/>
                <a:gd name="connsiteX56" fmla="*/ 559505 w 3017885"/>
                <a:gd name="connsiteY56" fmla="*/ 35727 h 3383280"/>
                <a:gd name="connsiteX57" fmla="*/ 559505 w 3017885"/>
                <a:gd name="connsiteY57" fmla="*/ 35727 h 3383280"/>
                <a:gd name="connsiteX58" fmla="*/ 493192 w 3017885"/>
                <a:gd name="connsiteY58" fmla="*/ 104069 h 3383280"/>
                <a:gd name="connsiteX59" fmla="*/ 493192 w 3017885"/>
                <a:gd name="connsiteY59" fmla="*/ 104069 h 3383280"/>
                <a:gd name="connsiteX60" fmla="*/ 485072 w 3017885"/>
                <a:gd name="connsiteY60" fmla="*/ 139255 h 3383280"/>
                <a:gd name="connsiteX61" fmla="*/ 547325 w 3017885"/>
                <a:gd name="connsiteY61" fmla="*/ 169704 h 3383280"/>
                <a:gd name="connsiteX62" fmla="*/ 612960 w 3017885"/>
                <a:gd name="connsiteY62" fmla="*/ 192034 h 3383280"/>
                <a:gd name="connsiteX63" fmla="*/ 610254 w 3017885"/>
                <a:gd name="connsiteY63" fmla="*/ 220454 h 3383280"/>
                <a:gd name="connsiteX64" fmla="*/ 586571 w 3017885"/>
                <a:gd name="connsiteY64" fmla="*/ 244813 h 3383280"/>
                <a:gd name="connsiteX65" fmla="*/ 612960 w 3017885"/>
                <a:gd name="connsiteY65" fmla="*/ 254286 h 3383280"/>
                <a:gd name="connsiteX66" fmla="*/ 732052 w 3017885"/>
                <a:gd name="connsiteY66" fmla="*/ 236693 h 3383280"/>
                <a:gd name="connsiteX67" fmla="*/ 1008127 w 3017885"/>
                <a:gd name="connsiteY67" fmla="*/ 273909 h 3383280"/>
                <a:gd name="connsiteX68" fmla="*/ 1008127 w 3017885"/>
                <a:gd name="connsiteY68" fmla="*/ 273909 h 3383280"/>
                <a:gd name="connsiteX69" fmla="*/ 1313299 w 3017885"/>
                <a:gd name="connsiteY69" fmla="*/ 379468 h 3383280"/>
                <a:gd name="connsiteX70" fmla="*/ 1410738 w 3017885"/>
                <a:gd name="connsiteY70" fmla="*/ 421420 h 3383280"/>
                <a:gd name="connsiteX71" fmla="*/ 1777485 w 3017885"/>
                <a:gd name="connsiteY71" fmla="*/ 609531 h 3383280"/>
                <a:gd name="connsiteX72" fmla="*/ 1704407 w 3017885"/>
                <a:gd name="connsiteY72" fmla="*/ 711029 h 3383280"/>
                <a:gd name="connsiteX73" fmla="*/ 1612381 w 3017885"/>
                <a:gd name="connsiteY73" fmla="*/ 831474 h 3383280"/>
                <a:gd name="connsiteX74" fmla="*/ 1571105 w 3017885"/>
                <a:gd name="connsiteY74" fmla="*/ 891020 h 3383280"/>
                <a:gd name="connsiteX75" fmla="*/ 1439834 w 3017885"/>
                <a:gd name="connsiteY75" fmla="*/ 1104843 h 3383280"/>
                <a:gd name="connsiteX76" fmla="*/ 1439834 w 3017885"/>
                <a:gd name="connsiteY76" fmla="*/ 1104843 h 3383280"/>
                <a:gd name="connsiteX77" fmla="*/ 1439834 w 3017885"/>
                <a:gd name="connsiteY77" fmla="*/ 1104843 h 3383280"/>
                <a:gd name="connsiteX78" fmla="*/ 1388408 w 3017885"/>
                <a:gd name="connsiteY78" fmla="*/ 1175215 h 3383280"/>
                <a:gd name="connsiteX79" fmla="*/ 1388408 w 3017885"/>
                <a:gd name="connsiteY79" fmla="*/ 1175215 h 3383280"/>
                <a:gd name="connsiteX80" fmla="*/ 1388408 w 3017885"/>
                <a:gd name="connsiteY80" fmla="*/ 1175215 h 3383280"/>
                <a:gd name="connsiteX81" fmla="*/ 1390438 w 3017885"/>
                <a:gd name="connsiteY81" fmla="*/ 1183335 h 3383280"/>
                <a:gd name="connsiteX82" fmla="*/ 1374875 w 3017885"/>
                <a:gd name="connsiteY82" fmla="*/ 1200252 h 3383280"/>
                <a:gd name="connsiteX83" fmla="*/ 1324126 w 3017885"/>
                <a:gd name="connsiteY83" fmla="*/ 1236791 h 3383280"/>
                <a:gd name="connsiteX84" fmla="*/ 1203681 w 3017885"/>
                <a:gd name="connsiteY84" fmla="*/ 1327463 h 3383280"/>
                <a:gd name="connsiteX85" fmla="*/ 1085266 w 3017885"/>
                <a:gd name="connsiteY85" fmla="*/ 1497304 h 3383280"/>
                <a:gd name="connsiteX86" fmla="*/ 1005421 w 3017885"/>
                <a:gd name="connsiteY86" fmla="*/ 1774056 h 3383280"/>
                <a:gd name="connsiteX87" fmla="*/ 1005421 w 3017885"/>
                <a:gd name="connsiteY87" fmla="*/ 1774056 h 3383280"/>
                <a:gd name="connsiteX88" fmla="*/ 1005421 w 3017885"/>
                <a:gd name="connsiteY88" fmla="*/ 1774056 h 3383280"/>
                <a:gd name="connsiteX89" fmla="*/ 952642 w 3017885"/>
                <a:gd name="connsiteY89" fmla="*/ 1830218 h 3383280"/>
                <a:gd name="connsiteX90" fmla="*/ 794981 w 3017885"/>
                <a:gd name="connsiteY90" fmla="*/ 2026448 h 3383280"/>
                <a:gd name="connsiteX91" fmla="*/ 734759 w 3017885"/>
                <a:gd name="connsiteY91" fmla="*/ 2065695 h 3383280"/>
                <a:gd name="connsiteX92" fmla="*/ 650853 w 3017885"/>
                <a:gd name="connsiteY92" fmla="*/ 2144187 h 3383280"/>
                <a:gd name="connsiteX93" fmla="*/ 610930 w 3017885"/>
                <a:gd name="connsiteY93" fmla="*/ 2171930 h 3383280"/>
                <a:gd name="connsiteX94" fmla="*/ 566271 w 3017885"/>
                <a:gd name="connsiteY94" fmla="*/ 2206439 h 3383280"/>
                <a:gd name="connsiteX95" fmla="*/ 430263 w 3017885"/>
                <a:gd name="connsiteY95" fmla="*/ 2381693 h 3383280"/>
                <a:gd name="connsiteX96" fmla="*/ 333502 w 3017885"/>
                <a:gd name="connsiteY96" fmla="*/ 2566420 h 3383280"/>
                <a:gd name="connsiteX97" fmla="*/ 174487 w 3017885"/>
                <a:gd name="connsiteY97" fmla="*/ 2816106 h 3383280"/>
                <a:gd name="connsiteX98" fmla="*/ 128475 w 3017885"/>
                <a:gd name="connsiteY98" fmla="*/ 2819489 h 3383280"/>
                <a:gd name="connsiteX99" fmla="*/ 29006 w 3017885"/>
                <a:gd name="connsiteY99" fmla="*/ 2834376 h 3383280"/>
                <a:gd name="connsiteX100" fmla="*/ 17503 w 3017885"/>
                <a:gd name="connsiteY100" fmla="*/ 2836406 h 3383280"/>
                <a:gd name="connsiteX101" fmla="*/ 1940 w 3017885"/>
                <a:gd name="connsiteY101" fmla="*/ 2841142 h 3383280"/>
                <a:gd name="connsiteX102" fmla="*/ 31713 w 3017885"/>
                <a:gd name="connsiteY102" fmla="*/ 3159171 h 3383280"/>
                <a:gd name="connsiteX103" fmla="*/ 60809 w 3017885"/>
                <a:gd name="connsiteY103" fmla="*/ 3276909 h 3383280"/>
                <a:gd name="connsiteX104" fmla="*/ 60809 w 3017885"/>
                <a:gd name="connsiteY104" fmla="*/ 3276909 h 3383280"/>
                <a:gd name="connsiteX105" fmla="*/ 123738 w 3017885"/>
                <a:gd name="connsiteY105" fmla="*/ 3372317 h 3383280"/>
                <a:gd name="connsiteX106" fmla="*/ 189374 w 3017885"/>
                <a:gd name="connsiteY106" fmla="*/ 3368934 h 3383280"/>
                <a:gd name="connsiteX107" fmla="*/ 189374 w 3017885"/>
                <a:gd name="connsiteY107" fmla="*/ 3368934 h 3383280"/>
                <a:gd name="connsiteX108" fmla="*/ 189374 w 3017885"/>
                <a:gd name="connsiteY108" fmla="*/ 3368934 h 3383280"/>
                <a:gd name="connsiteX109" fmla="*/ 189374 w 3017885"/>
                <a:gd name="connsiteY109" fmla="*/ 3368934 h 3383280"/>
                <a:gd name="connsiteX110" fmla="*/ 189374 w 3017885"/>
                <a:gd name="connsiteY110" fmla="*/ 3368934 h 3383280"/>
                <a:gd name="connsiteX111" fmla="*/ 229297 w 3017885"/>
                <a:gd name="connsiteY111" fmla="*/ 3186237 h 3383280"/>
                <a:gd name="connsiteX112" fmla="*/ 242830 w 3017885"/>
                <a:gd name="connsiteY112" fmla="*/ 3132781 h 3383280"/>
                <a:gd name="connsiteX113" fmla="*/ 374778 w 3017885"/>
                <a:gd name="connsiteY113" fmla="*/ 2987977 h 3383280"/>
                <a:gd name="connsiteX114" fmla="*/ 374778 w 3017885"/>
                <a:gd name="connsiteY114" fmla="*/ 2987977 h 3383280"/>
                <a:gd name="connsiteX115" fmla="*/ 388311 w 3017885"/>
                <a:gd name="connsiteY115" fmla="*/ 2990683 h 3383280"/>
                <a:gd name="connsiteX116" fmla="*/ 367334 w 3017885"/>
                <a:gd name="connsiteY116" fmla="*/ 2945348 h 3383280"/>
                <a:gd name="connsiteX117" fmla="*/ 346358 w 3017885"/>
                <a:gd name="connsiteY117" fmla="*/ 2874975 h 3383280"/>
                <a:gd name="connsiteX118" fmla="*/ 439060 w 3017885"/>
                <a:gd name="connsiteY118" fmla="*/ 2734231 h 3383280"/>
                <a:gd name="connsiteX119" fmla="*/ 439060 w 3017885"/>
                <a:gd name="connsiteY119" fmla="*/ 2734231 h 3383280"/>
                <a:gd name="connsiteX120" fmla="*/ 558828 w 3017885"/>
                <a:gd name="connsiteY120" fmla="*/ 2578600 h 3383280"/>
                <a:gd name="connsiteX121" fmla="*/ 808514 w 3017885"/>
                <a:gd name="connsiteY121" fmla="*/ 2329591 h 3383280"/>
                <a:gd name="connsiteX122" fmla="*/ 953995 w 3017885"/>
                <a:gd name="connsiteY122" fmla="*/ 2247715 h 3383280"/>
                <a:gd name="connsiteX123" fmla="*/ 1151579 w 3017885"/>
                <a:gd name="connsiteY123" fmla="*/ 2091407 h 3383280"/>
                <a:gd name="connsiteX124" fmla="*/ 1151579 w 3017885"/>
                <a:gd name="connsiteY124" fmla="*/ 2091407 h 3383280"/>
                <a:gd name="connsiteX125" fmla="*/ 1151579 w 3017885"/>
                <a:gd name="connsiteY125" fmla="*/ 2091407 h 3383280"/>
                <a:gd name="connsiteX126" fmla="*/ 1443894 w 3017885"/>
                <a:gd name="connsiteY126" fmla="*/ 1784206 h 3383280"/>
                <a:gd name="connsiteX127" fmla="*/ 1519003 w 3017885"/>
                <a:gd name="connsiteY127" fmla="*/ 1746990 h 3383280"/>
                <a:gd name="connsiteX128" fmla="*/ 1916877 w 3017885"/>
                <a:gd name="connsiteY128" fmla="*/ 1736840 h 3383280"/>
                <a:gd name="connsiteX129" fmla="*/ 1916877 w 3017885"/>
                <a:gd name="connsiteY129" fmla="*/ 1736840 h 3383280"/>
                <a:gd name="connsiteX130" fmla="*/ 1916877 w 3017885"/>
                <a:gd name="connsiteY130" fmla="*/ 1736840 h 3383280"/>
                <a:gd name="connsiteX131" fmla="*/ 1916877 w 3017885"/>
                <a:gd name="connsiteY131" fmla="*/ 1736840 h 3383280"/>
                <a:gd name="connsiteX132" fmla="*/ 1916877 w 3017885"/>
                <a:gd name="connsiteY132" fmla="*/ 1736840 h 3383280"/>
                <a:gd name="connsiteX133" fmla="*/ 1916877 w 3017885"/>
                <a:gd name="connsiteY133" fmla="*/ 1736840 h 3383280"/>
                <a:gd name="connsiteX134" fmla="*/ 2014992 w 3017885"/>
                <a:gd name="connsiteY134" fmla="*/ 1736840 h 3383280"/>
                <a:gd name="connsiteX135" fmla="*/ 2033938 w 3017885"/>
                <a:gd name="connsiteY135" fmla="*/ 1772702 h 3383280"/>
                <a:gd name="connsiteX136" fmla="*/ 1876277 w 3017885"/>
                <a:gd name="connsiteY136" fmla="*/ 2129300 h 3383280"/>
                <a:gd name="connsiteX137" fmla="*/ 1803875 w 3017885"/>
                <a:gd name="connsiteY137" fmla="*/ 2301171 h 3383280"/>
                <a:gd name="connsiteX138" fmla="*/ 1803875 w 3017885"/>
                <a:gd name="connsiteY138" fmla="*/ 2301171 h 3383280"/>
                <a:gd name="connsiteX139" fmla="*/ 1635388 w 3017885"/>
                <a:gd name="connsiteY139" fmla="*/ 2355980 h 3383280"/>
                <a:gd name="connsiteX140" fmla="*/ 1635388 w 3017885"/>
                <a:gd name="connsiteY140" fmla="*/ 2355980 h 3383280"/>
                <a:gd name="connsiteX141" fmla="*/ 1635388 w 3017885"/>
                <a:gd name="connsiteY141" fmla="*/ 2355980 h 3383280"/>
                <a:gd name="connsiteX142" fmla="*/ 1598172 w 3017885"/>
                <a:gd name="connsiteY142" fmla="*/ 2383046 h 3383280"/>
                <a:gd name="connsiteX143" fmla="*/ 1651627 w 3017885"/>
                <a:gd name="connsiteY143" fmla="*/ 2462892 h 3383280"/>
                <a:gd name="connsiteX144" fmla="*/ 1656364 w 3017885"/>
                <a:gd name="connsiteY144" fmla="*/ 2458832 h 3383280"/>
                <a:gd name="connsiteX145" fmla="*/ 1657041 w 3017885"/>
                <a:gd name="connsiteY145" fmla="*/ 2458832 h 3383280"/>
                <a:gd name="connsiteX146" fmla="*/ 1651627 w 3017885"/>
                <a:gd name="connsiteY146" fmla="*/ 2462215 h 3383280"/>
                <a:gd name="connsiteX147" fmla="*/ 1718616 w 3017885"/>
                <a:gd name="connsiteY147" fmla="*/ 2561683 h 3383280"/>
                <a:gd name="connsiteX148" fmla="*/ 1718616 w 3017885"/>
                <a:gd name="connsiteY148" fmla="*/ 2561683 h 3383280"/>
                <a:gd name="connsiteX149" fmla="*/ 1795078 w 3017885"/>
                <a:gd name="connsiteY149" fmla="*/ 2660475 h 3383280"/>
                <a:gd name="connsiteX150" fmla="*/ 1956799 w 3017885"/>
                <a:gd name="connsiteY150" fmla="*/ 2828286 h 3383280"/>
                <a:gd name="connsiteX151" fmla="*/ 1956799 w 3017885"/>
                <a:gd name="connsiteY151" fmla="*/ 2828286 h 3383280"/>
                <a:gd name="connsiteX152" fmla="*/ 1956799 w 3017885"/>
                <a:gd name="connsiteY152" fmla="*/ 2828286 h 3383280"/>
                <a:gd name="connsiteX153" fmla="*/ 1981835 w 3017885"/>
                <a:gd name="connsiteY153" fmla="*/ 2828286 h 3383280"/>
                <a:gd name="connsiteX154" fmla="*/ 1942589 w 3017885"/>
                <a:gd name="connsiteY154" fmla="*/ 2642882 h 3383280"/>
                <a:gd name="connsiteX155" fmla="*/ 1930410 w 3017885"/>
                <a:gd name="connsiteY155" fmla="*/ 2555594 h 3383280"/>
                <a:gd name="connsiteX156" fmla="*/ 1930410 w 3017885"/>
                <a:gd name="connsiteY156" fmla="*/ 2555594 h 3383280"/>
                <a:gd name="connsiteX157" fmla="*/ 2006872 w 3017885"/>
                <a:gd name="connsiteY157" fmla="*/ 2380340 h 3383280"/>
                <a:gd name="connsiteX158" fmla="*/ 2006872 w 3017885"/>
                <a:gd name="connsiteY158" fmla="*/ 2380340 h 3383280"/>
                <a:gd name="connsiteX159" fmla="*/ 2006872 w 3017885"/>
                <a:gd name="connsiteY159" fmla="*/ 2380340 h 3383280"/>
                <a:gd name="connsiteX160" fmla="*/ 2004165 w 3017885"/>
                <a:gd name="connsiteY160" fmla="*/ 2344477 h 3383280"/>
                <a:gd name="connsiteX161" fmla="*/ 1985219 w 3017885"/>
                <a:gd name="connsiteY161" fmla="*/ 2277488 h 3383280"/>
                <a:gd name="connsiteX162" fmla="*/ 2006872 w 3017885"/>
                <a:gd name="connsiteY162" fmla="*/ 2218619 h 3383280"/>
                <a:gd name="connsiteX163" fmla="*/ 2006872 w 3017885"/>
                <a:gd name="connsiteY163" fmla="*/ 2218619 h 3383280"/>
                <a:gd name="connsiteX164" fmla="*/ 2006872 w 3017885"/>
                <a:gd name="connsiteY164" fmla="*/ 2218619 h 3383280"/>
                <a:gd name="connsiteX165" fmla="*/ 2270091 w 3017885"/>
                <a:gd name="connsiteY165" fmla="*/ 1875554 h 3383280"/>
                <a:gd name="connsiteX166" fmla="*/ 2349936 w 3017885"/>
                <a:gd name="connsiteY166" fmla="*/ 1759169 h 3383280"/>
                <a:gd name="connsiteX167" fmla="*/ 2274151 w 3017885"/>
                <a:gd name="connsiteY167" fmla="*/ 1507453 h 3383280"/>
                <a:gd name="connsiteX168" fmla="*/ 2274151 w 3017885"/>
                <a:gd name="connsiteY168" fmla="*/ 1507453 h 3383280"/>
                <a:gd name="connsiteX169" fmla="*/ 2274151 w 3017885"/>
                <a:gd name="connsiteY169" fmla="*/ 1507453 h 3383280"/>
                <a:gd name="connsiteX170" fmla="*/ 1945296 w 3017885"/>
                <a:gd name="connsiteY170" fmla="*/ 1388362 h 3383280"/>
                <a:gd name="connsiteX171" fmla="*/ 1732149 w 3017885"/>
                <a:gd name="connsiteY171" fmla="*/ 1349792 h 3383280"/>
                <a:gd name="connsiteX172" fmla="*/ 1784252 w 3017885"/>
                <a:gd name="connsiteY172" fmla="*/ 1299720 h 3383280"/>
                <a:gd name="connsiteX173" fmla="*/ 1879660 w 3017885"/>
                <a:gd name="connsiteY173" fmla="*/ 1227318 h 3383280"/>
                <a:gd name="connsiteX174" fmla="*/ 1879660 w 3017885"/>
                <a:gd name="connsiteY174" fmla="*/ 1227318 h 3383280"/>
                <a:gd name="connsiteX175" fmla="*/ 1914170 w 3017885"/>
                <a:gd name="connsiteY175" fmla="*/ 1197545 h 3383280"/>
                <a:gd name="connsiteX176" fmla="*/ 1914170 w 3017885"/>
                <a:gd name="connsiteY176" fmla="*/ 1197545 h 3383280"/>
                <a:gd name="connsiteX177" fmla="*/ 2063711 w 3017885"/>
                <a:gd name="connsiteY177" fmla="*/ 1167095 h 3383280"/>
                <a:gd name="connsiteX178" fmla="*/ 2063711 w 3017885"/>
                <a:gd name="connsiteY178" fmla="*/ 1167095 h 3383280"/>
                <a:gd name="connsiteX179" fmla="*/ 2063711 w 3017885"/>
                <a:gd name="connsiteY179" fmla="*/ 1167095 h 3383280"/>
                <a:gd name="connsiteX180" fmla="*/ 2155736 w 3017885"/>
                <a:gd name="connsiteY180" fmla="*/ 1083867 h 3383280"/>
                <a:gd name="connsiteX181" fmla="*/ 2230845 w 3017885"/>
                <a:gd name="connsiteY181" fmla="*/ 1037854 h 3383280"/>
                <a:gd name="connsiteX182" fmla="*/ 2364146 w 3017885"/>
                <a:gd name="connsiteY182" fmla="*/ 1141383 h 3383280"/>
                <a:gd name="connsiteX183" fmla="*/ 2697738 w 3017885"/>
                <a:gd name="connsiteY183" fmla="*/ 1371446 h 3383280"/>
                <a:gd name="connsiteX184" fmla="*/ 2697738 w 3017885"/>
                <a:gd name="connsiteY184" fmla="*/ 1371446 h 3383280"/>
                <a:gd name="connsiteX185" fmla="*/ 2697738 w 3017885"/>
                <a:gd name="connsiteY185" fmla="*/ 1371446 h 3383280"/>
                <a:gd name="connsiteX186" fmla="*/ 2827655 w 3017885"/>
                <a:gd name="connsiteY186" fmla="*/ 1326786 h 3383280"/>
                <a:gd name="connsiteX187" fmla="*/ 2931184 w 3017885"/>
                <a:gd name="connsiteY187" fmla="*/ 997255 h 3383280"/>
                <a:gd name="connsiteX188" fmla="*/ 2931184 w 3017885"/>
                <a:gd name="connsiteY188" fmla="*/ 997255 h 3383280"/>
                <a:gd name="connsiteX189" fmla="*/ 2931184 w 3017885"/>
                <a:gd name="connsiteY189" fmla="*/ 997255 h 3383280"/>
                <a:gd name="connsiteX190" fmla="*/ 2969753 w 3017885"/>
                <a:gd name="connsiteY190" fmla="*/ 824031 h 3383280"/>
                <a:gd name="connsiteX191" fmla="*/ 3015766 w 3017885"/>
                <a:gd name="connsiteY191" fmla="*/ 692083 h 3383280"/>
                <a:gd name="connsiteX192" fmla="*/ 3023209 w 3017885"/>
                <a:gd name="connsiteY192" fmla="*/ 632537 h 3383280"/>
                <a:gd name="connsiteX193" fmla="*/ 3002233 w 3017885"/>
                <a:gd name="connsiteY193" fmla="*/ 604118 h 3383280"/>
                <a:gd name="connsiteX194" fmla="*/ 1985219 w 3017885"/>
                <a:gd name="connsiteY194" fmla="*/ 1663084 h 3383280"/>
                <a:gd name="connsiteX195" fmla="*/ 1985219 w 3017885"/>
                <a:gd name="connsiteY195" fmla="*/ 1663084 h 3383280"/>
                <a:gd name="connsiteX196" fmla="*/ 1985219 w 3017885"/>
                <a:gd name="connsiteY196" fmla="*/ 1663084 h 3383280"/>
                <a:gd name="connsiteX197" fmla="*/ 1985219 w 3017885"/>
                <a:gd name="connsiteY197" fmla="*/ 1663084 h 3383280"/>
                <a:gd name="connsiteX198" fmla="*/ 1985219 w 3017885"/>
                <a:gd name="connsiteY198" fmla="*/ 1663084 h 3383280"/>
                <a:gd name="connsiteX199" fmla="*/ 2294451 w 3017885"/>
                <a:gd name="connsiteY199" fmla="*/ 413977 h 3383280"/>
                <a:gd name="connsiteX200" fmla="*/ 2366853 w 3017885"/>
                <a:gd name="connsiteY200" fmla="*/ 330749 h 3383280"/>
                <a:gd name="connsiteX201" fmla="*/ 2432488 w 3017885"/>
                <a:gd name="connsiteY201" fmla="*/ 325335 h 3383280"/>
                <a:gd name="connsiteX202" fmla="*/ 2387152 w 3017885"/>
                <a:gd name="connsiteY202" fmla="*/ 349695 h 3383280"/>
                <a:gd name="connsiteX203" fmla="*/ 2294451 w 3017885"/>
                <a:gd name="connsiteY203" fmla="*/ 413977 h 338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3017885" h="3383280">
                  <a:moveTo>
                    <a:pt x="3002233" y="604118"/>
                  </a:moveTo>
                  <a:cubicBezTo>
                    <a:pt x="2989376" y="604794"/>
                    <a:pt x="2970430" y="594644"/>
                    <a:pt x="2957573" y="595321"/>
                  </a:cubicBezTo>
                  <a:cubicBezTo>
                    <a:pt x="2957573" y="595321"/>
                    <a:pt x="2930507" y="593291"/>
                    <a:pt x="2930507" y="593291"/>
                  </a:cubicBezTo>
                  <a:cubicBezTo>
                    <a:pt x="2880435" y="577728"/>
                    <a:pt x="2856752" y="665017"/>
                    <a:pt x="2852692" y="682610"/>
                  </a:cubicBezTo>
                  <a:cubicBezTo>
                    <a:pt x="2852692" y="682610"/>
                    <a:pt x="2852692" y="726592"/>
                    <a:pt x="2849308" y="734036"/>
                  </a:cubicBezTo>
                  <a:cubicBezTo>
                    <a:pt x="2826979" y="719149"/>
                    <a:pt x="2844572" y="681256"/>
                    <a:pt x="2806002" y="671107"/>
                  </a:cubicBezTo>
                  <a:cubicBezTo>
                    <a:pt x="2800589" y="731329"/>
                    <a:pt x="2806002" y="776665"/>
                    <a:pt x="2851338" y="815234"/>
                  </a:cubicBezTo>
                  <a:cubicBezTo>
                    <a:pt x="2872991" y="836211"/>
                    <a:pt x="2831715" y="925529"/>
                    <a:pt x="2824272" y="947182"/>
                  </a:cubicBezTo>
                  <a:cubicBezTo>
                    <a:pt x="2793823" y="1037177"/>
                    <a:pt x="2762697" y="1102813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688264" y="1186718"/>
                    <a:pt x="2679468" y="1173185"/>
                    <a:pt x="2668641" y="1163035"/>
                  </a:cubicBezTo>
                  <a:cubicBezTo>
                    <a:pt x="2569173" y="1071687"/>
                    <a:pt x="2469704" y="990488"/>
                    <a:pt x="2389182" y="878840"/>
                  </a:cubicBezTo>
                  <a:lnTo>
                    <a:pt x="2363470" y="845007"/>
                  </a:lnTo>
                  <a:cubicBezTo>
                    <a:pt x="2307307" y="743509"/>
                    <a:pt x="2199042" y="713059"/>
                    <a:pt x="2327607" y="706293"/>
                  </a:cubicBezTo>
                  <a:cubicBezTo>
                    <a:pt x="2328960" y="706293"/>
                    <a:pt x="2358733" y="756365"/>
                    <a:pt x="2380386" y="775988"/>
                  </a:cubicBezTo>
                  <a:cubicBezTo>
                    <a:pt x="2387829" y="782078"/>
                    <a:pt x="2412189" y="785461"/>
                    <a:pt x="2415572" y="784785"/>
                  </a:cubicBezTo>
                  <a:cubicBezTo>
                    <a:pt x="2431135" y="782755"/>
                    <a:pt x="2464291" y="736065"/>
                    <a:pt x="2477824" y="738772"/>
                  </a:cubicBezTo>
                  <a:cubicBezTo>
                    <a:pt x="2488651" y="740125"/>
                    <a:pt x="2477148" y="729976"/>
                    <a:pt x="2477824" y="725916"/>
                  </a:cubicBezTo>
                  <a:cubicBezTo>
                    <a:pt x="2479854" y="721856"/>
                    <a:pt x="2484591" y="725239"/>
                    <a:pt x="2488651" y="726592"/>
                  </a:cubicBezTo>
                  <a:cubicBezTo>
                    <a:pt x="2494741" y="729299"/>
                    <a:pt x="2496094" y="726592"/>
                    <a:pt x="2495417" y="723886"/>
                  </a:cubicBezTo>
                  <a:cubicBezTo>
                    <a:pt x="2498801" y="715089"/>
                    <a:pt x="2506920" y="708999"/>
                    <a:pt x="2518424" y="708999"/>
                  </a:cubicBezTo>
                  <a:cubicBezTo>
                    <a:pt x="2525867" y="708999"/>
                    <a:pt x="2531280" y="704939"/>
                    <a:pt x="2533987" y="697496"/>
                  </a:cubicBezTo>
                  <a:cubicBezTo>
                    <a:pt x="2536017" y="683286"/>
                    <a:pt x="2533987" y="668400"/>
                    <a:pt x="2542783" y="655543"/>
                  </a:cubicBezTo>
                  <a:cubicBezTo>
                    <a:pt x="2547520" y="647424"/>
                    <a:pt x="2556993" y="640657"/>
                    <a:pt x="2561730" y="639304"/>
                  </a:cubicBezTo>
                  <a:cubicBezTo>
                    <a:pt x="2594886" y="628477"/>
                    <a:pt x="2612479" y="597351"/>
                    <a:pt x="2617892" y="590584"/>
                  </a:cubicBezTo>
                  <a:cubicBezTo>
                    <a:pt x="2623982" y="583141"/>
                    <a:pt x="2640898" y="556075"/>
                    <a:pt x="2642252" y="552015"/>
                  </a:cubicBezTo>
                  <a:cubicBezTo>
                    <a:pt x="2661875" y="522242"/>
                    <a:pt x="2642928" y="445780"/>
                    <a:pt x="2642928" y="445780"/>
                  </a:cubicBezTo>
                  <a:cubicBezTo>
                    <a:pt x="2642928" y="445780"/>
                    <a:pt x="2642928" y="445780"/>
                    <a:pt x="2642928" y="445780"/>
                  </a:cubicBezTo>
                  <a:cubicBezTo>
                    <a:pt x="2622629" y="409241"/>
                    <a:pt x="2621952" y="360521"/>
                    <a:pt x="2575263" y="341575"/>
                  </a:cubicBezTo>
                  <a:lnTo>
                    <a:pt x="2575263" y="341575"/>
                  </a:lnTo>
                  <a:cubicBezTo>
                    <a:pt x="2552933" y="323982"/>
                    <a:pt x="2571203" y="334132"/>
                    <a:pt x="2548873" y="316539"/>
                  </a:cubicBezTo>
                  <a:cubicBezTo>
                    <a:pt x="2540753" y="309096"/>
                    <a:pt x="2525867" y="307066"/>
                    <a:pt x="2525867" y="307066"/>
                  </a:cubicBezTo>
                  <a:cubicBezTo>
                    <a:pt x="2510980" y="210980"/>
                    <a:pt x="2424369" y="157525"/>
                    <a:pt x="2330990" y="236017"/>
                  </a:cubicBezTo>
                  <a:cubicBezTo>
                    <a:pt x="2287007" y="272556"/>
                    <a:pt x="2220695" y="232633"/>
                    <a:pt x="2171299" y="257670"/>
                  </a:cubicBezTo>
                  <a:cubicBezTo>
                    <a:pt x="2109724" y="270526"/>
                    <a:pt x="2076567" y="330749"/>
                    <a:pt x="2012285" y="332778"/>
                  </a:cubicBezTo>
                  <a:cubicBezTo>
                    <a:pt x="1976422" y="333455"/>
                    <a:pt x="1904697" y="313155"/>
                    <a:pt x="1904697" y="313155"/>
                  </a:cubicBezTo>
                  <a:cubicBezTo>
                    <a:pt x="1904697" y="313155"/>
                    <a:pt x="1904697" y="313155"/>
                    <a:pt x="1904697" y="313155"/>
                  </a:cubicBezTo>
                  <a:cubicBezTo>
                    <a:pt x="1871541" y="300299"/>
                    <a:pt x="1797108" y="283383"/>
                    <a:pt x="1782222" y="250903"/>
                  </a:cubicBezTo>
                  <a:cubicBezTo>
                    <a:pt x="1782222" y="250903"/>
                    <a:pt x="1762599" y="208274"/>
                    <a:pt x="1762599" y="208274"/>
                  </a:cubicBezTo>
                  <a:cubicBezTo>
                    <a:pt x="1727413" y="154141"/>
                    <a:pt x="1663130" y="169028"/>
                    <a:pt x="1639448" y="164291"/>
                  </a:cubicBezTo>
                  <a:cubicBezTo>
                    <a:pt x="1684783" y="189327"/>
                    <a:pt x="1686813" y="208274"/>
                    <a:pt x="1705083" y="234663"/>
                  </a:cubicBezTo>
                  <a:cubicBezTo>
                    <a:pt x="1713880" y="254963"/>
                    <a:pt x="1724706" y="271879"/>
                    <a:pt x="1731473" y="295562"/>
                  </a:cubicBezTo>
                  <a:cubicBezTo>
                    <a:pt x="1743653" y="314509"/>
                    <a:pt x="1776809" y="354431"/>
                    <a:pt x="1797108" y="376761"/>
                  </a:cubicBezTo>
                  <a:cubicBezTo>
                    <a:pt x="1865451" y="426157"/>
                    <a:pt x="2044088" y="491793"/>
                    <a:pt x="2019051" y="523596"/>
                  </a:cubicBezTo>
                  <a:cubicBezTo>
                    <a:pt x="1976422" y="488409"/>
                    <a:pt x="1754479" y="395031"/>
                    <a:pt x="1754479" y="395031"/>
                  </a:cubicBezTo>
                  <a:cubicBezTo>
                    <a:pt x="1667867" y="358491"/>
                    <a:pt x="1580578" y="322629"/>
                    <a:pt x="1493966" y="286089"/>
                  </a:cubicBezTo>
                  <a:cubicBezTo>
                    <a:pt x="1345779" y="237370"/>
                    <a:pt x="1197591" y="187974"/>
                    <a:pt x="1044667" y="152788"/>
                  </a:cubicBezTo>
                  <a:cubicBezTo>
                    <a:pt x="991888" y="135872"/>
                    <a:pt x="875503" y="119632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69413" y="111512"/>
                    <a:pt x="865353" y="107452"/>
                    <a:pt x="861970" y="102715"/>
                  </a:cubicBezTo>
                  <a:cubicBezTo>
                    <a:pt x="793628" y="100685"/>
                    <a:pt x="733405" y="75649"/>
                    <a:pt x="677243" y="38433"/>
                  </a:cubicBezTo>
                  <a:cubicBezTo>
                    <a:pt x="658296" y="28960"/>
                    <a:pt x="639350" y="19487"/>
                    <a:pt x="619727" y="9337"/>
                  </a:cubicBezTo>
                  <a:cubicBezTo>
                    <a:pt x="598751" y="-1490"/>
                    <a:pt x="578451" y="-9609"/>
                    <a:pt x="571008" y="24900"/>
                  </a:cubicBezTo>
                  <a:cubicBezTo>
                    <a:pt x="571008" y="24900"/>
                    <a:pt x="571008" y="24900"/>
                    <a:pt x="571008" y="24900"/>
                  </a:cubicBezTo>
                  <a:cubicBezTo>
                    <a:pt x="566948" y="28283"/>
                    <a:pt x="562888" y="31667"/>
                    <a:pt x="559505" y="35727"/>
                  </a:cubicBezTo>
                  <a:cubicBezTo>
                    <a:pt x="559505" y="35727"/>
                    <a:pt x="559505" y="35727"/>
                    <a:pt x="559505" y="35727"/>
                  </a:cubicBezTo>
                  <a:cubicBezTo>
                    <a:pt x="503342" y="24900"/>
                    <a:pt x="499959" y="66176"/>
                    <a:pt x="493192" y="104069"/>
                  </a:cubicBezTo>
                  <a:lnTo>
                    <a:pt x="493192" y="104069"/>
                  </a:lnTo>
                  <a:cubicBezTo>
                    <a:pt x="459360" y="108129"/>
                    <a:pt x="464096" y="124368"/>
                    <a:pt x="485072" y="139255"/>
                  </a:cubicBezTo>
                  <a:cubicBezTo>
                    <a:pt x="504019" y="152111"/>
                    <a:pt x="526348" y="159555"/>
                    <a:pt x="547325" y="169704"/>
                  </a:cubicBezTo>
                  <a:cubicBezTo>
                    <a:pt x="568978" y="177148"/>
                    <a:pt x="591308" y="183914"/>
                    <a:pt x="612960" y="192034"/>
                  </a:cubicBezTo>
                  <a:cubicBezTo>
                    <a:pt x="644087" y="204214"/>
                    <a:pt x="614990" y="210980"/>
                    <a:pt x="610254" y="220454"/>
                  </a:cubicBezTo>
                  <a:cubicBezTo>
                    <a:pt x="597397" y="223837"/>
                    <a:pt x="583864" y="229250"/>
                    <a:pt x="586571" y="244813"/>
                  </a:cubicBezTo>
                  <a:cubicBezTo>
                    <a:pt x="589278" y="259023"/>
                    <a:pt x="603487" y="254963"/>
                    <a:pt x="612960" y="254286"/>
                  </a:cubicBezTo>
                  <a:cubicBezTo>
                    <a:pt x="652883" y="249550"/>
                    <a:pt x="694159" y="255640"/>
                    <a:pt x="732052" y="236693"/>
                  </a:cubicBezTo>
                  <a:cubicBezTo>
                    <a:pt x="847083" y="204214"/>
                    <a:pt x="916779" y="256993"/>
                    <a:pt x="1008127" y="273909"/>
                  </a:cubicBezTo>
                  <a:lnTo>
                    <a:pt x="1008127" y="273909"/>
                  </a:lnTo>
                  <a:cubicBezTo>
                    <a:pt x="1108273" y="313832"/>
                    <a:pt x="1209771" y="349695"/>
                    <a:pt x="1313299" y="379468"/>
                  </a:cubicBezTo>
                  <a:cubicBezTo>
                    <a:pt x="1315329" y="384204"/>
                    <a:pt x="1383672" y="404504"/>
                    <a:pt x="1410738" y="421420"/>
                  </a:cubicBezTo>
                  <a:cubicBezTo>
                    <a:pt x="1498026" y="478260"/>
                    <a:pt x="1782222" y="578405"/>
                    <a:pt x="1777485" y="609531"/>
                  </a:cubicBezTo>
                  <a:cubicBezTo>
                    <a:pt x="1746359" y="681933"/>
                    <a:pt x="1708466" y="706293"/>
                    <a:pt x="1704407" y="711029"/>
                  </a:cubicBezTo>
                  <a:cubicBezTo>
                    <a:pt x="1673280" y="750952"/>
                    <a:pt x="1623208" y="775988"/>
                    <a:pt x="1612381" y="831474"/>
                  </a:cubicBezTo>
                  <a:cubicBezTo>
                    <a:pt x="1612381" y="831474"/>
                    <a:pt x="1581932" y="869367"/>
                    <a:pt x="1571105" y="891020"/>
                  </a:cubicBezTo>
                  <a:cubicBezTo>
                    <a:pt x="1531183" y="964775"/>
                    <a:pt x="1489230" y="1037177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18858" y="1125819"/>
                    <a:pt x="1376228" y="1130556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9762" y="1177922"/>
                    <a:pt x="1390438" y="1180628"/>
                    <a:pt x="1390438" y="1183335"/>
                  </a:cubicBezTo>
                  <a:cubicBezTo>
                    <a:pt x="1385025" y="1189425"/>
                    <a:pt x="1376228" y="1197545"/>
                    <a:pt x="1374875" y="1200252"/>
                  </a:cubicBezTo>
                  <a:cubicBezTo>
                    <a:pt x="1364049" y="1222581"/>
                    <a:pt x="1349162" y="1207018"/>
                    <a:pt x="1324126" y="1236791"/>
                  </a:cubicBezTo>
                  <a:cubicBezTo>
                    <a:pt x="1293000" y="1278744"/>
                    <a:pt x="1251047" y="1307163"/>
                    <a:pt x="1203681" y="1327463"/>
                  </a:cubicBezTo>
                  <a:cubicBezTo>
                    <a:pt x="1130602" y="1360619"/>
                    <a:pt x="1102859" y="1425578"/>
                    <a:pt x="1085266" y="1497304"/>
                  </a:cubicBezTo>
                  <a:cubicBezTo>
                    <a:pt x="1067673" y="1560909"/>
                    <a:pt x="1065643" y="1701654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987828" y="1793002"/>
                    <a:pt x="970911" y="1811949"/>
                    <a:pt x="952642" y="1830218"/>
                  </a:cubicBezTo>
                  <a:cubicBezTo>
                    <a:pt x="893096" y="1889764"/>
                    <a:pt x="859263" y="1970286"/>
                    <a:pt x="794981" y="2026448"/>
                  </a:cubicBezTo>
                  <a:cubicBezTo>
                    <a:pt x="776035" y="2040658"/>
                    <a:pt x="759118" y="2056898"/>
                    <a:pt x="734759" y="2065695"/>
                  </a:cubicBezTo>
                  <a:cubicBezTo>
                    <a:pt x="696866" y="2079228"/>
                    <a:pt x="667770" y="2105617"/>
                    <a:pt x="650853" y="2144187"/>
                  </a:cubicBezTo>
                  <a:cubicBezTo>
                    <a:pt x="637320" y="2153660"/>
                    <a:pt x="624464" y="2163133"/>
                    <a:pt x="610930" y="2171930"/>
                  </a:cubicBezTo>
                  <a:cubicBezTo>
                    <a:pt x="589954" y="2187493"/>
                    <a:pt x="583188" y="2190876"/>
                    <a:pt x="566271" y="2206439"/>
                  </a:cubicBezTo>
                  <a:cubicBezTo>
                    <a:pt x="516199" y="2252452"/>
                    <a:pt x="462066" y="2314704"/>
                    <a:pt x="430263" y="2381693"/>
                  </a:cubicBezTo>
                  <a:cubicBezTo>
                    <a:pt x="395754" y="2443945"/>
                    <a:pt x="368011" y="2504168"/>
                    <a:pt x="333502" y="2566420"/>
                  </a:cubicBezTo>
                  <a:cubicBezTo>
                    <a:pt x="303052" y="2635439"/>
                    <a:pt x="213733" y="2811370"/>
                    <a:pt x="174487" y="2816106"/>
                  </a:cubicBezTo>
                  <a:cubicBezTo>
                    <a:pt x="174487" y="2816106"/>
                    <a:pt x="160278" y="2815429"/>
                    <a:pt x="128475" y="2819489"/>
                  </a:cubicBezTo>
                  <a:cubicBezTo>
                    <a:pt x="94642" y="2824226"/>
                    <a:pt x="58103" y="2807986"/>
                    <a:pt x="29006" y="2834376"/>
                  </a:cubicBezTo>
                  <a:cubicBezTo>
                    <a:pt x="29006" y="2834376"/>
                    <a:pt x="17503" y="2836406"/>
                    <a:pt x="17503" y="2836406"/>
                  </a:cubicBezTo>
                  <a:cubicBezTo>
                    <a:pt x="9383" y="2837759"/>
                    <a:pt x="3970" y="2835052"/>
                    <a:pt x="1940" y="2841142"/>
                  </a:cubicBezTo>
                  <a:cubicBezTo>
                    <a:pt x="-8886" y="2959557"/>
                    <a:pt x="29006" y="3048199"/>
                    <a:pt x="31713" y="3159171"/>
                  </a:cubicBezTo>
                  <a:cubicBezTo>
                    <a:pt x="33066" y="3167967"/>
                    <a:pt x="43216" y="3249166"/>
                    <a:pt x="60809" y="3276909"/>
                  </a:cubicBezTo>
                  <a:cubicBezTo>
                    <a:pt x="60809" y="3276909"/>
                    <a:pt x="60809" y="3276909"/>
                    <a:pt x="60809" y="3276909"/>
                  </a:cubicBezTo>
                  <a:cubicBezTo>
                    <a:pt x="81786" y="3320215"/>
                    <a:pt x="112235" y="3356078"/>
                    <a:pt x="123738" y="3372317"/>
                  </a:cubicBezTo>
                  <a:cubicBezTo>
                    <a:pt x="136595" y="3387204"/>
                    <a:pt x="168397" y="3389910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219823" y="3312095"/>
                    <a:pt x="196817" y="3243076"/>
                    <a:pt x="229297" y="3186237"/>
                  </a:cubicBezTo>
                  <a:cubicBezTo>
                    <a:pt x="250950" y="3172704"/>
                    <a:pt x="250950" y="3153757"/>
                    <a:pt x="242830" y="3132781"/>
                  </a:cubicBezTo>
                  <a:cubicBezTo>
                    <a:pt x="263129" y="3018426"/>
                    <a:pt x="273279" y="3007600"/>
                    <a:pt x="374778" y="2987977"/>
                  </a:cubicBezTo>
                  <a:cubicBezTo>
                    <a:pt x="374778" y="2987977"/>
                    <a:pt x="374778" y="2987977"/>
                    <a:pt x="374778" y="2987977"/>
                  </a:cubicBezTo>
                  <a:cubicBezTo>
                    <a:pt x="379514" y="2988653"/>
                    <a:pt x="383574" y="2990007"/>
                    <a:pt x="388311" y="2990683"/>
                  </a:cubicBezTo>
                  <a:cubicBezTo>
                    <a:pt x="396431" y="2991360"/>
                    <a:pt x="384927" y="2947377"/>
                    <a:pt x="367334" y="2945348"/>
                  </a:cubicBezTo>
                  <a:cubicBezTo>
                    <a:pt x="296285" y="2938581"/>
                    <a:pt x="331472" y="2906778"/>
                    <a:pt x="346358" y="2874975"/>
                  </a:cubicBezTo>
                  <a:cubicBezTo>
                    <a:pt x="369364" y="2822873"/>
                    <a:pt x="409287" y="2781597"/>
                    <a:pt x="439060" y="2734231"/>
                  </a:cubicBezTo>
                  <a:lnTo>
                    <a:pt x="439060" y="2734231"/>
                  </a:lnTo>
                  <a:cubicBezTo>
                    <a:pt x="478983" y="2682805"/>
                    <a:pt x="518905" y="2630702"/>
                    <a:pt x="558828" y="2578600"/>
                  </a:cubicBezTo>
                  <a:cubicBezTo>
                    <a:pt x="558828" y="2578600"/>
                    <a:pt x="707016" y="2394549"/>
                    <a:pt x="808514" y="2329591"/>
                  </a:cubicBezTo>
                  <a:cubicBezTo>
                    <a:pt x="862647" y="2313351"/>
                    <a:pt x="917456" y="2276135"/>
                    <a:pt x="953995" y="2247715"/>
                  </a:cubicBezTo>
                  <a:cubicBezTo>
                    <a:pt x="1031810" y="2211176"/>
                    <a:pt x="1098123" y="2159073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258490" y="1998029"/>
                    <a:pt x="1364725" y="1903974"/>
                    <a:pt x="1443894" y="1784206"/>
                  </a:cubicBezTo>
                  <a:cubicBezTo>
                    <a:pt x="1462840" y="1755786"/>
                    <a:pt x="1483817" y="1746313"/>
                    <a:pt x="1519003" y="1746990"/>
                  </a:cubicBezTo>
                  <a:cubicBezTo>
                    <a:pt x="1651627" y="1751050"/>
                    <a:pt x="1784929" y="1759169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16877" y="1736840"/>
                    <a:pt x="1916877" y="1736840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49356" y="1736840"/>
                    <a:pt x="1981835" y="1736840"/>
                    <a:pt x="2014992" y="1736840"/>
                  </a:cubicBezTo>
                  <a:cubicBezTo>
                    <a:pt x="2044764" y="1736840"/>
                    <a:pt x="2049501" y="1749696"/>
                    <a:pt x="2033938" y="1772702"/>
                  </a:cubicBezTo>
                  <a:cubicBezTo>
                    <a:pt x="1959506" y="1882321"/>
                    <a:pt x="1939206" y="2014945"/>
                    <a:pt x="1876277" y="2129300"/>
                  </a:cubicBezTo>
                  <a:cubicBezTo>
                    <a:pt x="1847858" y="2186139"/>
                    <a:pt x="1807258" y="2235535"/>
                    <a:pt x="1803875" y="2301171"/>
                  </a:cubicBezTo>
                  <a:cubicBezTo>
                    <a:pt x="1803875" y="2301171"/>
                    <a:pt x="1803875" y="2301171"/>
                    <a:pt x="1803875" y="2301171"/>
                  </a:cubicBezTo>
                  <a:cubicBezTo>
                    <a:pt x="1745682" y="2314027"/>
                    <a:pt x="1697640" y="2355303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2004" y="2355303"/>
                    <a:pt x="1595465" y="2362747"/>
                    <a:pt x="1598172" y="2383046"/>
                  </a:cubicBezTo>
                  <a:cubicBezTo>
                    <a:pt x="1599525" y="2395903"/>
                    <a:pt x="1634711" y="2448682"/>
                    <a:pt x="1651627" y="2462892"/>
                  </a:cubicBezTo>
                  <a:cubicBezTo>
                    <a:pt x="1651627" y="2462892"/>
                    <a:pt x="1656364" y="2458832"/>
                    <a:pt x="1656364" y="2458832"/>
                  </a:cubicBezTo>
                  <a:cubicBezTo>
                    <a:pt x="1656364" y="2458832"/>
                    <a:pt x="1657041" y="2458832"/>
                    <a:pt x="1657041" y="2458832"/>
                  </a:cubicBezTo>
                  <a:cubicBezTo>
                    <a:pt x="1655011" y="2460185"/>
                    <a:pt x="1653657" y="2461538"/>
                    <a:pt x="1651627" y="2462215"/>
                  </a:cubicBezTo>
                  <a:cubicBezTo>
                    <a:pt x="1659747" y="2504844"/>
                    <a:pt x="1688843" y="2533264"/>
                    <a:pt x="1718616" y="2561683"/>
                  </a:cubicBezTo>
                  <a:cubicBezTo>
                    <a:pt x="1718616" y="2561683"/>
                    <a:pt x="1718616" y="2561683"/>
                    <a:pt x="1718616" y="2561683"/>
                  </a:cubicBezTo>
                  <a:cubicBezTo>
                    <a:pt x="1744329" y="2594840"/>
                    <a:pt x="1769365" y="2627319"/>
                    <a:pt x="1795078" y="2660475"/>
                  </a:cubicBezTo>
                  <a:cubicBezTo>
                    <a:pt x="1837031" y="2728141"/>
                    <a:pt x="1874247" y="279986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64919" y="2828286"/>
                    <a:pt x="1973716" y="2828286"/>
                    <a:pt x="1981835" y="2828286"/>
                  </a:cubicBezTo>
                  <a:cubicBezTo>
                    <a:pt x="1987249" y="2762650"/>
                    <a:pt x="1952739" y="2705135"/>
                    <a:pt x="1942589" y="2642882"/>
                  </a:cubicBezTo>
                  <a:cubicBezTo>
                    <a:pt x="1949356" y="2612433"/>
                    <a:pt x="1940560" y="2584013"/>
                    <a:pt x="1930410" y="2555594"/>
                  </a:cubicBezTo>
                  <a:cubicBezTo>
                    <a:pt x="1930410" y="2555594"/>
                    <a:pt x="1930410" y="2555594"/>
                    <a:pt x="1930410" y="2555594"/>
                  </a:cubicBezTo>
                  <a:cubicBezTo>
                    <a:pt x="1927703" y="2484545"/>
                    <a:pt x="1941236" y="2420939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25142" y="2366807"/>
                    <a:pt x="2029201" y="2347860"/>
                    <a:pt x="2004165" y="2344477"/>
                  </a:cubicBezTo>
                  <a:cubicBezTo>
                    <a:pt x="1938529" y="2336357"/>
                    <a:pt x="1967626" y="2306584"/>
                    <a:pt x="1985219" y="2277488"/>
                  </a:cubicBezTo>
                  <a:cubicBezTo>
                    <a:pt x="1996045" y="2259218"/>
                    <a:pt x="2009578" y="2242302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97544" y="2106294"/>
                    <a:pt x="2193629" y="1998706"/>
                    <a:pt x="2270091" y="1875554"/>
                  </a:cubicBezTo>
                  <a:cubicBezTo>
                    <a:pt x="2284977" y="1828865"/>
                    <a:pt x="2322870" y="1797739"/>
                    <a:pt x="2349936" y="1759169"/>
                  </a:cubicBezTo>
                  <a:cubicBezTo>
                    <a:pt x="2437225" y="1633311"/>
                    <a:pt x="2416249" y="1561586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68738" y="1500687"/>
                    <a:pt x="2054914" y="1406632"/>
                    <a:pt x="1945296" y="1388362"/>
                  </a:cubicBezTo>
                  <a:cubicBezTo>
                    <a:pt x="1874247" y="1376859"/>
                    <a:pt x="1799815" y="1380919"/>
                    <a:pt x="1732149" y="1349792"/>
                  </a:cubicBezTo>
                  <a:cubicBezTo>
                    <a:pt x="1733503" y="1315960"/>
                    <a:pt x="1763276" y="1312576"/>
                    <a:pt x="1784252" y="1299720"/>
                  </a:cubicBezTo>
                  <a:cubicBezTo>
                    <a:pt x="1818085" y="1278744"/>
                    <a:pt x="1864097" y="1272654"/>
                    <a:pt x="1879660" y="1227318"/>
                  </a:cubicBezTo>
                  <a:cubicBezTo>
                    <a:pt x="1879660" y="1227318"/>
                    <a:pt x="1879660" y="1227318"/>
                    <a:pt x="1879660" y="1227318"/>
                  </a:cubicBezTo>
                  <a:cubicBezTo>
                    <a:pt x="1891164" y="1217845"/>
                    <a:pt x="1902667" y="1207695"/>
                    <a:pt x="1914170" y="1197545"/>
                  </a:cubicBezTo>
                  <a:cubicBezTo>
                    <a:pt x="1914170" y="1197545"/>
                    <a:pt x="1914170" y="1197545"/>
                    <a:pt x="1914170" y="1197545"/>
                  </a:cubicBezTo>
                  <a:cubicBezTo>
                    <a:pt x="1962889" y="1181305"/>
                    <a:pt x="2016345" y="1188748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111753" y="1158299"/>
                    <a:pt x="2138143" y="1125819"/>
                    <a:pt x="2155736" y="1083867"/>
                  </a:cubicBezTo>
                  <a:cubicBezTo>
                    <a:pt x="2169946" y="1050034"/>
                    <a:pt x="2190246" y="1028381"/>
                    <a:pt x="2230845" y="1037854"/>
                  </a:cubicBezTo>
                  <a:cubicBezTo>
                    <a:pt x="2280917" y="1065597"/>
                    <a:pt x="2324223" y="1100783"/>
                    <a:pt x="2364146" y="1141383"/>
                  </a:cubicBezTo>
                  <a:cubicBezTo>
                    <a:pt x="2459555" y="1240851"/>
                    <a:pt x="2573233" y="1313930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758637" y="1407308"/>
                    <a:pt x="2795853" y="1394452"/>
                    <a:pt x="2827655" y="1326786"/>
                  </a:cubicBezTo>
                  <a:cubicBezTo>
                    <a:pt x="2837129" y="1271977"/>
                    <a:pt x="2919004" y="1056124"/>
                    <a:pt x="2931184" y="997255"/>
                  </a:cubicBezTo>
                  <a:lnTo>
                    <a:pt x="2931184" y="997255"/>
                  </a:lnTo>
                  <a:lnTo>
                    <a:pt x="2931184" y="997255"/>
                  </a:lnTo>
                  <a:cubicBezTo>
                    <a:pt x="2946070" y="942446"/>
                    <a:pt x="2969753" y="824031"/>
                    <a:pt x="2969753" y="824031"/>
                  </a:cubicBezTo>
                  <a:cubicBezTo>
                    <a:pt x="2979226" y="790198"/>
                    <a:pt x="3013059" y="728622"/>
                    <a:pt x="3015766" y="692083"/>
                  </a:cubicBezTo>
                  <a:cubicBezTo>
                    <a:pt x="3022532" y="664340"/>
                    <a:pt x="3023209" y="646070"/>
                    <a:pt x="3023209" y="632537"/>
                  </a:cubicBezTo>
                  <a:cubicBezTo>
                    <a:pt x="3023886" y="616974"/>
                    <a:pt x="3002233" y="604118"/>
                    <a:pt x="3002233" y="604118"/>
                  </a:cubicBezTo>
                  <a:close/>
                  <a:moveTo>
                    <a:pt x="1985219" y="1663084"/>
                  </a:moveTo>
                  <a:cubicBezTo>
                    <a:pt x="1985219" y="1663084"/>
                    <a:pt x="1985219" y="1663084"/>
                    <a:pt x="1985219" y="1663084"/>
                  </a:cubicBezTo>
                  <a:cubicBezTo>
                    <a:pt x="1985219" y="1663084"/>
                    <a:pt x="1984542" y="1663084"/>
                    <a:pt x="1985219" y="1663084"/>
                  </a:cubicBezTo>
                  <a:cubicBezTo>
                    <a:pt x="1984542" y="1663084"/>
                    <a:pt x="1984542" y="1663084"/>
                    <a:pt x="1985219" y="1663084"/>
                  </a:cubicBezTo>
                  <a:cubicBezTo>
                    <a:pt x="1984542" y="1663084"/>
                    <a:pt x="1985219" y="1663084"/>
                    <a:pt x="1985219" y="1663084"/>
                  </a:cubicBezTo>
                  <a:close/>
                  <a:moveTo>
                    <a:pt x="2294451" y="413977"/>
                  </a:moveTo>
                  <a:cubicBezTo>
                    <a:pt x="2280241" y="426157"/>
                    <a:pt x="2341816" y="341575"/>
                    <a:pt x="2366853" y="330749"/>
                  </a:cubicBezTo>
                  <a:cubicBezTo>
                    <a:pt x="2391889" y="319922"/>
                    <a:pt x="2424369" y="307742"/>
                    <a:pt x="2432488" y="325335"/>
                  </a:cubicBezTo>
                  <a:cubicBezTo>
                    <a:pt x="2439932" y="342252"/>
                    <a:pt x="2412189" y="338868"/>
                    <a:pt x="2387152" y="349695"/>
                  </a:cubicBezTo>
                  <a:cubicBezTo>
                    <a:pt x="2362116" y="359845"/>
                    <a:pt x="2343846" y="370671"/>
                    <a:pt x="2294451" y="413977"/>
                  </a:cubicBezTo>
                  <a:close/>
                </a:path>
              </a:pathLst>
            </a:custGeom>
            <a:grpFill/>
            <a:ln w="6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2A827C-87CC-4158-A4C5-DF9EF3DB7937}"/>
                </a:ext>
              </a:extLst>
            </p:cNvPr>
            <p:cNvSpPr/>
            <p:nvPr/>
          </p:nvSpPr>
          <p:spPr>
            <a:xfrm>
              <a:off x="2379393" y="5741784"/>
              <a:ext cx="5164030" cy="501155"/>
            </a:xfrm>
            <a:prstGeom prst="ellipse">
              <a:avLst/>
            </a:prstGeom>
            <a:grpFill/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508770" y="1802030"/>
            <a:ext cx="559776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latin typeface="+mj-lt"/>
                <a:cs typeface="Arial"/>
              </a:rPr>
              <a:t>Architecture</a:t>
            </a:r>
            <a:endParaRPr lang="en-US" altLang="ko-KR" sz="4800" b="1" dirty="0">
              <a:solidFill>
                <a:schemeClr val="accent4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6696477" y="2487851"/>
            <a:ext cx="4777096" cy="37965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1850" dirty="0">
                <a:solidFill>
                  <a:schemeClr val="accent1">
                    <a:lumMod val="50000"/>
                  </a:schemeClr>
                </a:solidFill>
                <a:cs typeface="Arial"/>
              </a:rPr>
              <a:t>4+1 Architecture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20D5FB-35C9-4AC0-BE0C-92291B493374}"/>
              </a:ext>
            </a:extLst>
          </p:cNvPr>
          <p:cNvGrpSpPr/>
          <p:nvPr/>
        </p:nvGrpSpPr>
        <p:grpSpPr>
          <a:xfrm>
            <a:off x="6185184" y="1802051"/>
            <a:ext cx="167980" cy="1055579"/>
            <a:chOff x="6583680" y="2944791"/>
            <a:chExt cx="167980" cy="10555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1155C4-0332-4DBE-99E5-A86A26574EBC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2D33E-0741-469C-BBB7-605D491D2CF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A47F10C-65BA-4B06-A5EF-03EF0093633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77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1F771-27D4-9C43-800C-66BF91C0A31C}"/>
              </a:ext>
            </a:extLst>
          </p:cNvPr>
          <p:cNvSpPr txBox="1"/>
          <p:nvPr/>
        </p:nvSpPr>
        <p:spPr>
          <a:xfrm>
            <a:off x="4792133" y="453813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5C1AA-D8AC-1345-9FB1-C685AF9ADB47}"/>
              </a:ext>
            </a:extLst>
          </p:cNvPr>
          <p:cNvSpPr txBox="1"/>
          <p:nvPr/>
        </p:nvSpPr>
        <p:spPr>
          <a:xfrm>
            <a:off x="11531600" y="3877733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818D74D-25E6-A741-B2AC-C8BC9BAD7BEC}"/>
              </a:ext>
            </a:extLst>
          </p:cNvPr>
          <p:cNvSpPr/>
          <p:nvPr/>
        </p:nvSpPr>
        <p:spPr>
          <a:xfrm rot="16200000">
            <a:off x="8622441" y="3290146"/>
            <a:ext cx="3200401" cy="3291838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97130C-A145-DC40-A148-19CD188D59C4}"/>
              </a:ext>
            </a:extLst>
          </p:cNvPr>
          <p:cNvSpPr/>
          <p:nvPr/>
        </p:nvSpPr>
        <p:spPr>
          <a:xfrm>
            <a:off x="10143067" y="5843769"/>
            <a:ext cx="1725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>
                <a:solidFill>
                  <a:srgbClr val="FF0000"/>
                </a:solidFill>
              </a:rPr>
              <a:t>SnapFit</a:t>
            </a:r>
            <a:endParaRPr lang="en-US" sz="280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16E8561-DB28-AC49-BE32-DFDFF9C04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88" y="4568798"/>
            <a:ext cx="1898704" cy="1898704"/>
          </a:xfrm>
          <a:prstGeom prst="rect">
            <a:avLst/>
          </a:prstGeom>
        </p:spPr>
      </p:pic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21EEFB73-01D5-4DA1-B00A-1B12061CD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689" y="1716951"/>
            <a:ext cx="6778977" cy="318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82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1F771-27D4-9C43-800C-66BF91C0A31C}"/>
              </a:ext>
            </a:extLst>
          </p:cNvPr>
          <p:cNvSpPr txBox="1"/>
          <p:nvPr/>
        </p:nvSpPr>
        <p:spPr>
          <a:xfrm>
            <a:off x="4792133" y="453813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5C1AA-D8AC-1345-9FB1-C685AF9ADB47}"/>
              </a:ext>
            </a:extLst>
          </p:cNvPr>
          <p:cNvSpPr txBox="1"/>
          <p:nvPr/>
        </p:nvSpPr>
        <p:spPr>
          <a:xfrm>
            <a:off x="11531600" y="3877733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818D74D-25E6-A741-B2AC-C8BC9BAD7BEC}"/>
              </a:ext>
            </a:extLst>
          </p:cNvPr>
          <p:cNvSpPr/>
          <p:nvPr/>
        </p:nvSpPr>
        <p:spPr>
          <a:xfrm rot="16200000">
            <a:off x="8622441" y="3290146"/>
            <a:ext cx="3200401" cy="3291838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97130C-A145-DC40-A148-19CD188D59C4}"/>
              </a:ext>
            </a:extLst>
          </p:cNvPr>
          <p:cNvSpPr/>
          <p:nvPr/>
        </p:nvSpPr>
        <p:spPr>
          <a:xfrm>
            <a:off x="10143067" y="5843769"/>
            <a:ext cx="1725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>
                <a:solidFill>
                  <a:srgbClr val="FF0000"/>
                </a:solidFill>
              </a:rPr>
              <a:t>SnapFit</a:t>
            </a:r>
            <a:endParaRPr lang="en-US" sz="280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16E8561-DB28-AC49-BE32-DFDFF9C04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88" y="4568798"/>
            <a:ext cx="1898704" cy="1898704"/>
          </a:xfrm>
          <a:prstGeom prst="rect">
            <a:avLst/>
          </a:prstGeom>
        </p:spPr>
      </p:pic>
      <p:pic>
        <p:nvPicPr>
          <p:cNvPr id="5" name="Picture 6" descr="Box and whisker chart&#10;&#10;Description automatically generated">
            <a:extLst>
              <a:ext uri="{FF2B5EF4-FFF2-40B4-BE49-F238E27FC236}">
                <a16:creationId xmlns:a16="http://schemas.microsoft.com/office/drawing/2014/main" id="{6D585E80-CAB7-4B21-9F03-92C20E4E9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34" y="1331788"/>
            <a:ext cx="8760177" cy="401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6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AC57C8-5A72-4A44-828C-98C888F87E6B}"/>
              </a:ext>
            </a:extLst>
          </p:cNvPr>
          <p:cNvGrpSpPr/>
          <p:nvPr/>
        </p:nvGrpSpPr>
        <p:grpSpPr>
          <a:xfrm>
            <a:off x="734488" y="147679"/>
            <a:ext cx="8199619" cy="6250898"/>
            <a:chOff x="1375085" y="978743"/>
            <a:chExt cx="6168338" cy="5264196"/>
          </a:xfrm>
          <a:blipFill dpi="0" rotWithShape="1">
            <a:blip r:embed="rId2">
              <a:alphaModFix amt="44000"/>
            </a:blip>
            <a:srcRect/>
            <a:tile tx="0" ty="0" sx="100000" sy="100000" flip="none" algn="tl"/>
          </a:blipFill>
        </p:grpSpPr>
        <p:sp>
          <p:nvSpPr>
            <p:cNvPr id="4" name="Graphic 3">
              <a:extLst>
                <a:ext uri="{FF2B5EF4-FFF2-40B4-BE49-F238E27FC236}">
                  <a16:creationId xmlns:a16="http://schemas.microsoft.com/office/drawing/2014/main" id="{49AAB831-DF06-4692-9963-4A040543B2AB}"/>
                </a:ext>
              </a:extLst>
            </p:cNvPr>
            <p:cNvSpPr/>
            <p:nvPr/>
          </p:nvSpPr>
          <p:spPr>
            <a:xfrm>
              <a:off x="1375085" y="978743"/>
              <a:ext cx="3798875" cy="4878208"/>
            </a:xfrm>
            <a:custGeom>
              <a:avLst/>
              <a:gdLst>
                <a:gd name="connsiteX0" fmla="*/ 2029941 w 2128754"/>
                <a:gd name="connsiteY0" fmla="*/ 2268832 h 2733575"/>
                <a:gd name="connsiteX1" fmla="*/ 1955197 w 2128754"/>
                <a:gd name="connsiteY1" fmla="*/ 2263814 h 2733575"/>
                <a:gd name="connsiteX2" fmla="*/ 1933803 w 2128754"/>
                <a:gd name="connsiteY2" fmla="*/ 2252457 h 2733575"/>
                <a:gd name="connsiteX3" fmla="*/ 1854833 w 2128754"/>
                <a:gd name="connsiteY3" fmla="*/ 2174808 h 2733575"/>
                <a:gd name="connsiteX4" fmla="*/ 1794351 w 2128754"/>
                <a:gd name="connsiteY4" fmla="*/ 2103233 h 2733575"/>
                <a:gd name="connsiteX5" fmla="*/ 1701383 w 2128754"/>
                <a:gd name="connsiteY5" fmla="*/ 1980948 h 2733575"/>
                <a:gd name="connsiteX6" fmla="*/ 1548990 w 2128754"/>
                <a:gd name="connsiteY6" fmla="*/ 1859192 h 2733575"/>
                <a:gd name="connsiteX7" fmla="*/ 1519937 w 2128754"/>
                <a:gd name="connsiteY7" fmla="*/ 1828555 h 2733575"/>
                <a:gd name="connsiteX8" fmla="*/ 1328983 w 2128754"/>
                <a:gd name="connsiteY8" fmla="*/ 1473058 h 2733575"/>
                <a:gd name="connsiteX9" fmla="*/ 1325550 w 2128754"/>
                <a:gd name="connsiteY9" fmla="*/ 1451929 h 2733575"/>
                <a:gd name="connsiteX10" fmla="*/ 1346943 w 2128754"/>
                <a:gd name="connsiteY10" fmla="*/ 1314062 h 2733575"/>
                <a:gd name="connsiteX11" fmla="*/ 1322116 w 2128754"/>
                <a:gd name="connsiteY11" fmla="*/ 1201021 h 2733575"/>
                <a:gd name="connsiteX12" fmla="*/ 1262955 w 2128754"/>
                <a:gd name="connsiteY12" fmla="*/ 1112543 h 2733575"/>
                <a:gd name="connsiteX13" fmla="*/ 1203001 w 2128754"/>
                <a:gd name="connsiteY13" fmla="*/ 1014293 h 2733575"/>
                <a:gd name="connsiteX14" fmla="*/ 1137765 w 2128754"/>
                <a:gd name="connsiteY14" fmla="*/ 736181 h 2733575"/>
                <a:gd name="connsiteX15" fmla="*/ 1138558 w 2128754"/>
                <a:gd name="connsiteY15" fmla="*/ 476029 h 2733575"/>
                <a:gd name="connsiteX16" fmla="*/ 1145160 w 2128754"/>
                <a:gd name="connsiteY16" fmla="*/ 468370 h 2733575"/>
                <a:gd name="connsiteX17" fmla="*/ 1258729 w 2128754"/>
                <a:gd name="connsiteY17" fmla="*/ 450410 h 2733575"/>
                <a:gd name="connsiteX18" fmla="*/ 1363054 w 2128754"/>
                <a:gd name="connsiteY18" fmla="*/ 422678 h 2733575"/>
                <a:gd name="connsiteX19" fmla="*/ 1379693 w 2128754"/>
                <a:gd name="connsiteY19" fmla="*/ 419773 h 2733575"/>
                <a:gd name="connsiteX20" fmla="*/ 1471869 w 2128754"/>
                <a:gd name="connsiteY20" fmla="*/ 439053 h 2733575"/>
                <a:gd name="connsiteX21" fmla="*/ 1586494 w 2128754"/>
                <a:gd name="connsiteY21" fmla="*/ 465729 h 2733575"/>
                <a:gd name="connsiteX22" fmla="*/ 1761601 w 2128754"/>
                <a:gd name="connsiteY22" fmla="*/ 511685 h 2733575"/>
                <a:gd name="connsiteX23" fmla="*/ 1779297 w 2128754"/>
                <a:gd name="connsiteY23" fmla="*/ 531757 h 2733575"/>
                <a:gd name="connsiteX24" fmla="*/ 1832384 w 2128754"/>
                <a:gd name="connsiteY24" fmla="*/ 594880 h 2733575"/>
                <a:gd name="connsiteX25" fmla="*/ 1861964 w 2128754"/>
                <a:gd name="connsiteY25" fmla="*/ 618915 h 2733575"/>
                <a:gd name="connsiteX26" fmla="*/ 1876755 w 2128754"/>
                <a:gd name="connsiteY26" fmla="*/ 632649 h 2733575"/>
                <a:gd name="connsiteX27" fmla="*/ 1901582 w 2128754"/>
                <a:gd name="connsiteY27" fmla="*/ 619971 h 2733575"/>
                <a:gd name="connsiteX28" fmla="*/ 1874906 w 2128754"/>
                <a:gd name="connsiteY28" fmla="*/ 572167 h 2733575"/>
                <a:gd name="connsiteX29" fmla="*/ 1893130 w 2128754"/>
                <a:gd name="connsiteY29" fmla="*/ 582203 h 2733575"/>
                <a:gd name="connsiteX30" fmla="*/ 1923767 w 2128754"/>
                <a:gd name="connsiteY30" fmla="*/ 616274 h 2733575"/>
                <a:gd name="connsiteX31" fmla="*/ 1936973 w 2128754"/>
                <a:gd name="connsiteY31" fmla="*/ 628423 h 2733575"/>
                <a:gd name="connsiteX32" fmla="*/ 1951235 w 2128754"/>
                <a:gd name="connsiteY32" fmla="*/ 625518 h 2733575"/>
                <a:gd name="connsiteX33" fmla="*/ 1954932 w 2128754"/>
                <a:gd name="connsiteY33" fmla="*/ 611255 h 2733575"/>
                <a:gd name="connsiteX34" fmla="*/ 1909769 w 2128754"/>
                <a:gd name="connsiteY34" fmla="*/ 543114 h 2733575"/>
                <a:gd name="connsiteX35" fmla="*/ 1964176 w 2128754"/>
                <a:gd name="connsiteY35" fmla="*/ 588013 h 2733575"/>
                <a:gd name="connsiteX36" fmla="*/ 1977910 w 2128754"/>
                <a:gd name="connsiteY36" fmla="*/ 596201 h 2733575"/>
                <a:gd name="connsiteX37" fmla="*/ 1996662 w 2128754"/>
                <a:gd name="connsiteY37" fmla="*/ 583259 h 2733575"/>
                <a:gd name="connsiteX38" fmla="*/ 1985041 w 2128754"/>
                <a:gd name="connsiteY38" fmla="*/ 557904 h 2733575"/>
                <a:gd name="connsiteX39" fmla="*/ 1955989 w 2128754"/>
                <a:gd name="connsiteY39" fmla="*/ 529644 h 2733575"/>
                <a:gd name="connsiteX40" fmla="*/ 1979231 w 2128754"/>
                <a:gd name="connsiteY40" fmla="*/ 544435 h 2733575"/>
                <a:gd name="connsiteX41" fmla="*/ 1995342 w 2128754"/>
                <a:gd name="connsiteY41" fmla="*/ 535983 h 2733575"/>
                <a:gd name="connsiteX42" fmla="*/ 1976061 w 2128754"/>
                <a:gd name="connsiteY42" fmla="*/ 501384 h 2733575"/>
                <a:gd name="connsiteX43" fmla="*/ 1924295 w 2128754"/>
                <a:gd name="connsiteY43" fmla="*/ 463088 h 2733575"/>
                <a:gd name="connsiteX44" fmla="*/ 1840571 w 2128754"/>
                <a:gd name="connsiteY44" fmla="*/ 420301 h 2733575"/>
                <a:gd name="connsiteX45" fmla="*/ 1821819 w 2128754"/>
                <a:gd name="connsiteY45" fmla="*/ 410793 h 2733575"/>
                <a:gd name="connsiteX46" fmla="*/ 1787748 w 2128754"/>
                <a:gd name="connsiteY46" fmla="*/ 397323 h 2733575"/>
                <a:gd name="connsiteX47" fmla="*/ 1754470 w 2128754"/>
                <a:gd name="connsiteY47" fmla="*/ 391777 h 2733575"/>
                <a:gd name="connsiteX48" fmla="*/ 1692404 w 2128754"/>
                <a:gd name="connsiteY48" fmla="*/ 366158 h 2733575"/>
                <a:gd name="connsiteX49" fmla="*/ 1596530 w 2128754"/>
                <a:gd name="connsiteY49" fmla="*/ 330767 h 2733575"/>
                <a:gd name="connsiteX50" fmla="*/ 1518089 w 2128754"/>
                <a:gd name="connsiteY50" fmla="*/ 303299 h 2733575"/>
                <a:gd name="connsiteX51" fmla="*/ 1419046 w 2128754"/>
                <a:gd name="connsiteY51" fmla="*/ 285075 h 2733575"/>
                <a:gd name="connsiteX52" fmla="*/ 1305741 w 2128754"/>
                <a:gd name="connsiteY52" fmla="*/ 275831 h 2733575"/>
                <a:gd name="connsiteX53" fmla="*/ 1162064 w 2128754"/>
                <a:gd name="connsiteY53" fmla="*/ 266851 h 2733575"/>
                <a:gd name="connsiteX54" fmla="*/ 1117693 w 2128754"/>
                <a:gd name="connsiteY54" fmla="*/ 264210 h 2733575"/>
                <a:gd name="connsiteX55" fmla="*/ 1070680 w 2128754"/>
                <a:gd name="connsiteY55" fmla="*/ 255230 h 2733575"/>
                <a:gd name="connsiteX56" fmla="*/ 952357 w 2128754"/>
                <a:gd name="connsiteY56" fmla="*/ 272134 h 2733575"/>
                <a:gd name="connsiteX57" fmla="*/ 906930 w 2128754"/>
                <a:gd name="connsiteY57" fmla="*/ 287452 h 2733575"/>
                <a:gd name="connsiteX58" fmla="*/ 870218 w 2128754"/>
                <a:gd name="connsiteY58" fmla="*/ 291414 h 2733575"/>
                <a:gd name="connsiteX59" fmla="*/ 835883 w 2128754"/>
                <a:gd name="connsiteY59" fmla="*/ 291414 h 2733575"/>
                <a:gd name="connsiteX60" fmla="*/ 824791 w 2128754"/>
                <a:gd name="connsiteY60" fmla="*/ 288245 h 2733575"/>
                <a:gd name="connsiteX61" fmla="*/ 811585 w 2128754"/>
                <a:gd name="connsiteY61" fmla="*/ 246515 h 2733575"/>
                <a:gd name="connsiteX62" fmla="*/ 810528 w 2128754"/>
                <a:gd name="connsiteY62" fmla="*/ 228555 h 2733575"/>
                <a:gd name="connsiteX63" fmla="*/ 813434 w 2128754"/>
                <a:gd name="connsiteY63" fmla="*/ 176525 h 2733575"/>
                <a:gd name="connsiteX64" fmla="*/ 769327 w 2128754"/>
                <a:gd name="connsiteY64" fmla="*/ 48958 h 2733575"/>
                <a:gd name="connsiteX65" fmla="*/ 699865 w 2128754"/>
                <a:gd name="connsiteY65" fmla="*/ 5643 h 2733575"/>
                <a:gd name="connsiteX66" fmla="*/ 564639 w 2128754"/>
                <a:gd name="connsiteY66" fmla="*/ 24659 h 2733575"/>
                <a:gd name="connsiteX67" fmla="*/ 493592 w 2128754"/>
                <a:gd name="connsiteY67" fmla="*/ 90688 h 2733575"/>
                <a:gd name="connsiteX68" fmla="*/ 485405 w 2128754"/>
                <a:gd name="connsiteY68" fmla="*/ 139813 h 2733575"/>
                <a:gd name="connsiteX69" fmla="*/ 494121 w 2128754"/>
                <a:gd name="connsiteY69" fmla="*/ 164904 h 2733575"/>
                <a:gd name="connsiteX70" fmla="*/ 493064 w 2128754"/>
                <a:gd name="connsiteY70" fmla="*/ 192900 h 2733575"/>
                <a:gd name="connsiteX71" fmla="*/ 499139 w 2128754"/>
                <a:gd name="connsiteY71" fmla="*/ 235422 h 2733575"/>
                <a:gd name="connsiteX72" fmla="*/ 503629 w 2128754"/>
                <a:gd name="connsiteY72" fmla="*/ 284811 h 2733575"/>
                <a:gd name="connsiteX73" fmla="*/ 506270 w 2128754"/>
                <a:gd name="connsiteY73" fmla="*/ 312279 h 2733575"/>
                <a:gd name="connsiteX74" fmla="*/ 530040 w 2128754"/>
                <a:gd name="connsiteY74" fmla="*/ 326541 h 2733575"/>
                <a:gd name="connsiteX75" fmla="*/ 536115 w 2128754"/>
                <a:gd name="connsiteY75" fmla="*/ 341595 h 2733575"/>
                <a:gd name="connsiteX76" fmla="*/ 559092 w 2128754"/>
                <a:gd name="connsiteY76" fmla="*/ 340803 h 2733575"/>
                <a:gd name="connsiteX77" fmla="*/ 540605 w 2128754"/>
                <a:gd name="connsiteY77" fmla="*/ 356650 h 2733575"/>
                <a:gd name="connsiteX78" fmla="*/ 547471 w 2128754"/>
                <a:gd name="connsiteY78" fmla="*/ 392305 h 2733575"/>
                <a:gd name="connsiteX79" fmla="*/ 578637 w 2128754"/>
                <a:gd name="connsiteY79" fmla="*/ 418453 h 2733575"/>
                <a:gd name="connsiteX80" fmla="*/ 602671 w 2128754"/>
                <a:gd name="connsiteY80" fmla="*/ 413434 h 2733575"/>
                <a:gd name="connsiteX81" fmla="*/ 644401 w 2128754"/>
                <a:gd name="connsiteY81" fmla="*/ 404983 h 2733575"/>
                <a:gd name="connsiteX82" fmla="*/ 673718 w 2128754"/>
                <a:gd name="connsiteY82" fmla="*/ 420301 h 2733575"/>
                <a:gd name="connsiteX83" fmla="*/ 689829 w 2128754"/>
                <a:gd name="connsiteY83" fmla="*/ 463880 h 2733575"/>
                <a:gd name="connsiteX84" fmla="*/ 682698 w 2128754"/>
                <a:gd name="connsiteY84" fmla="*/ 481312 h 2733575"/>
                <a:gd name="connsiteX85" fmla="*/ 665794 w 2128754"/>
                <a:gd name="connsiteY85" fmla="*/ 492140 h 2733575"/>
                <a:gd name="connsiteX86" fmla="*/ 544038 w 2128754"/>
                <a:gd name="connsiteY86" fmla="*/ 652457 h 2733575"/>
                <a:gd name="connsiteX87" fmla="*/ 509703 w 2128754"/>
                <a:gd name="connsiteY87" fmla="*/ 717693 h 2733575"/>
                <a:gd name="connsiteX88" fmla="*/ 502836 w 2128754"/>
                <a:gd name="connsiteY88" fmla="*/ 738822 h 2733575"/>
                <a:gd name="connsiteX89" fmla="*/ 499931 w 2128754"/>
                <a:gd name="connsiteY89" fmla="*/ 752028 h 2733575"/>
                <a:gd name="connsiteX90" fmla="*/ 468766 w 2128754"/>
                <a:gd name="connsiteY90" fmla="*/ 806699 h 2733575"/>
                <a:gd name="connsiteX91" fmla="*/ 448429 w 2128754"/>
                <a:gd name="connsiteY91" fmla="*/ 813831 h 2733575"/>
                <a:gd name="connsiteX92" fmla="*/ 358894 w 2128754"/>
                <a:gd name="connsiteY92" fmla="*/ 779760 h 2733575"/>
                <a:gd name="connsiteX93" fmla="*/ 326408 w 2128754"/>
                <a:gd name="connsiteY93" fmla="*/ 759951 h 2733575"/>
                <a:gd name="connsiteX94" fmla="*/ 243213 w 2128754"/>
                <a:gd name="connsiteY94" fmla="*/ 672794 h 2733575"/>
                <a:gd name="connsiteX95" fmla="*/ 237138 w 2128754"/>
                <a:gd name="connsiteY95" fmla="*/ 648231 h 2733575"/>
                <a:gd name="connsiteX96" fmla="*/ 246646 w 2128754"/>
                <a:gd name="connsiteY96" fmla="*/ 570318 h 2733575"/>
                <a:gd name="connsiteX97" fmla="*/ 259852 w 2128754"/>
                <a:gd name="connsiteY97" fmla="*/ 533606 h 2733575"/>
                <a:gd name="connsiteX98" fmla="*/ 264342 w 2128754"/>
                <a:gd name="connsiteY98" fmla="*/ 519344 h 2733575"/>
                <a:gd name="connsiteX99" fmla="*/ 248759 w 2128754"/>
                <a:gd name="connsiteY99" fmla="*/ 510100 h 2733575"/>
                <a:gd name="connsiteX100" fmla="*/ 204124 w 2128754"/>
                <a:gd name="connsiteY100" fmla="*/ 543906 h 2733575"/>
                <a:gd name="connsiteX101" fmla="*/ 200955 w 2128754"/>
                <a:gd name="connsiteY101" fmla="*/ 559225 h 2733575"/>
                <a:gd name="connsiteX102" fmla="*/ 165563 w 2128754"/>
                <a:gd name="connsiteY102" fmla="*/ 508251 h 2733575"/>
                <a:gd name="connsiteX103" fmla="*/ 130700 w 2128754"/>
                <a:gd name="connsiteY103" fmla="*/ 449882 h 2733575"/>
                <a:gd name="connsiteX104" fmla="*/ 105345 w 2128754"/>
                <a:gd name="connsiteY104" fmla="*/ 431394 h 2733575"/>
                <a:gd name="connsiteX105" fmla="*/ 94517 w 2128754"/>
                <a:gd name="connsiteY105" fmla="*/ 450410 h 2733575"/>
                <a:gd name="connsiteX106" fmla="*/ 113005 w 2128754"/>
                <a:gd name="connsiteY106" fmla="*/ 495045 h 2733575"/>
                <a:gd name="connsiteX107" fmla="*/ 80255 w 2128754"/>
                <a:gd name="connsiteY107" fmla="*/ 439053 h 2733575"/>
                <a:gd name="connsiteX108" fmla="*/ 58333 w 2128754"/>
                <a:gd name="connsiteY108" fmla="*/ 437205 h 2733575"/>
                <a:gd name="connsiteX109" fmla="*/ 53843 w 2128754"/>
                <a:gd name="connsiteY109" fmla="*/ 455428 h 2733575"/>
                <a:gd name="connsiteX110" fmla="*/ 61503 w 2128754"/>
                <a:gd name="connsiteY110" fmla="*/ 474180 h 2733575"/>
                <a:gd name="connsiteX111" fmla="*/ 81047 w 2128754"/>
                <a:gd name="connsiteY111" fmla="*/ 513269 h 2733575"/>
                <a:gd name="connsiteX112" fmla="*/ 57541 w 2128754"/>
                <a:gd name="connsiteY112" fmla="*/ 473916 h 2733575"/>
                <a:gd name="connsiteX113" fmla="*/ 37996 w 2128754"/>
                <a:gd name="connsiteY113" fmla="*/ 463352 h 2733575"/>
                <a:gd name="connsiteX114" fmla="*/ 31658 w 2128754"/>
                <a:gd name="connsiteY114" fmla="*/ 484745 h 2733575"/>
                <a:gd name="connsiteX115" fmla="*/ 49882 w 2128754"/>
                <a:gd name="connsiteY115" fmla="*/ 525154 h 2733575"/>
                <a:gd name="connsiteX116" fmla="*/ 76029 w 2128754"/>
                <a:gd name="connsiteY116" fmla="*/ 568997 h 2733575"/>
                <a:gd name="connsiteX117" fmla="*/ 76029 w 2128754"/>
                <a:gd name="connsiteY117" fmla="*/ 581939 h 2733575"/>
                <a:gd name="connsiteX118" fmla="*/ 63351 w 2128754"/>
                <a:gd name="connsiteY118" fmla="*/ 580618 h 2733575"/>
                <a:gd name="connsiteX119" fmla="*/ 25055 w 2128754"/>
                <a:gd name="connsiteY119" fmla="*/ 548396 h 2733575"/>
                <a:gd name="connsiteX120" fmla="*/ 3926 w 2128754"/>
                <a:gd name="connsiteY120" fmla="*/ 546548 h 2733575"/>
                <a:gd name="connsiteX121" fmla="*/ 4454 w 2128754"/>
                <a:gd name="connsiteY121" fmla="*/ 566092 h 2733575"/>
                <a:gd name="connsiteX122" fmla="*/ 71803 w 2128754"/>
                <a:gd name="connsiteY122" fmla="*/ 628951 h 2733575"/>
                <a:gd name="connsiteX123" fmla="*/ 106930 w 2128754"/>
                <a:gd name="connsiteY123" fmla="*/ 675699 h 2733575"/>
                <a:gd name="connsiteX124" fmla="*/ 127267 w 2128754"/>
                <a:gd name="connsiteY124" fmla="*/ 700262 h 2733575"/>
                <a:gd name="connsiteX125" fmla="*/ 203860 w 2128754"/>
                <a:gd name="connsiteY125" fmla="*/ 792701 h 2733575"/>
                <a:gd name="connsiteX126" fmla="*/ 347538 w 2128754"/>
                <a:gd name="connsiteY126" fmla="*/ 959621 h 2733575"/>
                <a:gd name="connsiteX127" fmla="*/ 424659 w 2128754"/>
                <a:gd name="connsiteY127" fmla="*/ 1021688 h 2733575"/>
                <a:gd name="connsiteX128" fmla="*/ 484612 w 2128754"/>
                <a:gd name="connsiteY128" fmla="*/ 1023008 h 2733575"/>
                <a:gd name="connsiteX129" fmla="*/ 490423 w 2128754"/>
                <a:gd name="connsiteY129" fmla="*/ 1018518 h 2733575"/>
                <a:gd name="connsiteX130" fmla="*/ 545887 w 2128754"/>
                <a:gd name="connsiteY130" fmla="*/ 967280 h 2733575"/>
                <a:gd name="connsiteX131" fmla="*/ 621687 w 2128754"/>
                <a:gd name="connsiteY131" fmla="*/ 890688 h 2733575"/>
                <a:gd name="connsiteX132" fmla="*/ 695903 w 2128754"/>
                <a:gd name="connsiteY132" fmla="*/ 810133 h 2733575"/>
                <a:gd name="connsiteX133" fmla="*/ 702506 w 2128754"/>
                <a:gd name="connsiteY133" fmla="*/ 811189 h 2733575"/>
                <a:gd name="connsiteX134" fmla="*/ 717825 w 2128754"/>
                <a:gd name="connsiteY134" fmla="*/ 835488 h 2733575"/>
                <a:gd name="connsiteX135" fmla="*/ 767214 w 2128754"/>
                <a:gd name="connsiteY135" fmla="*/ 925022 h 2733575"/>
                <a:gd name="connsiteX136" fmla="*/ 835619 w 2128754"/>
                <a:gd name="connsiteY136" fmla="*/ 1055230 h 2733575"/>
                <a:gd name="connsiteX137" fmla="*/ 845391 w 2128754"/>
                <a:gd name="connsiteY137" fmla="*/ 1076623 h 2733575"/>
                <a:gd name="connsiteX138" fmla="*/ 859654 w 2128754"/>
                <a:gd name="connsiteY138" fmla="*/ 1163253 h 2733575"/>
                <a:gd name="connsiteX139" fmla="*/ 847504 w 2128754"/>
                <a:gd name="connsiteY139" fmla="*/ 1180156 h 2733575"/>
                <a:gd name="connsiteX140" fmla="*/ 759819 w 2128754"/>
                <a:gd name="connsiteY140" fmla="*/ 1202077 h 2733575"/>
                <a:gd name="connsiteX141" fmla="*/ 648891 w 2128754"/>
                <a:gd name="connsiteY141" fmla="*/ 1242487 h 2733575"/>
                <a:gd name="connsiteX142" fmla="*/ 538492 w 2128754"/>
                <a:gd name="connsiteY142" fmla="*/ 1287650 h 2733575"/>
                <a:gd name="connsiteX143" fmla="*/ 429413 w 2128754"/>
                <a:gd name="connsiteY143" fmla="*/ 1349981 h 2733575"/>
                <a:gd name="connsiteX144" fmla="*/ 387155 w 2128754"/>
                <a:gd name="connsiteY144" fmla="*/ 1467511 h 2733575"/>
                <a:gd name="connsiteX145" fmla="*/ 428884 w 2128754"/>
                <a:gd name="connsiteY145" fmla="*/ 1563649 h 2733575"/>
                <a:gd name="connsiteX146" fmla="*/ 659456 w 2128754"/>
                <a:gd name="connsiteY146" fmla="*/ 1879793 h 2733575"/>
                <a:gd name="connsiteX147" fmla="*/ 680321 w 2128754"/>
                <a:gd name="connsiteY147" fmla="*/ 1909373 h 2733575"/>
                <a:gd name="connsiteX148" fmla="*/ 721522 w 2128754"/>
                <a:gd name="connsiteY148" fmla="*/ 1998380 h 2733575"/>
                <a:gd name="connsiteX149" fmla="*/ 720994 w 2128754"/>
                <a:gd name="connsiteY149" fmla="*/ 2001021 h 2733575"/>
                <a:gd name="connsiteX150" fmla="*/ 717825 w 2128754"/>
                <a:gd name="connsiteY150" fmla="*/ 1998380 h 2733575"/>
                <a:gd name="connsiteX151" fmla="*/ 676359 w 2128754"/>
                <a:gd name="connsiteY151" fmla="*/ 1953745 h 2733575"/>
                <a:gd name="connsiteX152" fmla="*/ 666587 w 2128754"/>
                <a:gd name="connsiteY152" fmla="*/ 1952952 h 2733575"/>
                <a:gd name="connsiteX153" fmla="*/ 666058 w 2128754"/>
                <a:gd name="connsiteY153" fmla="*/ 1962724 h 2733575"/>
                <a:gd name="connsiteX154" fmla="*/ 673982 w 2128754"/>
                <a:gd name="connsiteY154" fmla="*/ 1971176 h 2733575"/>
                <a:gd name="connsiteX155" fmla="*/ 682962 w 2128754"/>
                <a:gd name="connsiteY155" fmla="*/ 1978571 h 2733575"/>
                <a:gd name="connsiteX156" fmla="*/ 707788 w 2128754"/>
                <a:gd name="connsiteY156" fmla="*/ 2020829 h 2733575"/>
                <a:gd name="connsiteX157" fmla="*/ 702770 w 2128754"/>
                <a:gd name="connsiteY157" fmla="*/ 2048297 h 2733575"/>
                <a:gd name="connsiteX158" fmla="*/ 671869 w 2128754"/>
                <a:gd name="connsiteY158" fmla="*/ 2054372 h 2733575"/>
                <a:gd name="connsiteX159" fmla="*/ 614556 w 2128754"/>
                <a:gd name="connsiteY159" fmla="*/ 2038789 h 2733575"/>
                <a:gd name="connsiteX160" fmla="*/ 604520 w 2128754"/>
                <a:gd name="connsiteY160" fmla="*/ 2041958 h 2733575"/>
                <a:gd name="connsiteX161" fmla="*/ 611387 w 2128754"/>
                <a:gd name="connsiteY161" fmla="*/ 2051731 h 2733575"/>
                <a:gd name="connsiteX162" fmla="*/ 690621 w 2128754"/>
                <a:gd name="connsiteY162" fmla="*/ 2074708 h 2733575"/>
                <a:gd name="connsiteX163" fmla="*/ 677415 w 2128754"/>
                <a:gd name="connsiteY163" fmla="*/ 2096630 h 2733575"/>
                <a:gd name="connsiteX164" fmla="*/ 669492 w 2128754"/>
                <a:gd name="connsiteY164" fmla="*/ 2117231 h 2733575"/>
                <a:gd name="connsiteX165" fmla="*/ 635157 w 2128754"/>
                <a:gd name="connsiteY165" fmla="*/ 2169261 h 2733575"/>
                <a:gd name="connsiteX166" fmla="*/ 552754 w 2128754"/>
                <a:gd name="connsiteY166" fmla="*/ 2205709 h 2733575"/>
                <a:gd name="connsiteX167" fmla="*/ 533738 w 2128754"/>
                <a:gd name="connsiteY167" fmla="*/ 2242157 h 2733575"/>
                <a:gd name="connsiteX168" fmla="*/ 563846 w 2128754"/>
                <a:gd name="connsiteY168" fmla="*/ 2267511 h 2733575"/>
                <a:gd name="connsiteX169" fmla="*/ 710429 w 2128754"/>
                <a:gd name="connsiteY169" fmla="*/ 2254042 h 2733575"/>
                <a:gd name="connsiteX170" fmla="*/ 773553 w 2128754"/>
                <a:gd name="connsiteY170" fmla="*/ 2231856 h 2733575"/>
                <a:gd name="connsiteX171" fmla="*/ 921984 w 2128754"/>
                <a:gd name="connsiteY171" fmla="*/ 2178769 h 2733575"/>
                <a:gd name="connsiteX172" fmla="*/ 972430 w 2128754"/>
                <a:gd name="connsiteY172" fmla="*/ 2151566 h 2733575"/>
                <a:gd name="connsiteX173" fmla="*/ 989333 w 2128754"/>
                <a:gd name="connsiteY173" fmla="*/ 2134398 h 2733575"/>
                <a:gd name="connsiteX174" fmla="*/ 987749 w 2128754"/>
                <a:gd name="connsiteY174" fmla="*/ 2115382 h 2733575"/>
                <a:gd name="connsiteX175" fmla="*/ 952093 w 2128754"/>
                <a:gd name="connsiteY175" fmla="*/ 2063616 h 2733575"/>
                <a:gd name="connsiteX176" fmla="*/ 923041 w 2128754"/>
                <a:gd name="connsiteY176" fmla="*/ 2023735 h 2733575"/>
                <a:gd name="connsiteX177" fmla="*/ 889763 w 2128754"/>
                <a:gd name="connsiteY177" fmla="*/ 1990984 h 2733575"/>
                <a:gd name="connsiteX178" fmla="*/ 858861 w 2128754"/>
                <a:gd name="connsiteY178" fmla="*/ 1947142 h 2733575"/>
                <a:gd name="connsiteX179" fmla="*/ 821093 w 2128754"/>
                <a:gd name="connsiteY179" fmla="*/ 1882170 h 2733575"/>
                <a:gd name="connsiteX180" fmla="*/ 759555 w 2128754"/>
                <a:gd name="connsiteY180" fmla="*/ 1770186 h 2733575"/>
                <a:gd name="connsiteX181" fmla="*/ 725748 w 2128754"/>
                <a:gd name="connsiteY181" fmla="*/ 1675105 h 2733575"/>
                <a:gd name="connsiteX182" fmla="*/ 709109 w 2128754"/>
                <a:gd name="connsiteY182" fmla="*/ 1620961 h 2733575"/>
                <a:gd name="connsiteX183" fmla="*/ 643609 w 2128754"/>
                <a:gd name="connsiteY183" fmla="*/ 1517165 h 2733575"/>
                <a:gd name="connsiteX184" fmla="*/ 635949 w 2128754"/>
                <a:gd name="connsiteY184" fmla="*/ 1507128 h 2733575"/>
                <a:gd name="connsiteX185" fmla="*/ 792041 w 2128754"/>
                <a:gd name="connsiteY185" fmla="*/ 1524560 h 2733575"/>
                <a:gd name="connsiteX186" fmla="*/ 990654 w 2128754"/>
                <a:gd name="connsiteY186" fmla="*/ 1507393 h 2733575"/>
                <a:gd name="connsiteX187" fmla="*/ 1002275 w 2128754"/>
                <a:gd name="connsiteY187" fmla="*/ 1512939 h 2733575"/>
                <a:gd name="connsiteX188" fmla="*/ 1039779 w 2128754"/>
                <a:gd name="connsiteY188" fmla="*/ 1572893 h 2733575"/>
                <a:gd name="connsiteX189" fmla="*/ 1190852 w 2128754"/>
                <a:gd name="connsiteY189" fmla="*/ 1758036 h 2733575"/>
                <a:gd name="connsiteX190" fmla="*/ 1274840 w 2128754"/>
                <a:gd name="connsiteY190" fmla="*/ 1858664 h 2733575"/>
                <a:gd name="connsiteX191" fmla="*/ 1320268 w 2128754"/>
                <a:gd name="connsiteY191" fmla="*/ 1932087 h 2733575"/>
                <a:gd name="connsiteX192" fmla="*/ 1398709 w 2128754"/>
                <a:gd name="connsiteY192" fmla="*/ 1997323 h 2733575"/>
                <a:gd name="connsiteX193" fmla="*/ 1443873 w 2128754"/>
                <a:gd name="connsiteY193" fmla="*/ 2022678 h 2733575"/>
                <a:gd name="connsiteX194" fmla="*/ 1702440 w 2128754"/>
                <a:gd name="connsiteY194" fmla="*/ 2235554 h 2733575"/>
                <a:gd name="connsiteX195" fmla="*/ 1842156 w 2128754"/>
                <a:gd name="connsiteY195" fmla="*/ 2380024 h 2733575"/>
                <a:gd name="connsiteX196" fmla="*/ 1847438 w 2128754"/>
                <a:gd name="connsiteY196" fmla="*/ 2389004 h 2733575"/>
                <a:gd name="connsiteX197" fmla="*/ 1845589 w 2128754"/>
                <a:gd name="connsiteY197" fmla="*/ 2389796 h 2733575"/>
                <a:gd name="connsiteX198" fmla="*/ 1818914 w 2128754"/>
                <a:gd name="connsiteY198" fmla="*/ 2401681 h 2733575"/>
                <a:gd name="connsiteX199" fmla="*/ 1828950 w 2128754"/>
                <a:gd name="connsiteY199" fmla="*/ 2426244 h 2733575"/>
                <a:gd name="connsiteX200" fmla="*/ 1847702 w 2128754"/>
                <a:gd name="connsiteY200" fmla="*/ 2447637 h 2733575"/>
                <a:gd name="connsiteX201" fmla="*/ 1852192 w 2128754"/>
                <a:gd name="connsiteY201" fmla="*/ 2453447 h 2733575"/>
                <a:gd name="connsiteX202" fmla="*/ 1872001 w 2128754"/>
                <a:gd name="connsiteY202" fmla="*/ 2491480 h 2733575"/>
                <a:gd name="connsiteX203" fmla="*/ 1882301 w 2128754"/>
                <a:gd name="connsiteY203" fmla="*/ 2536907 h 2733575"/>
                <a:gd name="connsiteX204" fmla="*/ 1910825 w 2128754"/>
                <a:gd name="connsiteY204" fmla="*/ 2545887 h 2733575"/>
                <a:gd name="connsiteX205" fmla="*/ 1916372 w 2128754"/>
                <a:gd name="connsiteY205" fmla="*/ 2544831 h 2733575"/>
                <a:gd name="connsiteX206" fmla="*/ 1922711 w 2128754"/>
                <a:gd name="connsiteY206" fmla="*/ 2571770 h 2733575"/>
                <a:gd name="connsiteX207" fmla="*/ 1931690 w 2128754"/>
                <a:gd name="connsiteY207" fmla="*/ 2609802 h 2733575"/>
                <a:gd name="connsiteX208" fmla="*/ 1919277 w 2128754"/>
                <a:gd name="connsiteY208" fmla="*/ 2660248 h 2733575"/>
                <a:gd name="connsiteX209" fmla="*/ 1909241 w 2128754"/>
                <a:gd name="connsiteY209" fmla="*/ 2693791 h 2733575"/>
                <a:gd name="connsiteX210" fmla="*/ 1925616 w 2128754"/>
                <a:gd name="connsiteY210" fmla="*/ 2734464 h 2733575"/>
                <a:gd name="connsiteX211" fmla="*/ 1949914 w 2128754"/>
                <a:gd name="connsiteY211" fmla="*/ 2734464 h 2733575"/>
                <a:gd name="connsiteX212" fmla="*/ 1965761 w 2128754"/>
                <a:gd name="connsiteY212" fmla="*/ 2728654 h 2733575"/>
                <a:gd name="connsiteX213" fmla="*/ 2012773 w 2128754"/>
                <a:gd name="connsiteY213" fmla="*/ 2682698 h 2733575"/>
                <a:gd name="connsiteX214" fmla="*/ 2044467 w 2128754"/>
                <a:gd name="connsiteY214" fmla="*/ 2620103 h 2733575"/>
                <a:gd name="connsiteX215" fmla="*/ 2072199 w 2128754"/>
                <a:gd name="connsiteY215" fmla="*/ 2538492 h 2733575"/>
                <a:gd name="connsiteX216" fmla="*/ 2104685 w 2128754"/>
                <a:gd name="connsiteY216" fmla="*/ 2409604 h 2733575"/>
                <a:gd name="connsiteX217" fmla="*/ 2128455 w 2128754"/>
                <a:gd name="connsiteY217" fmla="*/ 2306600 h 2733575"/>
                <a:gd name="connsiteX218" fmla="*/ 2029941 w 2128754"/>
                <a:gd name="connsiteY218" fmla="*/ 2268832 h 2733575"/>
                <a:gd name="connsiteX219" fmla="*/ 65200 w 2128754"/>
                <a:gd name="connsiteY219" fmla="*/ 483689 h 2733575"/>
                <a:gd name="connsiteX220" fmla="*/ 67841 w 2128754"/>
                <a:gd name="connsiteY220" fmla="*/ 488179 h 2733575"/>
                <a:gd name="connsiteX221" fmla="*/ 65200 w 2128754"/>
                <a:gd name="connsiteY221" fmla="*/ 483689 h 2733575"/>
                <a:gd name="connsiteX222" fmla="*/ 1847966 w 2128754"/>
                <a:gd name="connsiteY222" fmla="*/ 2414094 h 2733575"/>
                <a:gd name="connsiteX223" fmla="*/ 1835817 w 2128754"/>
                <a:gd name="connsiteY223" fmla="*/ 2408284 h 2733575"/>
                <a:gd name="connsiteX224" fmla="*/ 1837666 w 2128754"/>
                <a:gd name="connsiteY224" fmla="*/ 2406435 h 2733575"/>
                <a:gd name="connsiteX225" fmla="*/ 1849815 w 2128754"/>
                <a:gd name="connsiteY225" fmla="*/ 2413566 h 2733575"/>
                <a:gd name="connsiteX226" fmla="*/ 1847966 w 2128754"/>
                <a:gd name="connsiteY226" fmla="*/ 2414094 h 2733575"/>
                <a:gd name="connsiteX227" fmla="*/ 1891017 w 2128754"/>
                <a:gd name="connsiteY227" fmla="*/ 2500724 h 2733575"/>
                <a:gd name="connsiteX228" fmla="*/ 1901846 w 2128754"/>
                <a:gd name="connsiteY228" fmla="*/ 2530833 h 2733575"/>
                <a:gd name="connsiteX229" fmla="*/ 1891017 w 2128754"/>
                <a:gd name="connsiteY229" fmla="*/ 2500724 h 273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8754" h="2733575">
                  <a:moveTo>
                    <a:pt x="2029941" y="2268832"/>
                  </a:moveTo>
                  <a:cubicBezTo>
                    <a:pt x="2003529" y="2269889"/>
                    <a:pt x="1980816" y="2268040"/>
                    <a:pt x="1955197" y="2263814"/>
                  </a:cubicBezTo>
                  <a:cubicBezTo>
                    <a:pt x="1946481" y="2262229"/>
                    <a:pt x="1939878" y="2258532"/>
                    <a:pt x="1933803" y="2252457"/>
                  </a:cubicBezTo>
                  <a:cubicBezTo>
                    <a:pt x="1907920" y="2226310"/>
                    <a:pt x="1881509" y="2200427"/>
                    <a:pt x="1854833" y="2174808"/>
                  </a:cubicBezTo>
                  <a:cubicBezTo>
                    <a:pt x="1832120" y="2153150"/>
                    <a:pt x="1812311" y="2129116"/>
                    <a:pt x="1794351" y="2103233"/>
                  </a:cubicBezTo>
                  <a:cubicBezTo>
                    <a:pt x="1765299" y="2060975"/>
                    <a:pt x="1734398" y="2020037"/>
                    <a:pt x="1701383" y="1980948"/>
                  </a:cubicBezTo>
                  <a:cubicBezTo>
                    <a:pt x="1658597" y="1930503"/>
                    <a:pt x="1608151" y="1889301"/>
                    <a:pt x="1548990" y="1859192"/>
                  </a:cubicBezTo>
                  <a:cubicBezTo>
                    <a:pt x="1535520" y="1852325"/>
                    <a:pt x="1526540" y="1843081"/>
                    <a:pt x="1519937" y="1828555"/>
                  </a:cubicBezTo>
                  <a:cubicBezTo>
                    <a:pt x="1464474" y="1705742"/>
                    <a:pt x="1396860" y="1589268"/>
                    <a:pt x="1328983" y="1473058"/>
                  </a:cubicBezTo>
                  <a:cubicBezTo>
                    <a:pt x="1324758" y="1465927"/>
                    <a:pt x="1323965" y="1459852"/>
                    <a:pt x="1325550" y="1451929"/>
                  </a:cubicBezTo>
                  <a:cubicBezTo>
                    <a:pt x="1335322" y="1406501"/>
                    <a:pt x="1344830" y="1360810"/>
                    <a:pt x="1346943" y="1314062"/>
                  </a:cubicBezTo>
                  <a:cubicBezTo>
                    <a:pt x="1348792" y="1274180"/>
                    <a:pt x="1341397" y="1236412"/>
                    <a:pt x="1322116" y="1201021"/>
                  </a:cubicBezTo>
                  <a:cubicBezTo>
                    <a:pt x="1304949" y="1169591"/>
                    <a:pt x="1283556" y="1141331"/>
                    <a:pt x="1262955" y="1112543"/>
                  </a:cubicBezTo>
                  <a:cubicBezTo>
                    <a:pt x="1240505" y="1081378"/>
                    <a:pt x="1218320" y="1049948"/>
                    <a:pt x="1203001" y="1014293"/>
                  </a:cubicBezTo>
                  <a:cubicBezTo>
                    <a:pt x="1165233" y="925286"/>
                    <a:pt x="1146745" y="831526"/>
                    <a:pt x="1137765" y="736181"/>
                  </a:cubicBezTo>
                  <a:cubicBezTo>
                    <a:pt x="1129578" y="649816"/>
                    <a:pt x="1136709" y="562659"/>
                    <a:pt x="1138558" y="476029"/>
                  </a:cubicBezTo>
                  <a:cubicBezTo>
                    <a:pt x="1138558" y="471011"/>
                    <a:pt x="1140406" y="468898"/>
                    <a:pt x="1145160" y="468370"/>
                  </a:cubicBezTo>
                  <a:cubicBezTo>
                    <a:pt x="1183457" y="465729"/>
                    <a:pt x="1220961" y="455957"/>
                    <a:pt x="1258729" y="450410"/>
                  </a:cubicBezTo>
                  <a:cubicBezTo>
                    <a:pt x="1294649" y="445392"/>
                    <a:pt x="1330568" y="440902"/>
                    <a:pt x="1363054" y="422678"/>
                  </a:cubicBezTo>
                  <a:cubicBezTo>
                    <a:pt x="1368336" y="419773"/>
                    <a:pt x="1373883" y="419509"/>
                    <a:pt x="1379693" y="419773"/>
                  </a:cubicBezTo>
                  <a:cubicBezTo>
                    <a:pt x="1411651" y="420830"/>
                    <a:pt x="1442552" y="425584"/>
                    <a:pt x="1471869" y="439053"/>
                  </a:cubicBezTo>
                  <a:cubicBezTo>
                    <a:pt x="1508052" y="455693"/>
                    <a:pt x="1546613" y="463880"/>
                    <a:pt x="1586494" y="465729"/>
                  </a:cubicBezTo>
                  <a:cubicBezTo>
                    <a:pt x="1648297" y="468634"/>
                    <a:pt x="1708250" y="476557"/>
                    <a:pt x="1761601" y="511685"/>
                  </a:cubicBezTo>
                  <a:cubicBezTo>
                    <a:pt x="1769789" y="516967"/>
                    <a:pt x="1775863" y="522249"/>
                    <a:pt x="1779297" y="531757"/>
                  </a:cubicBezTo>
                  <a:cubicBezTo>
                    <a:pt x="1789069" y="559225"/>
                    <a:pt x="1806765" y="580618"/>
                    <a:pt x="1832384" y="594880"/>
                  </a:cubicBezTo>
                  <a:cubicBezTo>
                    <a:pt x="1843741" y="601219"/>
                    <a:pt x="1853777" y="608878"/>
                    <a:pt x="1861964" y="618915"/>
                  </a:cubicBezTo>
                  <a:cubicBezTo>
                    <a:pt x="1866190" y="624197"/>
                    <a:pt x="1870680" y="629215"/>
                    <a:pt x="1876755" y="632649"/>
                  </a:cubicBezTo>
                  <a:cubicBezTo>
                    <a:pt x="1889696" y="639780"/>
                    <a:pt x="1900261" y="634497"/>
                    <a:pt x="1901582" y="619971"/>
                  </a:cubicBezTo>
                  <a:cubicBezTo>
                    <a:pt x="1903430" y="602276"/>
                    <a:pt x="1888904" y="583788"/>
                    <a:pt x="1874906" y="572167"/>
                  </a:cubicBezTo>
                  <a:cubicBezTo>
                    <a:pt x="1880716" y="570846"/>
                    <a:pt x="1890224" y="579562"/>
                    <a:pt x="1893130" y="582203"/>
                  </a:cubicBezTo>
                  <a:cubicBezTo>
                    <a:pt x="1904487" y="592503"/>
                    <a:pt x="1913995" y="604653"/>
                    <a:pt x="1923767" y="616274"/>
                  </a:cubicBezTo>
                  <a:cubicBezTo>
                    <a:pt x="1927729" y="620764"/>
                    <a:pt x="1931690" y="625253"/>
                    <a:pt x="1936973" y="628423"/>
                  </a:cubicBezTo>
                  <a:cubicBezTo>
                    <a:pt x="1942519" y="631856"/>
                    <a:pt x="1947273" y="629479"/>
                    <a:pt x="1951235" y="625518"/>
                  </a:cubicBezTo>
                  <a:cubicBezTo>
                    <a:pt x="1955197" y="621556"/>
                    <a:pt x="1957838" y="617330"/>
                    <a:pt x="1954932" y="611255"/>
                  </a:cubicBezTo>
                  <a:cubicBezTo>
                    <a:pt x="1946217" y="593824"/>
                    <a:pt x="1925352" y="556584"/>
                    <a:pt x="1909769" y="543114"/>
                  </a:cubicBezTo>
                  <a:cubicBezTo>
                    <a:pt x="1909769" y="543114"/>
                    <a:pt x="1951499" y="578241"/>
                    <a:pt x="1964176" y="588013"/>
                  </a:cubicBezTo>
                  <a:cubicBezTo>
                    <a:pt x="1968402" y="591447"/>
                    <a:pt x="1972628" y="594616"/>
                    <a:pt x="1977910" y="596201"/>
                  </a:cubicBezTo>
                  <a:cubicBezTo>
                    <a:pt x="1989267" y="599899"/>
                    <a:pt x="1995870" y="595409"/>
                    <a:pt x="1996662" y="583259"/>
                  </a:cubicBezTo>
                  <a:cubicBezTo>
                    <a:pt x="1997455" y="572695"/>
                    <a:pt x="1992172" y="565036"/>
                    <a:pt x="1985041" y="557904"/>
                  </a:cubicBezTo>
                  <a:cubicBezTo>
                    <a:pt x="1979231" y="552358"/>
                    <a:pt x="1961799" y="535719"/>
                    <a:pt x="1955989" y="529644"/>
                  </a:cubicBezTo>
                  <a:cubicBezTo>
                    <a:pt x="1961271" y="528852"/>
                    <a:pt x="1975533" y="543378"/>
                    <a:pt x="1979231" y="544435"/>
                  </a:cubicBezTo>
                  <a:cubicBezTo>
                    <a:pt x="1986626" y="546548"/>
                    <a:pt x="1996134" y="541794"/>
                    <a:pt x="1995342" y="535983"/>
                  </a:cubicBezTo>
                  <a:cubicBezTo>
                    <a:pt x="1993757" y="522249"/>
                    <a:pt x="1985834" y="513005"/>
                    <a:pt x="1976061" y="501384"/>
                  </a:cubicBezTo>
                  <a:cubicBezTo>
                    <a:pt x="1959158" y="481840"/>
                    <a:pt x="1939085" y="469426"/>
                    <a:pt x="1924295" y="463088"/>
                  </a:cubicBezTo>
                  <a:cubicBezTo>
                    <a:pt x="1893130" y="449882"/>
                    <a:pt x="1873057" y="429281"/>
                    <a:pt x="1840571" y="420301"/>
                  </a:cubicBezTo>
                  <a:cubicBezTo>
                    <a:pt x="1833704" y="418453"/>
                    <a:pt x="1827894" y="414491"/>
                    <a:pt x="1821819" y="410793"/>
                  </a:cubicBezTo>
                  <a:cubicBezTo>
                    <a:pt x="1811255" y="404455"/>
                    <a:pt x="1800954" y="396267"/>
                    <a:pt x="1787748" y="397323"/>
                  </a:cubicBezTo>
                  <a:cubicBezTo>
                    <a:pt x="1776128" y="398116"/>
                    <a:pt x="1765035" y="396003"/>
                    <a:pt x="1754470" y="391777"/>
                  </a:cubicBezTo>
                  <a:cubicBezTo>
                    <a:pt x="1733605" y="383590"/>
                    <a:pt x="1712476" y="376194"/>
                    <a:pt x="1692404" y="366158"/>
                  </a:cubicBezTo>
                  <a:cubicBezTo>
                    <a:pt x="1661766" y="350839"/>
                    <a:pt x="1629016" y="341595"/>
                    <a:pt x="1596530" y="330767"/>
                  </a:cubicBezTo>
                  <a:cubicBezTo>
                    <a:pt x="1570383" y="322051"/>
                    <a:pt x="1543972" y="313335"/>
                    <a:pt x="1518089" y="303299"/>
                  </a:cubicBezTo>
                  <a:cubicBezTo>
                    <a:pt x="1486395" y="290886"/>
                    <a:pt x="1452853" y="283226"/>
                    <a:pt x="1419046" y="285075"/>
                  </a:cubicBezTo>
                  <a:cubicBezTo>
                    <a:pt x="1380485" y="287188"/>
                    <a:pt x="1342717" y="285868"/>
                    <a:pt x="1305741" y="275831"/>
                  </a:cubicBezTo>
                  <a:cubicBezTo>
                    <a:pt x="1258201" y="263154"/>
                    <a:pt x="1210660" y="259456"/>
                    <a:pt x="1162064" y="266851"/>
                  </a:cubicBezTo>
                  <a:cubicBezTo>
                    <a:pt x="1147009" y="269228"/>
                    <a:pt x="1132219" y="268172"/>
                    <a:pt x="1117693" y="264210"/>
                  </a:cubicBezTo>
                  <a:cubicBezTo>
                    <a:pt x="1102110" y="259984"/>
                    <a:pt x="1086527" y="256815"/>
                    <a:pt x="1070680" y="255230"/>
                  </a:cubicBezTo>
                  <a:cubicBezTo>
                    <a:pt x="1030007" y="251269"/>
                    <a:pt x="989862" y="250212"/>
                    <a:pt x="952357" y="272134"/>
                  </a:cubicBezTo>
                  <a:cubicBezTo>
                    <a:pt x="938624" y="280057"/>
                    <a:pt x="922777" y="284283"/>
                    <a:pt x="906930" y="287452"/>
                  </a:cubicBezTo>
                  <a:cubicBezTo>
                    <a:pt x="894781" y="289829"/>
                    <a:pt x="882103" y="295111"/>
                    <a:pt x="870218" y="291414"/>
                  </a:cubicBezTo>
                  <a:cubicBezTo>
                    <a:pt x="858333" y="287980"/>
                    <a:pt x="847240" y="287980"/>
                    <a:pt x="835883" y="291414"/>
                  </a:cubicBezTo>
                  <a:cubicBezTo>
                    <a:pt x="831129" y="292999"/>
                    <a:pt x="827696" y="292470"/>
                    <a:pt x="824791" y="288245"/>
                  </a:cubicBezTo>
                  <a:cubicBezTo>
                    <a:pt x="816603" y="275567"/>
                    <a:pt x="809736" y="262626"/>
                    <a:pt x="811585" y="246515"/>
                  </a:cubicBezTo>
                  <a:cubicBezTo>
                    <a:pt x="812377" y="240704"/>
                    <a:pt x="811849" y="234365"/>
                    <a:pt x="810528" y="228555"/>
                  </a:cubicBezTo>
                  <a:cubicBezTo>
                    <a:pt x="807095" y="210595"/>
                    <a:pt x="811849" y="194484"/>
                    <a:pt x="813434" y="176525"/>
                  </a:cubicBezTo>
                  <a:cubicBezTo>
                    <a:pt x="817924" y="117627"/>
                    <a:pt x="792833" y="85934"/>
                    <a:pt x="769327" y="48958"/>
                  </a:cubicBezTo>
                  <a:cubicBezTo>
                    <a:pt x="754272" y="25187"/>
                    <a:pt x="727597" y="13038"/>
                    <a:pt x="699865" y="5643"/>
                  </a:cubicBezTo>
                  <a:cubicBezTo>
                    <a:pt x="652060" y="-7298"/>
                    <a:pt x="606897" y="3266"/>
                    <a:pt x="564639" y="24659"/>
                  </a:cubicBezTo>
                  <a:cubicBezTo>
                    <a:pt x="536379" y="39714"/>
                    <a:pt x="509703" y="59786"/>
                    <a:pt x="493592" y="90688"/>
                  </a:cubicBezTo>
                  <a:cubicBezTo>
                    <a:pt x="486461" y="104422"/>
                    <a:pt x="478538" y="126079"/>
                    <a:pt x="485405" y="139813"/>
                  </a:cubicBezTo>
                  <a:cubicBezTo>
                    <a:pt x="490687" y="150377"/>
                    <a:pt x="495705" y="153283"/>
                    <a:pt x="494121" y="164904"/>
                  </a:cubicBezTo>
                  <a:cubicBezTo>
                    <a:pt x="492800" y="174148"/>
                    <a:pt x="492536" y="183656"/>
                    <a:pt x="493064" y="192900"/>
                  </a:cubicBezTo>
                  <a:cubicBezTo>
                    <a:pt x="494121" y="206633"/>
                    <a:pt x="490951" y="223273"/>
                    <a:pt x="499139" y="235422"/>
                  </a:cubicBezTo>
                  <a:cubicBezTo>
                    <a:pt x="510231" y="251797"/>
                    <a:pt x="511552" y="267115"/>
                    <a:pt x="503629" y="284811"/>
                  </a:cubicBezTo>
                  <a:cubicBezTo>
                    <a:pt x="500459" y="291414"/>
                    <a:pt x="492272" y="304355"/>
                    <a:pt x="506270" y="312279"/>
                  </a:cubicBezTo>
                  <a:cubicBezTo>
                    <a:pt x="515778" y="317561"/>
                    <a:pt x="522117" y="319938"/>
                    <a:pt x="530040" y="326541"/>
                  </a:cubicBezTo>
                  <a:cubicBezTo>
                    <a:pt x="536907" y="332087"/>
                    <a:pt x="534266" y="333936"/>
                    <a:pt x="536115" y="341595"/>
                  </a:cubicBezTo>
                  <a:cubicBezTo>
                    <a:pt x="536907" y="345557"/>
                    <a:pt x="558300" y="336841"/>
                    <a:pt x="559092" y="340803"/>
                  </a:cubicBezTo>
                  <a:cubicBezTo>
                    <a:pt x="559885" y="346085"/>
                    <a:pt x="536379" y="349783"/>
                    <a:pt x="540605" y="356650"/>
                  </a:cubicBezTo>
                  <a:cubicBezTo>
                    <a:pt x="553018" y="376458"/>
                    <a:pt x="546679" y="385967"/>
                    <a:pt x="547471" y="392305"/>
                  </a:cubicBezTo>
                  <a:cubicBezTo>
                    <a:pt x="549584" y="410529"/>
                    <a:pt x="560413" y="418981"/>
                    <a:pt x="578637" y="418453"/>
                  </a:cubicBezTo>
                  <a:cubicBezTo>
                    <a:pt x="586824" y="418188"/>
                    <a:pt x="594748" y="416076"/>
                    <a:pt x="602671" y="413434"/>
                  </a:cubicBezTo>
                  <a:cubicBezTo>
                    <a:pt x="616141" y="408944"/>
                    <a:pt x="629875" y="405775"/>
                    <a:pt x="644401" y="404983"/>
                  </a:cubicBezTo>
                  <a:cubicBezTo>
                    <a:pt x="657607" y="404190"/>
                    <a:pt x="666851" y="409473"/>
                    <a:pt x="673718" y="420301"/>
                  </a:cubicBezTo>
                  <a:cubicBezTo>
                    <a:pt x="682169" y="433771"/>
                    <a:pt x="687188" y="448297"/>
                    <a:pt x="689829" y="463880"/>
                  </a:cubicBezTo>
                  <a:cubicBezTo>
                    <a:pt x="691149" y="471803"/>
                    <a:pt x="689036" y="477086"/>
                    <a:pt x="682698" y="481312"/>
                  </a:cubicBezTo>
                  <a:cubicBezTo>
                    <a:pt x="677151" y="485009"/>
                    <a:pt x="671605" y="488971"/>
                    <a:pt x="665794" y="492140"/>
                  </a:cubicBezTo>
                  <a:cubicBezTo>
                    <a:pt x="601351" y="527531"/>
                    <a:pt x="560149" y="580618"/>
                    <a:pt x="544038" y="652457"/>
                  </a:cubicBezTo>
                  <a:cubicBezTo>
                    <a:pt x="538492" y="677812"/>
                    <a:pt x="530568" y="700790"/>
                    <a:pt x="509703" y="717693"/>
                  </a:cubicBezTo>
                  <a:cubicBezTo>
                    <a:pt x="503100" y="722975"/>
                    <a:pt x="500723" y="730106"/>
                    <a:pt x="502836" y="738822"/>
                  </a:cubicBezTo>
                  <a:cubicBezTo>
                    <a:pt x="503893" y="743576"/>
                    <a:pt x="502308" y="748066"/>
                    <a:pt x="499931" y="752028"/>
                  </a:cubicBezTo>
                  <a:cubicBezTo>
                    <a:pt x="489366" y="770252"/>
                    <a:pt x="478274" y="787947"/>
                    <a:pt x="468766" y="806699"/>
                  </a:cubicBezTo>
                  <a:cubicBezTo>
                    <a:pt x="463483" y="817000"/>
                    <a:pt x="457673" y="817528"/>
                    <a:pt x="448429" y="813831"/>
                  </a:cubicBezTo>
                  <a:cubicBezTo>
                    <a:pt x="418584" y="802210"/>
                    <a:pt x="388739" y="790853"/>
                    <a:pt x="358894" y="779760"/>
                  </a:cubicBezTo>
                  <a:cubicBezTo>
                    <a:pt x="346745" y="775270"/>
                    <a:pt x="335917" y="768667"/>
                    <a:pt x="326408" y="759951"/>
                  </a:cubicBezTo>
                  <a:cubicBezTo>
                    <a:pt x="297092" y="732483"/>
                    <a:pt x="269624" y="703167"/>
                    <a:pt x="243213" y="672794"/>
                  </a:cubicBezTo>
                  <a:cubicBezTo>
                    <a:pt x="237402" y="666191"/>
                    <a:pt x="235025" y="656947"/>
                    <a:pt x="237138" y="648231"/>
                  </a:cubicBezTo>
                  <a:cubicBezTo>
                    <a:pt x="242949" y="622612"/>
                    <a:pt x="248495" y="596993"/>
                    <a:pt x="246646" y="570318"/>
                  </a:cubicBezTo>
                  <a:cubicBezTo>
                    <a:pt x="245854" y="557376"/>
                    <a:pt x="249816" y="544171"/>
                    <a:pt x="259852" y="533606"/>
                  </a:cubicBezTo>
                  <a:cubicBezTo>
                    <a:pt x="263549" y="529644"/>
                    <a:pt x="267247" y="525419"/>
                    <a:pt x="264342" y="519344"/>
                  </a:cubicBezTo>
                  <a:cubicBezTo>
                    <a:pt x="261172" y="513005"/>
                    <a:pt x="255626" y="509572"/>
                    <a:pt x="248759" y="510100"/>
                  </a:cubicBezTo>
                  <a:cubicBezTo>
                    <a:pt x="227366" y="510892"/>
                    <a:pt x="209406" y="520664"/>
                    <a:pt x="204124" y="543906"/>
                  </a:cubicBezTo>
                  <a:cubicBezTo>
                    <a:pt x="203067" y="548925"/>
                    <a:pt x="202011" y="553679"/>
                    <a:pt x="200955" y="559225"/>
                  </a:cubicBezTo>
                  <a:cubicBezTo>
                    <a:pt x="184844" y="545755"/>
                    <a:pt x="177184" y="532021"/>
                    <a:pt x="165563" y="508251"/>
                  </a:cubicBezTo>
                  <a:cubicBezTo>
                    <a:pt x="154471" y="485801"/>
                    <a:pt x="143642" y="467842"/>
                    <a:pt x="130700" y="449882"/>
                  </a:cubicBezTo>
                  <a:cubicBezTo>
                    <a:pt x="125418" y="442487"/>
                    <a:pt x="114589" y="427696"/>
                    <a:pt x="105345" y="431394"/>
                  </a:cubicBezTo>
                  <a:cubicBezTo>
                    <a:pt x="95045" y="435356"/>
                    <a:pt x="92404" y="445920"/>
                    <a:pt x="94517" y="450410"/>
                  </a:cubicBezTo>
                  <a:cubicBezTo>
                    <a:pt x="94781" y="450938"/>
                    <a:pt x="110099" y="486330"/>
                    <a:pt x="113005" y="495045"/>
                  </a:cubicBezTo>
                  <a:cubicBezTo>
                    <a:pt x="109043" y="490556"/>
                    <a:pt x="84745" y="443015"/>
                    <a:pt x="80255" y="439053"/>
                  </a:cubicBezTo>
                  <a:cubicBezTo>
                    <a:pt x="73652" y="432715"/>
                    <a:pt x="65200" y="433507"/>
                    <a:pt x="58333" y="437205"/>
                  </a:cubicBezTo>
                  <a:cubicBezTo>
                    <a:pt x="51730" y="440638"/>
                    <a:pt x="51730" y="448826"/>
                    <a:pt x="53843" y="455428"/>
                  </a:cubicBezTo>
                  <a:cubicBezTo>
                    <a:pt x="55692" y="461767"/>
                    <a:pt x="58861" y="467842"/>
                    <a:pt x="61503" y="474180"/>
                  </a:cubicBezTo>
                  <a:cubicBezTo>
                    <a:pt x="62031" y="476822"/>
                    <a:pt x="79991" y="510892"/>
                    <a:pt x="81047" y="513269"/>
                  </a:cubicBezTo>
                  <a:cubicBezTo>
                    <a:pt x="79991" y="511421"/>
                    <a:pt x="58069" y="474709"/>
                    <a:pt x="57541" y="473916"/>
                  </a:cubicBezTo>
                  <a:cubicBezTo>
                    <a:pt x="53051" y="466785"/>
                    <a:pt x="47769" y="459654"/>
                    <a:pt x="37996" y="463352"/>
                  </a:cubicBezTo>
                  <a:cubicBezTo>
                    <a:pt x="27696" y="467314"/>
                    <a:pt x="30337" y="476822"/>
                    <a:pt x="31658" y="484745"/>
                  </a:cubicBezTo>
                  <a:cubicBezTo>
                    <a:pt x="34035" y="499799"/>
                    <a:pt x="41958" y="512477"/>
                    <a:pt x="49882" y="525154"/>
                  </a:cubicBezTo>
                  <a:cubicBezTo>
                    <a:pt x="58861" y="539681"/>
                    <a:pt x="67577" y="554207"/>
                    <a:pt x="76029" y="568997"/>
                  </a:cubicBezTo>
                  <a:cubicBezTo>
                    <a:pt x="78406" y="572959"/>
                    <a:pt x="80255" y="577977"/>
                    <a:pt x="76029" y="581939"/>
                  </a:cubicBezTo>
                  <a:cubicBezTo>
                    <a:pt x="71803" y="585901"/>
                    <a:pt x="67049" y="583259"/>
                    <a:pt x="63351" y="580618"/>
                  </a:cubicBezTo>
                  <a:cubicBezTo>
                    <a:pt x="57541" y="576657"/>
                    <a:pt x="32186" y="554735"/>
                    <a:pt x="25055" y="548396"/>
                  </a:cubicBezTo>
                  <a:cubicBezTo>
                    <a:pt x="18716" y="542850"/>
                    <a:pt x="11057" y="539945"/>
                    <a:pt x="3926" y="546548"/>
                  </a:cubicBezTo>
                  <a:cubicBezTo>
                    <a:pt x="-2941" y="552886"/>
                    <a:pt x="492" y="558697"/>
                    <a:pt x="4454" y="566092"/>
                  </a:cubicBezTo>
                  <a:cubicBezTo>
                    <a:pt x="6567" y="570054"/>
                    <a:pt x="67577" y="623141"/>
                    <a:pt x="71803" y="628951"/>
                  </a:cubicBezTo>
                  <a:cubicBezTo>
                    <a:pt x="83952" y="646118"/>
                    <a:pt x="95309" y="658268"/>
                    <a:pt x="106930" y="675699"/>
                  </a:cubicBezTo>
                  <a:cubicBezTo>
                    <a:pt x="113005" y="684679"/>
                    <a:pt x="119079" y="693395"/>
                    <a:pt x="127267" y="700262"/>
                  </a:cubicBezTo>
                  <a:cubicBezTo>
                    <a:pt x="158168" y="726673"/>
                    <a:pt x="181938" y="758631"/>
                    <a:pt x="203860" y="792701"/>
                  </a:cubicBezTo>
                  <a:cubicBezTo>
                    <a:pt x="244269" y="854768"/>
                    <a:pt x="294451" y="908383"/>
                    <a:pt x="347538" y="959621"/>
                  </a:cubicBezTo>
                  <a:cubicBezTo>
                    <a:pt x="371572" y="982599"/>
                    <a:pt x="398247" y="1001879"/>
                    <a:pt x="424659" y="1021688"/>
                  </a:cubicBezTo>
                  <a:cubicBezTo>
                    <a:pt x="450014" y="1040968"/>
                    <a:pt x="459522" y="1042289"/>
                    <a:pt x="484612" y="1023008"/>
                  </a:cubicBezTo>
                  <a:cubicBezTo>
                    <a:pt x="486725" y="1021424"/>
                    <a:pt x="488574" y="1020103"/>
                    <a:pt x="490423" y="1018518"/>
                  </a:cubicBezTo>
                  <a:cubicBezTo>
                    <a:pt x="509703" y="1002408"/>
                    <a:pt x="528984" y="986297"/>
                    <a:pt x="545887" y="967280"/>
                  </a:cubicBezTo>
                  <a:cubicBezTo>
                    <a:pt x="569921" y="940605"/>
                    <a:pt x="597917" y="917627"/>
                    <a:pt x="621687" y="890688"/>
                  </a:cubicBezTo>
                  <a:cubicBezTo>
                    <a:pt x="645986" y="863484"/>
                    <a:pt x="676887" y="842091"/>
                    <a:pt x="695903" y="810133"/>
                  </a:cubicBezTo>
                  <a:cubicBezTo>
                    <a:pt x="698809" y="805115"/>
                    <a:pt x="700921" y="808020"/>
                    <a:pt x="702506" y="811189"/>
                  </a:cubicBezTo>
                  <a:cubicBezTo>
                    <a:pt x="706732" y="819905"/>
                    <a:pt x="712278" y="827564"/>
                    <a:pt x="717825" y="835488"/>
                  </a:cubicBezTo>
                  <a:cubicBezTo>
                    <a:pt x="737369" y="863748"/>
                    <a:pt x="753216" y="894121"/>
                    <a:pt x="767214" y="925022"/>
                  </a:cubicBezTo>
                  <a:cubicBezTo>
                    <a:pt x="787815" y="969657"/>
                    <a:pt x="809208" y="1013764"/>
                    <a:pt x="835619" y="1055230"/>
                  </a:cubicBezTo>
                  <a:cubicBezTo>
                    <a:pt x="839053" y="1060777"/>
                    <a:pt x="843543" y="1070285"/>
                    <a:pt x="845391" y="1076623"/>
                  </a:cubicBezTo>
                  <a:cubicBezTo>
                    <a:pt x="853315" y="1104884"/>
                    <a:pt x="857012" y="1133936"/>
                    <a:pt x="859654" y="1163253"/>
                  </a:cubicBezTo>
                  <a:cubicBezTo>
                    <a:pt x="860446" y="1172497"/>
                    <a:pt x="856484" y="1176987"/>
                    <a:pt x="847504" y="1180156"/>
                  </a:cubicBezTo>
                  <a:cubicBezTo>
                    <a:pt x="818716" y="1189928"/>
                    <a:pt x="789135" y="1194946"/>
                    <a:pt x="759819" y="1202077"/>
                  </a:cubicBezTo>
                  <a:cubicBezTo>
                    <a:pt x="721522" y="1211586"/>
                    <a:pt x="685339" y="1227432"/>
                    <a:pt x="648891" y="1242487"/>
                  </a:cubicBezTo>
                  <a:cubicBezTo>
                    <a:pt x="612179" y="1257805"/>
                    <a:pt x="574675" y="1271275"/>
                    <a:pt x="538492" y="1287650"/>
                  </a:cubicBezTo>
                  <a:cubicBezTo>
                    <a:pt x="500195" y="1305082"/>
                    <a:pt x="462427" y="1323306"/>
                    <a:pt x="429413" y="1349981"/>
                  </a:cubicBezTo>
                  <a:cubicBezTo>
                    <a:pt x="391380" y="1380354"/>
                    <a:pt x="377118" y="1419443"/>
                    <a:pt x="387155" y="1467511"/>
                  </a:cubicBezTo>
                  <a:cubicBezTo>
                    <a:pt x="394550" y="1502639"/>
                    <a:pt x="409868" y="1534068"/>
                    <a:pt x="428884" y="1563649"/>
                  </a:cubicBezTo>
                  <a:cubicBezTo>
                    <a:pt x="499931" y="1673256"/>
                    <a:pt x="576788" y="1778637"/>
                    <a:pt x="659456" y="1879793"/>
                  </a:cubicBezTo>
                  <a:cubicBezTo>
                    <a:pt x="667115" y="1889037"/>
                    <a:pt x="674510" y="1898809"/>
                    <a:pt x="680321" y="1909373"/>
                  </a:cubicBezTo>
                  <a:cubicBezTo>
                    <a:pt x="695903" y="1938162"/>
                    <a:pt x="708581" y="1968271"/>
                    <a:pt x="721522" y="1998380"/>
                  </a:cubicBezTo>
                  <a:cubicBezTo>
                    <a:pt x="721786" y="1999172"/>
                    <a:pt x="721258" y="2000228"/>
                    <a:pt x="720994" y="2001021"/>
                  </a:cubicBezTo>
                  <a:cubicBezTo>
                    <a:pt x="718617" y="2001285"/>
                    <a:pt x="718353" y="1999700"/>
                    <a:pt x="717825" y="1998380"/>
                  </a:cubicBezTo>
                  <a:cubicBezTo>
                    <a:pt x="708317" y="1979364"/>
                    <a:pt x="694054" y="1965101"/>
                    <a:pt x="676359" y="1953745"/>
                  </a:cubicBezTo>
                  <a:cubicBezTo>
                    <a:pt x="672925" y="1951632"/>
                    <a:pt x="669756" y="1950575"/>
                    <a:pt x="666587" y="1952952"/>
                  </a:cubicBezTo>
                  <a:cubicBezTo>
                    <a:pt x="663153" y="1955593"/>
                    <a:pt x="664474" y="1959291"/>
                    <a:pt x="666058" y="1962724"/>
                  </a:cubicBezTo>
                  <a:cubicBezTo>
                    <a:pt x="667907" y="1966158"/>
                    <a:pt x="670284" y="1969327"/>
                    <a:pt x="673982" y="1971176"/>
                  </a:cubicBezTo>
                  <a:cubicBezTo>
                    <a:pt x="677679" y="1972761"/>
                    <a:pt x="680849" y="1975402"/>
                    <a:pt x="682962" y="1978571"/>
                  </a:cubicBezTo>
                  <a:cubicBezTo>
                    <a:pt x="691677" y="1992305"/>
                    <a:pt x="701450" y="2005511"/>
                    <a:pt x="707788" y="2020829"/>
                  </a:cubicBezTo>
                  <a:cubicBezTo>
                    <a:pt x="712278" y="2031394"/>
                    <a:pt x="710429" y="2041430"/>
                    <a:pt x="702770" y="2048297"/>
                  </a:cubicBezTo>
                  <a:cubicBezTo>
                    <a:pt x="692206" y="2057805"/>
                    <a:pt x="682962" y="2059390"/>
                    <a:pt x="671869" y="2054372"/>
                  </a:cubicBezTo>
                  <a:cubicBezTo>
                    <a:pt x="653645" y="2046184"/>
                    <a:pt x="634365" y="2041166"/>
                    <a:pt x="614556" y="2038789"/>
                  </a:cubicBezTo>
                  <a:cubicBezTo>
                    <a:pt x="610595" y="2038261"/>
                    <a:pt x="605048" y="2038261"/>
                    <a:pt x="604520" y="2041958"/>
                  </a:cubicBezTo>
                  <a:cubicBezTo>
                    <a:pt x="604256" y="2044599"/>
                    <a:pt x="605576" y="2050938"/>
                    <a:pt x="611387" y="2051731"/>
                  </a:cubicBezTo>
                  <a:cubicBezTo>
                    <a:pt x="638591" y="2055692"/>
                    <a:pt x="660776" y="2076029"/>
                    <a:pt x="690621" y="2074708"/>
                  </a:cubicBezTo>
                  <a:cubicBezTo>
                    <a:pt x="685867" y="2082632"/>
                    <a:pt x="681641" y="2089499"/>
                    <a:pt x="677415" y="2096630"/>
                  </a:cubicBezTo>
                  <a:cubicBezTo>
                    <a:pt x="673454" y="2102969"/>
                    <a:pt x="669756" y="2109836"/>
                    <a:pt x="669492" y="2117231"/>
                  </a:cubicBezTo>
                  <a:cubicBezTo>
                    <a:pt x="668435" y="2141529"/>
                    <a:pt x="653909" y="2157376"/>
                    <a:pt x="635157" y="2169261"/>
                  </a:cubicBezTo>
                  <a:cubicBezTo>
                    <a:pt x="609538" y="2185108"/>
                    <a:pt x="582863" y="2199634"/>
                    <a:pt x="552754" y="2205709"/>
                  </a:cubicBezTo>
                  <a:cubicBezTo>
                    <a:pt x="535322" y="2209406"/>
                    <a:pt x="527927" y="2224989"/>
                    <a:pt x="533738" y="2242157"/>
                  </a:cubicBezTo>
                  <a:cubicBezTo>
                    <a:pt x="538756" y="2256419"/>
                    <a:pt x="548792" y="2265134"/>
                    <a:pt x="563846" y="2267511"/>
                  </a:cubicBezTo>
                  <a:cubicBezTo>
                    <a:pt x="613764" y="2274643"/>
                    <a:pt x="662625" y="2274114"/>
                    <a:pt x="710429" y="2254042"/>
                  </a:cubicBezTo>
                  <a:cubicBezTo>
                    <a:pt x="730766" y="2245326"/>
                    <a:pt x="752159" y="2237667"/>
                    <a:pt x="773553" y="2231856"/>
                  </a:cubicBezTo>
                  <a:cubicBezTo>
                    <a:pt x="824262" y="2217594"/>
                    <a:pt x="871803" y="2194880"/>
                    <a:pt x="921984" y="2178769"/>
                  </a:cubicBezTo>
                  <a:cubicBezTo>
                    <a:pt x="940472" y="2172959"/>
                    <a:pt x="957111" y="2163715"/>
                    <a:pt x="972430" y="2151566"/>
                  </a:cubicBezTo>
                  <a:cubicBezTo>
                    <a:pt x="979033" y="2146283"/>
                    <a:pt x="984843" y="2141265"/>
                    <a:pt x="989333" y="2134398"/>
                  </a:cubicBezTo>
                  <a:cubicBezTo>
                    <a:pt x="994087" y="2127531"/>
                    <a:pt x="993295" y="2121721"/>
                    <a:pt x="987749" y="2115382"/>
                  </a:cubicBezTo>
                  <a:cubicBezTo>
                    <a:pt x="973751" y="2099535"/>
                    <a:pt x="962130" y="2082104"/>
                    <a:pt x="952093" y="2063616"/>
                  </a:cubicBezTo>
                  <a:cubicBezTo>
                    <a:pt x="944170" y="2049089"/>
                    <a:pt x="934662" y="2035356"/>
                    <a:pt x="923041" y="2023735"/>
                  </a:cubicBezTo>
                  <a:cubicBezTo>
                    <a:pt x="912212" y="2012642"/>
                    <a:pt x="903496" y="2000228"/>
                    <a:pt x="889763" y="1990984"/>
                  </a:cubicBezTo>
                  <a:cubicBezTo>
                    <a:pt x="874972" y="1981212"/>
                    <a:pt x="869426" y="1961668"/>
                    <a:pt x="858861" y="1947142"/>
                  </a:cubicBezTo>
                  <a:cubicBezTo>
                    <a:pt x="844071" y="1926805"/>
                    <a:pt x="833771" y="1903827"/>
                    <a:pt x="821093" y="1882170"/>
                  </a:cubicBezTo>
                  <a:cubicBezTo>
                    <a:pt x="799436" y="1845458"/>
                    <a:pt x="778571" y="1808218"/>
                    <a:pt x="759555" y="1770186"/>
                  </a:cubicBezTo>
                  <a:cubicBezTo>
                    <a:pt x="744236" y="1739548"/>
                    <a:pt x="729446" y="1709440"/>
                    <a:pt x="725748" y="1675105"/>
                  </a:cubicBezTo>
                  <a:cubicBezTo>
                    <a:pt x="723635" y="1656353"/>
                    <a:pt x="716504" y="1638393"/>
                    <a:pt x="709109" y="1620961"/>
                  </a:cubicBezTo>
                  <a:cubicBezTo>
                    <a:pt x="692734" y="1583193"/>
                    <a:pt x="670020" y="1548859"/>
                    <a:pt x="643609" y="1517165"/>
                  </a:cubicBezTo>
                  <a:cubicBezTo>
                    <a:pt x="641496" y="1514788"/>
                    <a:pt x="639647" y="1511883"/>
                    <a:pt x="635949" y="1507128"/>
                  </a:cubicBezTo>
                  <a:cubicBezTo>
                    <a:pt x="689036" y="1522711"/>
                    <a:pt x="740274" y="1525881"/>
                    <a:pt x="792041" y="1524560"/>
                  </a:cubicBezTo>
                  <a:cubicBezTo>
                    <a:pt x="858597" y="1522711"/>
                    <a:pt x="924626" y="1516372"/>
                    <a:pt x="990654" y="1507393"/>
                  </a:cubicBezTo>
                  <a:cubicBezTo>
                    <a:pt x="996464" y="1506600"/>
                    <a:pt x="999634" y="1507657"/>
                    <a:pt x="1002275" y="1512939"/>
                  </a:cubicBezTo>
                  <a:cubicBezTo>
                    <a:pt x="1012839" y="1534068"/>
                    <a:pt x="1026045" y="1553613"/>
                    <a:pt x="1039779" y="1572893"/>
                  </a:cubicBezTo>
                  <a:cubicBezTo>
                    <a:pt x="1086527" y="1637601"/>
                    <a:pt x="1139878" y="1696762"/>
                    <a:pt x="1190852" y="1758036"/>
                  </a:cubicBezTo>
                  <a:cubicBezTo>
                    <a:pt x="1218848" y="1791579"/>
                    <a:pt x="1249749" y="1823008"/>
                    <a:pt x="1274840" y="1858664"/>
                  </a:cubicBezTo>
                  <a:cubicBezTo>
                    <a:pt x="1291479" y="1882170"/>
                    <a:pt x="1305213" y="1907525"/>
                    <a:pt x="1320268" y="1932087"/>
                  </a:cubicBezTo>
                  <a:cubicBezTo>
                    <a:pt x="1339020" y="1962460"/>
                    <a:pt x="1362526" y="1987815"/>
                    <a:pt x="1398709" y="1997323"/>
                  </a:cubicBezTo>
                  <a:cubicBezTo>
                    <a:pt x="1416141" y="2001813"/>
                    <a:pt x="1430403" y="2011321"/>
                    <a:pt x="1443873" y="2022678"/>
                  </a:cubicBezTo>
                  <a:cubicBezTo>
                    <a:pt x="1528125" y="2096102"/>
                    <a:pt x="1614226" y="2167148"/>
                    <a:pt x="1702440" y="2235554"/>
                  </a:cubicBezTo>
                  <a:cubicBezTo>
                    <a:pt x="1756055" y="2277019"/>
                    <a:pt x="1802275" y="2325616"/>
                    <a:pt x="1842156" y="2380024"/>
                  </a:cubicBezTo>
                  <a:cubicBezTo>
                    <a:pt x="1844269" y="2382665"/>
                    <a:pt x="1847438" y="2385042"/>
                    <a:pt x="1847438" y="2389004"/>
                  </a:cubicBezTo>
                  <a:cubicBezTo>
                    <a:pt x="1846646" y="2389268"/>
                    <a:pt x="1846118" y="2390060"/>
                    <a:pt x="1845589" y="2389796"/>
                  </a:cubicBezTo>
                  <a:cubicBezTo>
                    <a:pt x="1833704" y="2387683"/>
                    <a:pt x="1822876" y="2392437"/>
                    <a:pt x="1818914" y="2401681"/>
                  </a:cubicBezTo>
                  <a:cubicBezTo>
                    <a:pt x="1815216" y="2409869"/>
                    <a:pt x="1818386" y="2418584"/>
                    <a:pt x="1828950" y="2426244"/>
                  </a:cubicBezTo>
                  <a:cubicBezTo>
                    <a:pt x="1836874" y="2432054"/>
                    <a:pt x="1843477" y="2438657"/>
                    <a:pt x="1847702" y="2447637"/>
                  </a:cubicBezTo>
                  <a:cubicBezTo>
                    <a:pt x="1848759" y="2449750"/>
                    <a:pt x="1850079" y="2452655"/>
                    <a:pt x="1852192" y="2453447"/>
                  </a:cubicBezTo>
                  <a:cubicBezTo>
                    <a:pt x="1869360" y="2460843"/>
                    <a:pt x="1870944" y="2475369"/>
                    <a:pt x="1872001" y="2491480"/>
                  </a:cubicBezTo>
                  <a:cubicBezTo>
                    <a:pt x="1873057" y="2507062"/>
                    <a:pt x="1874378" y="2522909"/>
                    <a:pt x="1882301" y="2536907"/>
                  </a:cubicBezTo>
                  <a:cubicBezTo>
                    <a:pt x="1889168" y="2549321"/>
                    <a:pt x="1898148" y="2551962"/>
                    <a:pt x="1910825" y="2545887"/>
                  </a:cubicBezTo>
                  <a:cubicBezTo>
                    <a:pt x="1912410" y="2545095"/>
                    <a:pt x="1913731" y="2544038"/>
                    <a:pt x="1916372" y="2544831"/>
                  </a:cubicBezTo>
                  <a:cubicBezTo>
                    <a:pt x="1915844" y="2554075"/>
                    <a:pt x="1916108" y="2564375"/>
                    <a:pt x="1922711" y="2571770"/>
                  </a:cubicBezTo>
                  <a:cubicBezTo>
                    <a:pt x="1932747" y="2583127"/>
                    <a:pt x="1933011" y="2596069"/>
                    <a:pt x="1931690" y="2609802"/>
                  </a:cubicBezTo>
                  <a:cubicBezTo>
                    <a:pt x="1930106" y="2627234"/>
                    <a:pt x="1927200" y="2644137"/>
                    <a:pt x="1919277" y="2660248"/>
                  </a:cubicBezTo>
                  <a:cubicBezTo>
                    <a:pt x="1913995" y="2670813"/>
                    <a:pt x="1911882" y="2682434"/>
                    <a:pt x="1909241" y="2693791"/>
                  </a:cubicBezTo>
                  <a:cubicBezTo>
                    <a:pt x="1905279" y="2711222"/>
                    <a:pt x="1910297" y="2724956"/>
                    <a:pt x="1925616" y="2734464"/>
                  </a:cubicBezTo>
                  <a:cubicBezTo>
                    <a:pt x="1934331" y="2734464"/>
                    <a:pt x="1941199" y="2734464"/>
                    <a:pt x="1949914" y="2734464"/>
                  </a:cubicBezTo>
                  <a:cubicBezTo>
                    <a:pt x="1954932" y="2731823"/>
                    <a:pt x="1961535" y="2732351"/>
                    <a:pt x="1965761" y="2728654"/>
                  </a:cubicBezTo>
                  <a:cubicBezTo>
                    <a:pt x="1981872" y="2713863"/>
                    <a:pt x="2000624" y="2701450"/>
                    <a:pt x="2012773" y="2682698"/>
                  </a:cubicBezTo>
                  <a:cubicBezTo>
                    <a:pt x="2025451" y="2662889"/>
                    <a:pt x="2036543" y="2642289"/>
                    <a:pt x="2044467" y="2620103"/>
                  </a:cubicBezTo>
                  <a:cubicBezTo>
                    <a:pt x="2053975" y="2593163"/>
                    <a:pt x="2065596" y="2566752"/>
                    <a:pt x="2072199" y="2538492"/>
                  </a:cubicBezTo>
                  <a:cubicBezTo>
                    <a:pt x="2082235" y="2495177"/>
                    <a:pt x="2093856" y="2452919"/>
                    <a:pt x="2104685" y="2409604"/>
                  </a:cubicBezTo>
                  <a:cubicBezTo>
                    <a:pt x="2114457" y="2369987"/>
                    <a:pt x="2137963" y="2331691"/>
                    <a:pt x="2128455" y="2306600"/>
                  </a:cubicBezTo>
                  <a:cubicBezTo>
                    <a:pt x="2118683" y="2279397"/>
                    <a:pt x="2076689" y="2267247"/>
                    <a:pt x="2029941" y="2268832"/>
                  </a:cubicBezTo>
                  <a:close/>
                  <a:moveTo>
                    <a:pt x="65200" y="483689"/>
                  </a:moveTo>
                  <a:cubicBezTo>
                    <a:pt x="65993" y="485273"/>
                    <a:pt x="67049" y="486858"/>
                    <a:pt x="67841" y="488179"/>
                  </a:cubicBezTo>
                  <a:cubicBezTo>
                    <a:pt x="66785" y="487122"/>
                    <a:pt x="65993" y="485537"/>
                    <a:pt x="65200" y="483689"/>
                  </a:cubicBezTo>
                  <a:close/>
                  <a:moveTo>
                    <a:pt x="1847966" y="2414094"/>
                  </a:moveTo>
                  <a:cubicBezTo>
                    <a:pt x="1843741" y="2412510"/>
                    <a:pt x="1838194" y="2413302"/>
                    <a:pt x="1835817" y="2408284"/>
                  </a:cubicBezTo>
                  <a:cubicBezTo>
                    <a:pt x="1835553" y="2408020"/>
                    <a:pt x="1836874" y="2406435"/>
                    <a:pt x="1837666" y="2406435"/>
                  </a:cubicBezTo>
                  <a:cubicBezTo>
                    <a:pt x="1842948" y="2406171"/>
                    <a:pt x="1846646" y="2409076"/>
                    <a:pt x="1849815" y="2413566"/>
                  </a:cubicBezTo>
                  <a:cubicBezTo>
                    <a:pt x="1848495" y="2413830"/>
                    <a:pt x="1848231" y="2414094"/>
                    <a:pt x="1847966" y="2414094"/>
                  </a:cubicBezTo>
                  <a:close/>
                  <a:moveTo>
                    <a:pt x="1891017" y="2500724"/>
                  </a:moveTo>
                  <a:cubicBezTo>
                    <a:pt x="1897092" y="2508647"/>
                    <a:pt x="1901582" y="2517363"/>
                    <a:pt x="1901846" y="2530833"/>
                  </a:cubicBezTo>
                  <a:cubicBezTo>
                    <a:pt x="1892338" y="2520796"/>
                    <a:pt x="1892602" y="2510232"/>
                    <a:pt x="1891017" y="2500724"/>
                  </a:cubicBezTo>
                  <a:close/>
                </a:path>
              </a:pathLst>
            </a:custGeom>
            <a:grpFill/>
            <a:ln w="26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32">
              <a:extLst>
                <a:ext uri="{FF2B5EF4-FFF2-40B4-BE49-F238E27FC236}">
                  <a16:creationId xmlns:a16="http://schemas.microsoft.com/office/drawing/2014/main" id="{997F8231-64C3-4FD1-B542-A3550BF32360}"/>
                </a:ext>
              </a:extLst>
            </p:cNvPr>
            <p:cNvSpPr/>
            <p:nvPr/>
          </p:nvSpPr>
          <p:spPr>
            <a:xfrm rot="460064" flipH="1">
              <a:off x="2087327" y="1168159"/>
              <a:ext cx="4013443" cy="4499377"/>
            </a:xfrm>
            <a:custGeom>
              <a:avLst/>
              <a:gdLst>
                <a:gd name="connsiteX0" fmla="*/ 3002233 w 3017885"/>
                <a:gd name="connsiteY0" fmla="*/ 604118 h 3383280"/>
                <a:gd name="connsiteX1" fmla="*/ 2957573 w 3017885"/>
                <a:gd name="connsiteY1" fmla="*/ 595321 h 3383280"/>
                <a:gd name="connsiteX2" fmla="*/ 2930507 w 3017885"/>
                <a:gd name="connsiteY2" fmla="*/ 593291 h 3383280"/>
                <a:gd name="connsiteX3" fmla="*/ 2852692 w 3017885"/>
                <a:gd name="connsiteY3" fmla="*/ 682610 h 3383280"/>
                <a:gd name="connsiteX4" fmla="*/ 2849308 w 3017885"/>
                <a:gd name="connsiteY4" fmla="*/ 734036 h 3383280"/>
                <a:gd name="connsiteX5" fmla="*/ 2806002 w 3017885"/>
                <a:gd name="connsiteY5" fmla="*/ 671107 h 3383280"/>
                <a:gd name="connsiteX6" fmla="*/ 2851338 w 3017885"/>
                <a:gd name="connsiteY6" fmla="*/ 815234 h 3383280"/>
                <a:gd name="connsiteX7" fmla="*/ 2824272 w 3017885"/>
                <a:gd name="connsiteY7" fmla="*/ 947182 h 3383280"/>
                <a:gd name="connsiteX8" fmla="*/ 2705857 w 3017885"/>
                <a:gd name="connsiteY8" fmla="*/ 1185365 h 3383280"/>
                <a:gd name="connsiteX9" fmla="*/ 2705857 w 3017885"/>
                <a:gd name="connsiteY9" fmla="*/ 1185365 h 3383280"/>
                <a:gd name="connsiteX10" fmla="*/ 2705857 w 3017885"/>
                <a:gd name="connsiteY10" fmla="*/ 1185365 h 3383280"/>
                <a:gd name="connsiteX11" fmla="*/ 2668641 w 3017885"/>
                <a:gd name="connsiteY11" fmla="*/ 1163035 h 3383280"/>
                <a:gd name="connsiteX12" fmla="*/ 2389182 w 3017885"/>
                <a:gd name="connsiteY12" fmla="*/ 878840 h 3383280"/>
                <a:gd name="connsiteX13" fmla="*/ 2363470 w 3017885"/>
                <a:gd name="connsiteY13" fmla="*/ 845007 h 3383280"/>
                <a:gd name="connsiteX14" fmla="*/ 2327607 w 3017885"/>
                <a:gd name="connsiteY14" fmla="*/ 706293 h 3383280"/>
                <a:gd name="connsiteX15" fmla="*/ 2380386 w 3017885"/>
                <a:gd name="connsiteY15" fmla="*/ 775988 h 3383280"/>
                <a:gd name="connsiteX16" fmla="*/ 2415572 w 3017885"/>
                <a:gd name="connsiteY16" fmla="*/ 784785 h 3383280"/>
                <a:gd name="connsiteX17" fmla="*/ 2477824 w 3017885"/>
                <a:gd name="connsiteY17" fmla="*/ 738772 h 3383280"/>
                <a:gd name="connsiteX18" fmla="*/ 2477824 w 3017885"/>
                <a:gd name="connsiteY18" fmla="*/ 725916 h 3383280"/>
                <a:gd name="connsiteX19" fmla="*/ 2488651 w 3017885"/>
                <a:gd name="connsiteY19" fmla="*/ 726592 h 3383280"/>
                <a:gd name="connsiteX20" fmla="*/ 2495417 w 3017885"/>
                <a:gd name="connsiteY20" fmla="*/ 723886 h 3383280"/>
                <a:gd name="connsiteX21" fmla="*/ 2518424 w 3017885"/>
                <a:gd name="connsiteY21" fmla="*/ 708999 h 3383280"/>
                <a:gd name="connsiteX22" fmla="*/ 2533987 w 3017885"/>
                <a:gd name="connsiteY22" fmla="*/ 697496 h 3383280"/>
                <a:gd name="connsiteX23" fmla="*/ 2542783 w 3017885"/>
                <a:gd name="connsiteY23" fmla="*/ 655543 h 3383280"/>
                <a:gd name="connsiteX24" fmla="*/ 2561730 w 3017885"/>
                <a:gd name="connsiteY24" fmla="*/ 639304 h 3383280"/>
                <a:gd name="connsiteX25" fmla="*/ 2617892 w 3017885"/>
                <a:gd name="connsiteY25" fmla="*/ 590584 h 3383280"/>
                <a:gd name="connsiteX26" fmla="*/ 2642252 w 3017885"/>
                <a:gd name="connsiteY26" fmla="*/ 552015 h 3383280"/>
                <a:gd name="connsiteX27" fmla="*/ 2642928 w 3017885"/>
                <a:gd name="connsiteY27" fmla="*/ 445780 h 3383280"/>
                <a:gd name="connsiteX28" fmla="*/ 2642928 w 3017885"/>
                <a:gd name="connsiteY28" fmla="*/ 445780 h 3383280"/>
                <a:gd name="connsiteX29" fmla="*/ 2575263 w 3017885"/>
                <a:gd name="connsiteY29" fmla="*/ 341575 h 3383280"/>
                <a:gd name="connsiteX30" fmla="*/ 2575263 w 3017885"/>
                <a:gd name="connsiteY30" fmla="*/ 341575 h 3383280"/>
                <a:gd name="connsiteX31" fmla="*/ 2548873 w 3017885"/>
                <a:gd name="connsiteY31" fmla="*/ 316539 h 3383280"/>
                <a:gd name="connsiteX32" fmla="*/ 2525867 w 3017885"/>
                <a:gd name="connsiteY32" fmla="*/ 307066 h 3383280"/>
                <a:gd name="connsiteX33" fmla="*/ 2330990 w 3017885"/>
                <a:gd name="connsiteY33" fmla="*/ 236017 h 3383280"/>
                <a:gd name="connsiteX34" fmla="*/ 2171299 w 3017885"/>
                <a:gd name="connsiteY34" fmla="*/ 257670 h 3383280"/>
                <a:gd name="connsiteX35" fmla="*/ 2012285 w 3017885"/>
                <a:gd name="connsiteY35" fmla="*/ 332778 h 3383280"/>
                <a:gd name="connsiteX36" fmla="*/ 1904697 w 3017885"/>
                <a:gd name="connsiteY36" fmla="*/ 313155 h 3383280"/>
                <a:gd name="connsiteX37" fmla="*/ 1904697 w 3017885"/>
                <a:gd name="connsiteY37" fmla="*/ 313155 h 3383280"/>
                <a:gd name="connsiteX38" fmla="*/ 1782222 w 3017885"/>
                <a:gd name="connsiteY38" fmla="*/ 250903 h 3383280"/>
                <a:gd name="connsiteX39" fmla="*/ 1762599 w 3017885"/>
                <a:gd name="connsiteY39" fmla="*/ 208274 h 3383280"/>
                <a:gd name="connsiteX40" fmla="*/ 1639448 w 3017885"/>
                <a:gd name="connsiteY40" fmla="*/ 164291 h 3383280"/>
                <a:gd name="connsiteX41" fmla="*/ 1705083 w 3017885"/>
                <a:gd name="connsiteY41" fmla="*/ 234663 h 3383280"/>
                <a:gd name="connsiteX42" fmla="*/ 1731473 w 3017885"/>
                <a:gd name="connsiteY42" fmla="*/ 295562 h 3383280"/>
                <a:gd name="connsiteX43" fmla="*/ 1797108 w 3017885"/>
                <a:gd name="connsiteY43" fmla="*/ 376761 h 3383280"/>
                <a:gd name="connsiteX44" fmla="*/ 2019051 w 3017885"/>
                <a:gd name="connsiteY44" fmla="*/ 523596 h 3383280"/>
                <a:gd name="connsiteX45" fmla="*/ 1754479 w 3017885"/>
                <a:gd name="connsiteY45" fmla="*/ 395031 h 3383280"/>
                <a:gd name="connsiteX46" fmla="*/ 1493966 w 3017885"/>
                <a:gd name="connsiteY46" fmla="*/ 286089 h 3383280"/>
                <a:gd name="connsiteX47" fmla="*/ 1044667 w 3017885"/>
                <a:gd name="connsiteY47" fmla="*/ 152788 h 3383280"/>
                <a:gd name="connsiteX48" fmla="*/ 872796 w 3017885"/>
                <a:gd name="connsiteY48" fmla="*/ 116249 h 3383280"/>
                <a:gd name="connsiteX49" fmla="*/ 872796 w 3017885"/>
                <a:gd name="connsiteY49" fmla="*/ 116249 h 3383280"/>
                <a:gd name="connsiteX50" fmla="*/ 872796 w 3017885"/>
                <a:gd name="connsiteY50" fmla="*/ 116249 h 3383280"/>
                <a:gd name="connsiteX51" fmla="*/ 861970 w 3017885"/>
                <a:gd name="connsiteY51" fmla="*/ 102715 h 3383280"/>
                <a:gd name="connsiteX52" fmla="*/ 677243 w 3017885"/>
                <a:gd name="connsiteY52" fmla="*/ 38433 h 3383280"/>
                <a:gd name="connsiteX53" fmla="*/ 619727 w 3017885"/>
                <a:gd name="connsiteY53" fmla="*/ 9337 h 3383280"/>
                <a:gd name="connsiteX54" fmla="*/ 571008 w 3017885"/>
                <a:gd name="connsiteY54" fmla="*/ 24900 h 3383280"/>
                <a:gd name="connsiteX55" fmla="*/ 571008 w 3017885"/>
                <a:gd name="connsiteY55" fmla="*/ 24900 h 3383280"/>
                <a:gd name="connsiteX56" fmla="*/ 559505 w 3017885"/>
                <a:gd name="connsiteY56" fmla="*/ 35727 h 3383280"/>
                <a:gd name="connsiteX57" fmla="*/ 559505 w 3017885"/>
                <a:gd name="connsiteY57" fmla="*/ 35727 h 3383280"/>
                <a:gd name="connsiteX58" fmla="*/ 493192 w 3017885"/>
                <a:gd name="connsiteY58" fmla="*/ 104069 h 3383280"/>
                <a:gd name="connsiteX59" fmla="*/ 493192 w 3017885"/>
                <a:gd name="connsiteY59" fmla="*/ 104069 h 3383280"/>
                <a:gd name="connsiteX60" fmla="*/ 485072 w 3017885"/>
                <a:gd name="connsiteY60" fmla="*/ 139255 h 3383280"/>
                <a:gd name="connsiteX61" fmla="*/ 547325 w 3017885"/>
                <a:gd name="connsiteY61" fmla="*/ 169704 h 3383280"/>
                <a:gd name="connsiteX62" fmla="*/ 612960 w 3017885"/>
                <a:gd name="connsiteY62" fmla="*/ 192034 h 3383280"/>
                <a:gd name="connsiteX63" fmla="*/ 610254 w 3017885"/>
                <a:gd name="connsiteY63" fmla="*/ 220454 h 3383280"/>
                <a:gd name="connsiteX64" fmla="*/ 586571 w 3017885"/>
                <a:gd name="connsiteY64" fmla="*/ 244813 h 3383280"/>
                <a:gd name="connsiteX65" fmla="*/ 612960 w 3017885"/>
                <a:gd name="connsiteY65" fmla="*/ 254286 h 3383280"/>
                <a:gd name="connsiteX66" fmla="*/ 732052 w 3017885"/>
                <a:gd name="connsiteY66" fmla="*/ 236693 h 3383280"/>
                <a:gd name="connsiteX67" fmla="*/ 1008127 w 3017885"/>
                <a:gd name="connsiteY67" fmla="*/ 273909 h 3383280"/>
                <a:gd name="connsiteX68" fmla="*/ 1008127 w 3017885"/>
                <a:gd name="connsiteY68" fmla="*/ 273909 h 3383280"/>
                <a:gd name="connsiteX69" fmla="*/ 1313299 w 3017885"/>
                <a:gd name="connsiteY69" fmla="*/ 379468 h 3383280"/>
                <a:gd name="connsiteX70" fmla="*/ 1410738 w 3017885"/>
                <a:gd name="connsiteY70" fmla="*/ 421420 h 3383280"/>
                <a:gd name="connsiteX71" fmla="*/ 1777485 w 3017885"/>
                <a:gd name="connsiteY71" fmla="*/ 609531 h 3383280"/>
                <a:gd name="connsiteX72" fmla="*/ 1704407 w 3017885"/>
                <a:gd name="connsiteY72" fmla="*/ 711029 h 3383280"/>
                <a:gd name="connsiteX73" fmla="*/ 1612381 w 3017885"/>
                <a:gd name="connsiteY73" fmla="*/ 831474 h 3383280"/>
                <a:gd name="connsiteX74" fmla="*/ 1571105 w 3017885"/>
                <a:gd name="connsiteY74" fmla="*/ 891020 h 3383280"/>
                <a:gd name="connsiteX75" fmla="*/ 1439834 w 3017885"/>
                <a:gd name="connsiteY75" fmla="*/ 1104843 h 3383280"/>
                <a:gd name="connsiteX76" fmla="*/ 1439834 w 3017885"/>
                <a:gd name="connsiteY76" fmla="*/ 1104843 h 3383280"/>
                <a:gd name="connsiteX77" fmla="*/ 1439834 w 3017885"/>
                <a:gd name="connsiteY77" fmla="*/ 1104843 h 3383280"/>
                <a:gd name="connsiteX78" fmla="*/ 1388408 w 3017885"/>
                <a:gd name="connsiteY78" fmla="*/ 1175215 h 3383280"/>
                <a:gd name="connsiteX79" fmla="*/ 1388408 w 3017885"/>
                <a:gd name="connsiteY79" fmla="*/ 1175215 h 3383280"/>
                <a:gd name="connsiteX80" fmla="*/ 1388408 w 3017885"/>
                <a:gd name="connsiteY80" fmla="*/ 1175215 h 3383280"/>
                <a:gd name="connsiteX81" fmla="*/ 1390438 w 3017885"/>
                <a:gd name="connsiteY81" fmla="*/ 1183335 h 3383280"/>
                <a:gd name="connsiteX82" fmla="*/ 1374875 w 3017885"/>
                <a:gd name="connsiteY82" fmla="*/ 1200252 h 3383280"/>
                <a:gd name="connsiteX83" fmla="*/ 1324126 w 3017885"/>
                <a:gd name="connsiteY83" fmla="*/ 1236791 h 3383280"/>
                <a:gd name="connsiteX84" fmla="*/ 1203681 w 3017885"/>
                <a:gd name="connsiteY84" fmla="*/ 1327463 h 3383280"/>
                <a:gd name="connsiteX85" fmla="*/ 1085266 w 3017885"/>
                <a:gd name="connsiteY85" fmla="*/ 1497304 h 3383280"/>
                <a:gd name="connsiteX86" fmla="*/ 1005421 w 3017885"/>
                <a:gd name="connsiteY86" fmla="*/ 1774056 h 3383280"/>
                <a:gd name="connsiteX87" fmla="*/ 1005421 w 3017885"/>
                <a:gd name="connsiteY87" fmla="*/ 1774056 h 3383280"/>
                <a:gd name="connsiteX88" fmla="*/ 1005421 w 3017885"/>
                <a:gd name="connsiteY88" fmla="*/ 1774056 h 3383280"/>
                <a:gd name="connsiteX89" fmla="*/ 952642 w 3017885"/>
                <a:gd name="connsiteY89" fmla="*/ 1830218 h 3383280"/>
                <a:gd name="connsiteX90" fmla="*/ 794981 w 3017885"/>
                <a:gd name="connsiteY90" fmla="*/ 2026448 h 3383280"/>
                <a:gd name="connsiteX91" fmla="*/ 734759 w 3017885"/>
                <a:gd name="connsiteY91" fmla="*/ 2065695 h 3383280"/>
                <a:gd name="connsiteX92" fmla="*/ 650853 w 3017885"/>
                <a:gd name="connsiteY92" fmla="*/ 2144187 h 3383280"/>
                <a:gd name="connsiteX93" fmla="*/ 610930 w 3017885"/>
                <a:gd name="connsiteY93" fmla="*/ 2171930 h 3383280"/>
                <a:gd name="connsiteX94" fmla="*/ 566271 w 3017885"/>
                <a:gd name="connsiteY94" fmla="*/ 2206439 h 3383280"/>
                <a:gd name="connsiteX95" fmla="*/ 430263 w 3017885"/>
                <a:gd name="connsiteY95" fmla="*/ 2381693 h 3383280"/>
                <a:gd name="connsiteX96" fmla="*/ 333502 w 3017885"/>
                <a:gd name="connsiteY96" fmla="*/ 2566420 h 3383280"/>
                <a:gd name="connsiteX97" fmla="*/ 174487 w 3017885"/>
                <a:gd name="connsiteY97" fmla="*/ 2816106 h 3383280"/>
                <a:gd name="connsiteX98" fmla="*/ 128475 w 3017885"/>
                <a:gd name="connsiteY98" fmla="*/ 2819489 h 3383280"/>
                <a:gd name="connsiteX99" fmla="*/ 29006 w 3017885"/>
                <a:gd name="connsiteY99" fmla="*/ 2834376 h 3383280"/>
                <a:gd name="connsiteX100" fmla="*/ 17503 w 3017885"/>
                <a:gd name="connsiteY100" fmla="*/ 2836406 h 3383280"/>
                <a:gd name="connsiteX101" fmla="*/ 1940 w 3017885"/>
                <a:gd name="connsiteY101" fmla="*/ 2841142 h 3383280"/>
                <a:gd name="connsiteX102" fmla="*/ 31713 w 3017885"/>
                <a:gd name="connsiteY102" fmla="*/ 3159171 h 3383280"/>
                <a:gd name="connsiteX103" fmla="*/ 60809 w 3017885"/>
                <a:gd name="connsiteY103" fmla="*/ 3276909 h 3383280"/>
                <a:gd name="connsiteX104" fmla="*/ 60809 w 3017885"/>
                <a:gd name="connsiteY104" fmla="*/ 3276909 h 3383280"/>
                <a:gd name="connsiteX105" fmla="*/ 123738 w 3017885"/>
                <a:gd name="connsiteY105" fmla="*/ 3372317 h 3383280"/>
                <a:gd name="connsiteX106" fmla="*/ 189374 w 3017885"/>
                <a:gd name="connsiteY106" fmla="*/ 3368934 h 3383280"/>
                <a:gd name="connsiteX107" fmla="*/ 189374 w 3017885"/>
                <a:gd name="connsiteY107" fmla="*/ 3368934 h 3383280"/>
                <a:gd name="connsiteX108" fmla="*/ 189374 w 3017885"/>
                <a:gd name="connsiteY108" fmla="*/ 3368934 h 3383280"/>
                <a:gd name="connsiteX109" fmla="*/ 189374 w 3017885"/>
                <a:gd name="connsiteY109" fmla="*/ 3368934 h 3383280"/>
                <a:gd name="connsiteX110" fmla="*/ 189374 w 3017885"/>
                <a:gd name="connsiteY110" fmla="*/ 3368934 h 3383280"/>
                <a:gd name="connsiteX111" fmla="*/ 229297 w 3017885"/>
                <a:gd name="connsiteY111" fmla="*/ 3186237 h 3383280"/>
                <a:gd name="connsiteX112" fmla="*/ 242830 w 3017885"/>
                <a:gd name="connsiteY112" fmla="*/ 3132781 h 3383280"/>
                <a:gd name="connsiteX113" fmla="*/ 374778 w 3017885"/>
                <a:gd name="connsiteY113" fmla="*/ 2987977 h 3383280"/>
                <a:gd name="connsiteX114" fmla="*/ 374778 w 3017885"/>
                <a:gd name="connsiteY114" fmla="*/ 2987977 h 3383280"/>
                <a:gd name="connsiteX115" fmla="*/ 388311 w 3017885"/>
                <a:gd name="connsiteY115" fmla="*/ 2990683 h 3383280"/>
                <a:gd name="connsiteX116" fmla="*/ 367334 w 3017885"/>
                <a:gd name="connsiteY116" fmla="*/ 2945348 h 3383280"/>
                <a:gd name="connsiteX117" fmla="*/ 346358 w 3017885"/>
                <a:gd name="connsiteY117" fmla="*/ 2874975 h 3383280"/>
                <a:gd name="connsiteX118" fmla="*/ 439060 w 3017885"/>
                <a:gd name="connsiteY118" fmla="*/ 2734231 h 3383280"/>
                <a:gd name="connsiteX119" fmla="*/ 439060 w 3017885"/>
                <a:gd name="connsiteY119" fmla="*/ 2734231 h 3383280"/>
                <a:gd name="connsiteX120" fmla="*/ 558828 w 3017885"/>
                <a:gd name="connsiteY120" fmla="*/ 2578600 h 3383280"/>
                <a:gd name="connsiteX121" fmla="*/ 808514 w 3017885"/>
                <a:gd name="connsiteY121" fmla="*/ 2329591 h 3383280"/>
                <a:gd name="connsiteX122" fmla="*/ 953995 w 3017885"/>
                <a:gd name="connsiteY122" fmla="*/ 2247715 h 3383280"/>
                <a:gd name="connsiteX123" fmla="*/ 1151579 w 3017885"/>
                <a:gd name="connsiteY123" fmla="*/ 2091407 h 3383280"/>
                <a:gd name="connsiteX124" fmla="*/ 1151579 w 3017885"/>
                <a:gd name="connsiteY124" fmla="*/ 2091407 h 3383280"/>
                <a:gd name="connsiteX125" fmla="*/ 1151579 w 3017885"/>
                <a:gd name="connsiteY125" fmla="*/ 2091407 h 3383280"/>
                <a:gd name="connsiteX126" fmla="*/ 1443894 w 3017885"/>
                <a:gd name="connsiteY126" fmla="*/ 1784206 h 3383280"/>
                <a:gd name="connsiteX127" fmla="*/ 1519003 w 3017885"/>
                <a:gd name="connsiteY127" fmla="*/ 1746990 h 3383280"/>
                <a:gd name="connsiteX128" fmla="*/ 1916877 w 3017885"/>
                <a:gd name="connsiteY128" fmla="*/ 1736840 h 3383280"/>
                <a:gd name="connsiteX129" fmla="*/ 1916877 w 3017885"/>
                <a:gd name="connsiteY129" fmla="*/ 1736840 h 3383280"/>
                <a:gd name="connsiteX130" fmla="*/ 1916877 w 3017885"/>
                <a:gd name="connsiteY130" fmla="*/ 1736840 h 3383280"/>
                <a:gd name="connsiteX131" fmla="*/ 1916877 w 3017885"/>
                <a:gd name="connsiteY131" fmla="*/ 1736840 h 3383280"/>
                <a:gd name="connsiteX132" fmla="*/ 1916877 w 3017885"/>
                <a:gd name="connsiteY132" fmla="*/ 1736840 h 3383280"/>
                <a:gd name="connsiteX133" fmla="*/ 1916877 w 3017885"/>
                <a:gd name="connsiteY133" fmla="*/ 1736840 h 3383280"/>
                <a:gd name="connsiteX134" fmla="*/ 2014992 w 3017885"/>
                <a:gd name="connsiteY134" fmla="*/ 1736840 h 3383280"/>
                <a:gd name="connsiteX135" fmla="*/ 2033938 w 3017885"/>
                <a:gd name="connsiteY135" fmla="*/ 1772702 h 3383280"/>
                <a:gd name="connsiteX136" fmla="*/ 1876277 w 3017885"/>
                <a:gd name="connsiteY136" fmla="*/ 2129300 h 3383280"/>
                <a:gd name="connsiteX137" fmla="*/ 1803875 w 3017885"/>
                <a:gd name="connsiteY137" fmla="*/ 2301171 h 3383280"/>
                <a:gd name="connsiteX138" fmla="*/ 1803875 w 3017885"/>
                <a:gd name="connsiteY138" fmla="*/ 2301171 h 3383280"/>
                <a:gd name="connsiteX139" fmla="*/ 1635388 w 3017885"/>
                <a:gd name="connsiteY139" fmla="*/ 2355980 h 3383280"/>
                <a:gd name="connsiteX140" fmla="*/ 1635388 w 3017885"/>
                <a:gd name="connsiteY140" fmla="*/ 2355980 h 3383280"/>
                <a:gd name="connsiteX141" fmla="*/ 1635388 w 3017885"/>
                <a:gd name="connsiteY141" fmla="*/ 2355980 h 3383280"/>
                <a:gd name="connsiteX142" fmla="*/ 1598172 w 3017885"/>
                <a:gd name="connsiteY142" fmla="*/ 2383046 h 3383280"/>
                <a:gd name="connsiteX143" fmla="*/ 1651627 w 3017885"/>
                <a:gd name="connsiteY143" fmla="*/ 2462892 h 3383280"/>
                <a:gd name="connsiteX144" fmla="*/ 1656364 w 3017885"/>
                <a:gd name="connsiteY144" fmla="*/ 2458832 h 3383280"/>
                <a:gd name="connsiteX145" fmla="*/ 1657041 w 3017885"/>
                <a:gd name="connsiteY145" fmla="*/ 2458832 h 3383280"/>
                <a:gd name="connsiteX146" fmla="*/ 1651627 w 3017885"/>
                <a:gd name="connsiteY146" fmla="*/ 2462215 h 3383280"/>
                <a:gd name="connsiteX147" fmla="*/ 1718616 w 3017885"/>
                <a:gd name="connsiteY147" fmla="*/ 2561683 h 3383280"/>
                <a:gd name="connsiteX148" fmla="*/ 1718616 w 3017885"/>
                <a:gd name="connsiteY148" fmla="*/ 2561683 h 3383280"/>
                <a:gd name="connsiteX149" fmla="*/ 1795078 w 3017885"/>
                <a:gd name="connsiteY149" fmla="*/ 2660475 h 3383280"/>
                <a:gd name="connsiteX150" fmla="*/ 1956799 w 3017885"/>
                <a:gd name="connsiteY150" fmla="*/ 2828286 h 3383280"/>
                <a:gd name="connsiteX151" fmla="*/ 1956799 w 3017885"/>
                <a:gd name="connsiteY151" fmla="*/ 2828286 h 3383280"/>
                <a:gd name="connsiteX152" fmla="*/ 1956799 w 3017885"/>
                <a:gd name="connsiteY152" fmla="*/ 2828286 h 3383280"/>
                <a:gd name="connsiteX153" fmla="*/ 1981835 w 3017885"/>
                <a:gd name="connsiteY153" fmla="*/ 2828286 h 3383280"/>
                <a:gd name="connsiteX154" fmla="*/ 1942589 w 3017885"/>
                <a:gd name="connsiteY154" fmla="*/ 2642882 h 3383280"/>
                <a:gd name="connsiteX155" fmla="*/ 1930410 w 3017885"/>
                <a:gd name="connsiteY155" fmla="*/ 2555594 h 3383280"/>
                <a:gd name="connsiteX156" fmla="*/ 1930410 w 3017885"/>
                <a:gd name="connsiteY156" fmla="*/ 2555594 h 3383280"/>
                <a:gd name="connsiteX157" fmla="*/ 2006872 w 3017885"/>
                <a:gd name="connsiteY157" fmla="*/ 2380340 h 3383280"/>
                <a:gd name="connsiteX158" fmla="*/ 2006872 w 3017885"/>
                <a:gd name="connsiteY158" fmla="*/ 2380340 h 3383280"/>
                <a:gd name="connsiteX159" fmla="*/ 2006872 w 3017885"/>
                <a:gd name="connsiteY159" fmla="*/ 2380340 h 3383280"/>
                <a:gd name="connsiteX160" fmla="*/ 2004165 w 3017885"/>
                <a:gd name="connsiteY160" fmla="*/ 2344477 h 3383280"/>
                <a:gd name="connsiteX161" fmla="*/ 1985219 w 3017885"/>
                <a:gd name="connsiteY161" fmla="*/ 2277488 h 3383280"/>
                <a:gd name="connsiteX162" fmla="*/ 2006872 w 3017885"/>
                <a:gd name="connsiteY162" fmla="*/ 2218619 h 3383280"/>
                <a:gd name="connsiteX163" fmla="*/ 2006872 w 3017885"/>
                <a:gd name="connsiteY163" fmla="*/ 2218619 h 3383280"/>
                <a:gd name="connsiteX164" fmla="*/ 2006872 w 3017885"/>
                <a:gd name="connsiteY164" fmla="*/ 2218619 h 3383280"/>
                <a:gd name="connsiteX165" fmla="*/ 2270091 w 3017885"/>
                <a:gd name="connsiteY165" fmla="*/ 1875554 h 3383280"/>
                <a:gd name="connsiteX166" fmla="*/ 2349936 w 3017885"/>
                <a:gd name="connsiteY166" fmla="*/ 1759169 h 3383280"/>
                <a:gd name="connsiteX167" fmla="*/ 2274151 w 3017885"/>
                <a:gd name="connsiteY167" fmla="*/ 1507453 h 3383280"/>
                <a:gd name="connsiteX168" fmla="*/ 2274151 w 3017885"/>
                <a:gd name="connsiteY168" fmla="*/ 1507453 h 3383280"/>
                <a:gd name="connsiteX169" fmla="*/ 2274151 w 3017885"/>
                <a:gd name="connsiteY169" fmla="*/ 1507453 h 3383280"/>
                <a:gd name="connsiteX170" fmla="*/ 1945296 w 3017885"/>
                <a:gd name="connsiteY170" fmla="*/ 1388362 h 3383280"/>
                <a:gd name="connsiteX171" fmla="*/ 1732149 w 3017885"/>
                <a:gd name="connsiteY171" fmla="*/ 1349792 h 3383280"/>
                <a:gd name="connsiteX172" fmla="*/ 1784252 w 3017885"/>
                <a:gd name="connsiteY172" fmla="*/ 1299720 h 3383280"/>
                <a:gd name="connsiteX173" fmla="*/ 1879660 w 3017885"/>
                <a:gd name="connsiteY173" fmla="*/ 1227318 h 3383280"/>
                <a:gd name="connsiteX174" fmla="*/ 1879660 w 3017885"/>
                <a:gd name="connsiteY174" fmla="*/ 1227318 h 3383280"/>
                <a:gd name="connsiteX175" fmla="*/ 1914170 w 3017885"/>
                <a:gd name="connsiteY175" fmla="*/ 1197545 h 3383280"/>
                <a:gd name="connsiteX176" fmla="*/ 1914170 w 3017885"/>
                <a:gd name="connsiteY176" fmla="*/ 1197545 h 3383280"/>
                <a:gd name="connsiteX177" fmla="*/ 2063711 w 3017885"/>
                <a:gd name="connsiteY177" fmla="*/ 1167095 h 3383280"/>
                <a:gd name="connsiteX178" fmla="*/ 2063711 w 3017885"/>
                <a:gd name="connsiteY178" fmla="*/ 1167095 h 3383280"/>
                <a:gd name="connsiteX179" fmla="*/ 2063711 w 3017885"/>
                <a:gd name="connsiteY179" fmla="*/ 1167095 h 3383280"/>
                <a:gd name="connsiteX180" fmla="*/ 2155736 w 3017885"/>
                <a:gd name="connsiteY180" fmla="*/ 1083867 h 3383280"/>
                <a:gd name="connsiteX181" fmla="*/ 2230845 w 3017885"/>
                <a:gd name="connsiteY181" fmla="*/ 1037854 h 3383280"/>
                <a:gd name="connsiteX182" fmla="*/ 2364146 w 3017885"/>
                <a:gd name="connsiteY182" fmla="*/ 1141383 h 3383280"/>
                <a:gd name="connsiteX183" fmla="*/ 2697738 w 3017885"/>
                <a:gd name="connsiteY183" fmla="*/ 1371446 h 3383280"/>
                <a:gd name="connsiteX184" fmla="*/ 2697738 w 3017885"/>
                <a:gd name="connsiteY184" fmla="*/ 1371446 h 3383280"/>
                <a:gd name="connsiteX185" fmla="*/ 2697738 w 3017885"/>
                <a:gd name="connsiteY185" fmla="*/ 1371446 h 3383280"/>
                <a:gd name="connsiteX186" fmla="*/ 2827655 w 3017885"/>
                <a:gd name="connsiteY186" fmla="*/ 1326786 h 3383280"/>
                <a:gd name="connsiteX187" fmla="*/ 2931184 w 3017885"/>
                <a:gd name="connsiteY187" fmla="*/ 997255 h 3383280"/>
                <a:gd name="connsiteX188" fmla="*/ 2931184 w 3017885"/>
                <a:gd name="connsiteY188" fmla="*/ 997255 h 3383280"/>
                <a:gd name="connsiteX189" fmla="*/ 2931184 w 3017885"/>
                <a:gd name="connsiteY189" fmla="*/ 997255 h 3383280"/>
                <a:gd name="connsiteX190" fmla="*/ 2969753 w 3017885"/>
                <a:gd name="connsiteY190" fmla="*/ 824031 h 3383280"/>
                <a:gd name="connsiteX191" fmla="*/ 3015766 w 3017885"/>
                <a:gd name="connsiteY191" fmla="*/ 692083 h 3383280"/>
                <a:gd name="connsiteX192" fmla="*/ 3023209 w 3017885"/>
                <a:gd name="connsiteY192" fmla="*/ 632537 h 3383280"/>
                <a:gd name="connsiteX193" fmla="*/ 3002233 w 3017885"/>
                <a:gd name="connsiteY193" fmla="*/ 604118 h 3383280"/>
                <a:gd name="connsiteX194" fmla="*/ 1985219 w 3017885"/>
                <a:gd name="connsiteY194" fmla="*/ 1663084 h 3383280"/>
                <a:gd name="connsiteX195" fmla="*/ 1985219 w 3017885"/>
                <a:gd name="connsiteY195" fmla="*/ 1663084 h 3383280"/>
                <a:gd name="connsiteX196" fmla="*/ 1985219 w 3017885"/>
                <a:gd name="connsiteY196" fmla="*/ 1663084 h 3383280"/>
                <a:gd name="connsiteX197" fmla="*/ 1985219 w 3017885"/>
                <a:gd name="connsiteY197" fmla="*/ 1663084 h 3383280"/>
                <a:gd name="connsiteX198" fmla="*/ 1985219 w 3017885"/>
                <a:gd name="connsiteY198" fmla="*/ 1663084 h 3383280"/>
                <a:gd name="connsiteX199" fmla="*/ 2294451 w 3017885"/>
                <a:gd name="connsiteY199" fmla="*/ 413977 h 3383280"/>
                <a:gd name="connsiteX200" fmla="*/ 2366853 w 3017885"/>
                <a:gd name="connsiteY200" fmla="*/ 330749 h 3383280"/>
                <a:gd name="connsiteX201" fmla="*/ 2432488 w 3017885"/>
                <a:gd name="connsiteY201" fmla="*/ 325335 h 3383280"/>
                <a:gd name="connsiteX202" fmla="*/ 2387152 w 3017885"/>
                <a:gd name="connsiteY202" fmla="*/ 349695 h 3383280"/>
                <a:gd name="connsiteX203" fmla="*/ 2294451 w 3017885"/>
                <a:gd name="connsiteY203" fmla="*/ 413977 h 338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3017885" h="3383280">
                  <a:moveTo>
                    <a:pt x="3002233" y="604118"/>
                  </a:moveTo>
                  <a:cubicBezTo>
                    <a:pt x="2989376" y="604794"/>
                    <a:pt x="2970430" y="594644"/>
                    <a:pt x="2957573" y="595321"/>
                  </a:cubicBezTo>
                  <a:cubicBezTo>
                    <a:pt x="2957573" y="595321"/>
                    <a:pt x="2930507" y="593291"/>
                    <a:pt x="2930507" y="593291"/>
                  </a:cubicBezTo>
                  <a:cubicBezTo>
                    <a:pt x="2880435" y="577728"/>
                    <a:pt x="2856752" y="665017"/>
                    <a:pt x="2852692" y="682610"/>
                  </a:cubicBezTo>
                  <a:cubicBezTo>
                    <a:pt x="2852692" y="682610"/>
                    <a:pt x="2852692" y="726592"/>
                    <a:pt x="2849308" y="734036"/>
                  </a:cubicBezTo>
                  <a:cubicBezTo>
                    <a:pt x="2826979" y="719149"/>
                    <a:pt x="2844572" y="681256"/>
                    <a:pt x="2806002" y="671107"/>
                  </a:cubicBezTo>
                  <a:cubicBezTo>
                    <a:pt x="2800589" y="731329"/>
                    <a:pt x="2806002" y="776665"/>
                    <a:pt x="2851338" y="815234"/>
                  </a:cubicBezTo>
                  <a:cubicBezTo>
                    <a:pt x="2872991" y="836211"/>
                    <a:pt x="2831715" y="925529"/>
                    <a:pt x="2824272" y="947182"/>
                  </a:cubicBezTo>
                  <a:cubicBezTo>
                    <a:pt x="2793823" y="1037177"/>
                    <a:pt x="2762697" y="1102813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705857" y="1185365"/>
                    <a:pt x="2705857" y="1185365"/>
                    <a:pt x="2705857" y="1185365"/>
                  </a:cubicBezTo>
                  <a:cubicBezTo>
                    <a:pt x="2688264" y="1186718"/>
                    <a:pt x="2679468" y="1173185"/>
                    <a:pt x="2668641" y="1163035"/>
                  </a:cubicBezTo>
                  <a:cubicBezTo>
                    <a:pt x="2569173" y="1071687"/>
                    <a:pt x="2469704" y="990488"/>
                    <a:pt x="2389182" y="878840"/>
                  </a:cubicBezTo>
                  <a:lnTo>
                    <a:pt x="2363470" y="845007"/>
                  </a:lnTo>
                  <a:cubicBezTo>
                    <a:pt x="2307307" y="743509"/>
                    <a:pt x="2199042" y="713059"/>
                    <a:pt x="2327607" y="706293"/>
                  </a:cubicBezTo>
                  <a:cubicBezTo>
                    <a:pt x="2328960" y="706293"/>
                    <a:pt x="2358733" y="756365"/>
                    <a:pt x="2380386" y="775988"/>
                  </a:cubicBezTo>
                  <a:cubicBezTo>
                    <a:pt x="2387829" y="782078"/>
                    <a:pt x="2412189" y="785461"/>
                    <a:pt x="2415572" y="784785"/>
                  </a:cubicBezTo>
                  <a:cubicBezTo>
                    <a:pt x="2431135" y="782755"/>
                    <a:pt x="2464291" y="736065"/>
                    <a:pt x="2477824" y="738772"/>
                  </a:cubicBezTo>
                  <a:cubicBezTo>
                    <a:pt x="2488651" y="740125"/>
                    <a:pt x="2477148" y="729976"/>
                    <a:pt x="2477824" y="725916"/>
                  </a:cubicBezTo>
                  <a:cubicBezTo>
                    <a:pt x="2479854" y="721856"/>
                    <a:pt x="2484591" y="725239"/>
                    <a:pt x="2488651" y="726592"/>
                  </a:cubicBezTo>
                  <a:cubicBezTo>
                    <a:pt x="2494741" y="729299"/>
                    <a:pt x="2496094" y="726592"/>
                    <a:pt x="2495417" y="723886"/>
                  </a:cubicBezTo>
                  <a:cubicBezTo>
                    <a:pt x="2498801" y="715089"/>
                    <a:pt x="2506920" y="708999"/>
                    <a:pt x="2518424" y="708999"/>
                  </a:cubicBezTo>
                  <a:cubicBezTo>
                    <a:pt x="2525867" y="708999"/>
                    <a:pt x="2531280" y="704939"/>
                    <a:pt x="2533987" y="697496"/>
                  </a:cubicBezTo>
                  <a:cubicBezTo>
                    <a:pt x="2536017" y="683286"/>
                    <a:pt x="2533987" y="668400"/>
                    <a:pt x="2542783" y="655543"/>
                  </a:cubicBezTo>
                  <a:cubicBezTo>
                    <a:pt x="2547520" y="647424"/>
                    <a:pt x="2556993" y="640657"/>
                    <a:pt x="2561730" y="639304"/>
                  </a:cubicBezTo>
                  <a:cubicBezTo>
                    <a:pt x="2594886" y="628477"/>
                    <a:pt x="2612479" y="597351"/>
                    <a:pt x="2617892" y="590584"/>
                  </a:cubicBezTo>
                  <a:cubicBezTo>
                    <a:pt x="2623982" y="583141"/>
                    <a:pt x="2640898" y="556075"/>
                    <a:pt x="2642252" y="552015"/>
                  </a:cubicBezTo>
                  <a:cubicBezTo>
                    <a:pt x="2661875" y="522242"/>
                    <a:pt x="2642928" y="445780"/>
                    <a:pt x="2642928" y="445780"/>
                  </a:cubicBezTo>
                  <a:cubicBezTo>
                    <a:pt x="2642928" y="445780"/>
                    <a:pt x="2642928" y="445780"/>
                    <a:pt x="2642928" y="445780"/>
                  </a:cubicBezTo>
                  <a:cubicBezTo>
                    <a:pt x="2622629" y="409241"/>
                    <a:pt x="2621952" y="360521"/>
                    <a:pt x="2575263" y="341575"/>
                  </a:cubicBezTo>
                  <a:lnTo>
                    <a:pt x="2575263" y="341575"/>
                  </a:lnTo>
                  <a:cubicBezTo>
                    <a:pt x="2552933" y="323982"/>
                    <a:pt x="2571203" y="334132"/>
                    <a:pt x="2548873" y="316539"/>
                  </a:cubicBezTo>
                  <a:cubicBezTo>
                    <a:pt x="2540753" y="309096"/>
                    <a:pt x="2525867" y="307066"/>
                    <a:pt x="2525867" y="307066"/>
                  </a:cubicBezTo>
                  <a:cubicBezTo>
                    <a:pt x="2510980" y="210980"/>
                    <a:pt x="2424369" y="157525"/>
                    <a:pt x="2330990" y="236017"/>
                  </a:cubicBezTo>
                  <a:cubicBezTo>
                    <a:pt x="2287007" y="272556"/>
                    <a:pt x="2220695" y="232633"/>
                    <a:pt x="2171299" y="257670"/>
                  </a:cubicBezTo>
                  <a:cubicBezTo>
                    <a:pt x="2109724" y="270526"/>
                    <a:pt x="2076567" y="330749"/>
                    <a:pt x="2012285" y="332778"/>
                  </a:cubicBezTo>
                  <a:cubicBezTo>
                    <a:pt x="1976422" y="333455"/>
                    <a:pt x="1904697" y="313155"/>
                    <a:pt x="1904697" y="313155"/>
                  </a:cubicBezTo>
                  <a:cubicBezTo>
                    <a:pt x="1904697" y="313155"/>
                    <a:pt x="1904697" y="313155"/>
                    <a:pt x="1904697" y="313155"/>
                  </a:cubicBezTo>
                  <a:cubicBezTo>
                    <a:pt x="1871541" y="300299"/>
                    <a:pt x="1797108" y="283383"/>
                    <a:pt x="1782222" y="250903"/>
                  </a:cubicBezTo>
                  <a:cubicBezTo>
                    <a:pt x="1782222" y="250903"/>
                    <a:pt x="1762599" y="208274"/>
                    <a:pt x="1762599" y="208274"/>
                  </a:cubicBezTo>
                  <a:cubicBezTo>
                    <a:pt x="1727413" y="154141"/>
                    <a:pt x="1663130" y="169028"/>
                    <a:pt x="1639448" y="164291"/>
                  </a:cubicBezTo>
                  <a:cubicBezTo>
                    <a:pt x="1684783" y="189327"/>
                    <a:pt x="1686813" y="208274"/>
                    <a:pt x="1705083" y="234663"/>
                  </a:cubicBezTo>
                  <a:cubicBezTo>
                    <a:pt x="1713880" y="254963"/>
                    <a:pt x="1724706" y="271879"/>
                    <a:pt x="1731473" y="295562"/>
                  </a:cubicBezTo>
                  <a:cubicBezTo>
                    <a:pt x="1743653" y="314509"/>
                    <a:pt x="1776809" y="354431"/>
                    <a:pt x="1797108" y="376761"/>
                  </a:cubicBezTo>
                  <a:cubicBezTo>
                    <a:pt x="1865451" y="426157"/>
                    <a:pt x="2044088" y="491793"/>
                    <a:pt x="2019051" y="523596"/>
                  </a:cubicBezTo>
                  <a:cubicBezTo>
                    <a:pt x="1976422" y="488409"/>
                    <a:pt x="1754479" y="395031"/>
                    <a:pt x="1754479" y="395031"/>
                  </a:cubicBezTo>
                  <a:cubicBezTo>
                    <a:pt x="1667867" y="358491"/>
                    <a:pt x="1580578" y="322629"/>
                    <a:pt x="1493966" y="286089"/>
                  </a:cubicBezTo>
                  <a:cubicBezTo>
                    <a:pt x="1345779" y="237370"/>
                    <a:pt x="1197591" y="187974"/>
                    <a:pt x="1044667" y="152788"/>
                  </a:cubicBezTo>
                  <a:cubicBezTo>
                    <a:pt x="991888" y="135872"/>
                    <a:pt x="875503" y="119632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72796" y="116249"/>
                    <a:pt x="872796" y="116249"/>
                    <a:pt x="872796" y="116249"/>
                  </a:cubicBezTo>
                  <a:cubicBezTo>
                    <a:pt x="869413" y="111512"/>
                    <a:pt x="865353" y="107452"/>
                    <a:pt x="861970" y="102715"/>
                  </a:cubicBezTo>
                  <a:cubicBezTo>
                    <a:pt x="793628" y="100685"/>
                    <a:pt x="733405" y="75649"/>
                    <a:pt x="677243" y="38433"/>
                  </a:cubicBezTo>
                  <a:cubicBezTo>
                    <a:pt x="658296" y="28960"/>
                    <a:pt x="639350" y="19487"/>
                    <a:pt x="619727" y="9337"/>
                  </a:cubicBezTo>
                  <a:cubicBezTo>
                    <a:pt x="598751" y="-1490"/>
                    <a:pt x="578451" y="-9609"/>
                    <a:pt x="571008" y="24900"/>
                  </a:cubicBezTo>
                  <a:cubicBezTo>
                    <a:pt x="571008" y="24900"/>
                    <a:pt x="571008" y="24900"/>
                    <a:pt x="571008" y="24900"/>
                  </a:cubicBezTo>
                  <a:cubicBezTo>
                    <a:pt x="566948" y="28283"/>
                    <a:pt x="562888" y="31667"/>
                    <a:pt x="559505" y="35727"/>
                  </a:cubicBezTo>
                  <a:cubicBezTo>
                    <a:pt x="559505" y="35727"/>
                    <a:pt x="559505" y="35727"/>
                    <a:pt x="559505" y="35727"/>
                  </a:cubicBezTo>
                  <a:cubicBezTo>
                    <a:pt x="503342" y="24900"/>
                    <a:pt x="499959" y="66176"/>
                    <a:pt x="493192" y="104069"/>
                  </a:cubicBezTo>
                  <a:lnTo>
                    <a:pt x="493192" y="104069"/>
                  </a:lnTo>
                  <a:cubicBezTo>
                    <a:pt x="459360" y="108129"/>
                    <a:pt x="464096" y="124368"/>
                    <a:pt x="485072" y="139255"/>
                  </a:cubicBezTo>
                  <a:cubicBezTo>
                    <a:pt x="504019" y="152111"/>
                    <a:pt x="526348" y="159555"/>
                    <a:pt x="547325" y="169704"/>
                  </a:cubicBezTo>
                  <a:cubicBezTo>
                    <a:pt x="568978" y="177148"/>
                    <a:pt x="591308" y="183914"/>
                    <a:pt x="612960" y="192034"/>
                  </a:cubicBezTo>
                  <a:cubicBezTo>
                    <a:pt x="644087" y="204214"/>
                    <a:pt x="614990" y="210980"/>
                    <a:pt x="610254" y="220454"/>
                  </a:cubicBezTo>
                  <a:cubicBezTo>
                    <a:pt x="597397" y="223837"/>
                    <a:pt x="583864" y="229250"/>
                    <a:pt x="586571" y="244813"/>
                  </a:cubicBezTo>
                  <a:cubicBezTo>
                    <a:pt x="589278" y="259023"/>
                    <a:pt x="603487" y="254963"/>
                    <a:pt x="612960" y="254286"/>
                  </a:cubicBezTo>
                  <a:cubicBezTo>
                    <a:pt x="652883" y="249550"/>
                    <a:pt x="694159" y="255640"/>
                    <a:pt x="732052" y="236693"/>
                  </a:cubicBezTo>
                  <a:cubicBezTo>
                    <a:pt x="847083" y="204214"/>
                    <a:pt x="916779" y="256993"/>
                    <a:pt x="1008127" y="273909"/>
                  </a:cubicBezTo>
                  <a:lnTo>
                    <a:pt x="1008127" y="273909"/>
                  </a:lnTo>
                  <a:cubicBezTo>
                    <a:pt x="1108273" y="313832"/>
                    <a:pt x="1209771" y="349695"/>
                    <a:pt x="1313299" y="379468"/>
                  </a:cubicBezTo>
                  <a:cubicBezTo>
                    <a:pt x="1315329" y="384204"/>
                    <a:pt x="1383672" y="404504"/>
                    <a:pt x="1410738" y="421420"/>
                  </a:cubicBezTo>
                  <a:cubicBezTo>
                    <a:pt x="1498026" y="478260"/>
                    <a:pt x="1782222" y="578405"/>
                    <a:pt x="1777485" y="609531"/>
                  </a:cubicBezTo>
                  <a:cubicBezTo>
                    <a:pt x="1746359" y="681933"/>
                    <a:pt x="1708466" y="706293"/>
                    <a:pt x="1704407" y="711029"/>
                  </a:cubicBezTo>
                  <a:cubicBezTo>
                    <a:pt x="1673280" y="750952"/>
                    <a:pt x="1623208" y="775988"/>
                    <a:pt x="1612381" y="831474"/>
                  </a:cubicBezTo>
                  <a:cubicBezTo>
                    <a:pt x="1612381" y="831474"/>
                    <a:pt x="1581932" y="869367"/>
                    <a:pt x="1571105" y="891020"/>
                  </a:cubicBezTo>
                  <a:cubicBezTo>
                    <a:pt x="1531183" y="964775"/>
                    <a:pt x="1489230" y="1037177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39834" y="1104843"/>
                    <a:pt x="1439834" y="1104843"/>
                    <a:pt x="1439834" y="1104843"/>
                  </a:cubicBezTo>
                  <a:cubicBezTo>
                    <a:pt x="1418858" y="1125819"/>
                    <a:pt x="1376228" y="1130556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8408" y="1175215"/>
                    <a:pt x="1388408" y="1175215"/>
                    <a:pt x="1388408" y="1175215"/>
                  </a:cubicBezTo>
                  <a:cubicBezTo>
                    <a:pt x="1389762" y="1177922"/>
                    <a:pt x="1390438" y="1180628"/>
                    <a:pt x="1390438" y="1183335"/>
                  </a:cubicBezTo>
                  <a:cubicBezTo>
                    <a:pt x="1385025" y="1189425"/>
                    <a:pt x="1376228" y="1197545"/>
                    <a:pt x="1374875" y="1200252"/>
                  </a:cubicBezTo>
                  <a:cubicBezTo>
                    <a:pt x="1364049" y="1222581"/>
                    <a:pt x="1349162" y="1207018"/>
                    <a:pt x="1324126" y="1236791"/>
                  </a:cubicBezTo>
                  <a:cubicBezTo>
                    <a:pt x="1293000" y="1278744"/>
                    <a:pt x="1251047" y="1307163"/>
                    <a:pt x="1203681" y="1327463"/>
                  </a:cubicBezTo>
                  <a:cubicBezTo>
                    <a:pt x="1130602" y="1360619"/>
                    <a:pt x="1102859" y="1425578"/>
                    <a:pt x="1085266" y="1497304"/>
                  </a:cubicBezTo>
                  <a:cubicBezTo>
                    <a:pt x="1067673" y="1560909"/>
                    <a:pt x="1065643" y="1701654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1005421" y="1774056"/>
                    <a:pt x="1005421" y="1774056"/>
                    <a:pt x="1005421" y="1774056"/>
                  </a:cubicBezTo>
                  <a:cubicBezTo>
                    <a:pt x="987828" y="1793002"/>
                    <a:pt x="970911" y="1811949"/>
                    <a:pt x="952642" y="1830218"/>
                  </a:cubicBezTo>
                  <a:cubicBezTo>
                    <a:pt x="893096" y="1889764"/>
                    <a:pt x="859263" y="1970286"/>
                    <a:pt x="794981" y="2026448"/>
                  </a:cubicBezTo>
                  <a:cubicBezTo>
                    <a:pt x="776035" y="2040658"/>
                    <a:pt x="759118" y="2056898"/>
                    <a:pt x="734759" y="2065695"/>
                  </a:cubicBezTo>
                  <a:cubicBezTo>
                    <a:pt x="696866" y="2079228"/>
                    <a:pt x="667770" y="2105617"/>
                    <a:pt x="650853" y="2144187"/>
                  </a:cubicBezTo>
                  <a:cubicBezTo>
                    <a:pt x="637320" y="2153660"/>
                    <a:pt x="624464" y="2163133"/>
                    <a:pt x="610930" y="2171930"/>
                  </a:cubicBezTo>
                  <a:cubicBezTo>
                    <a:pt x="589954" y="2187493"/>
                    <a:pt x="583188" y="2190876"/>
                    <a:pt x="566271" y="2206439"/>
                  </a:cubicBezTo>
                  <a:cubicBezTo>
                    <a:pt x="516199" y="2252452"/>
                    <a:pt x="462066" y="2314704"/>
                    <a:pt x="430263" y="2381693"/>
                  </a:cubicBezTo>
                  <a:cubicBezTo>
                    <a:pt x="395754" y="2443945"/>
                    <a:pt x="368011" y="2504168"/>
                    <a:pt x="333502" y="2566420"/>
                  </a:cubicBezTo>
                  <a:cubicBezTo>
                    <a:pt x="303052" y="2635439"/>
                    <a:pt x="213733" y="2811370"/>
                    <a:pt x="174487" y="2816106"/>
                  </a:cubicBezTo>
                  <a:cubicBezTo>
                    <a:pt x="174487" y="2816106"/>
                    <a:pt x="160278" y="2815429"/>
                    <a:pt x="128475" y="2819489"/>
                  </a:cubicBezTo>
                  <a:cubicBezTo>
                    <a:pt x="94642" y="2824226"/>
                    <a:pt x="58103" y="2807986"/>
                    <a:pt x="29006" y="2834376"/>
                  </a:cubicBezTo>
                  <a:cubicBezTo>
                    <a:pt x="29006" y="2834376"/>
                    <a:pt x="17503" y="2836406"/>
                    <a:pt x="17503" y="2836406"/>
                  </a:cubicBezTo>
                  <a:cubicBezTo>
                    <a:pt x="9383" y="2837759"/>
                    <a:pt x="3970" y="2835052"/>
                    <a:pt x="1940" y="2841142"/>
                  </a:cubicBezTo>
                  <a:cubicBezTo>
                    <a:pt x="-8886" y="2959557"/>
                    <a:pt x="29006" y="3048199"/>
                    <a:pt x="31713" y="3159171"/>
                  </a:cubicBezTo>
                  <a:cubicBezTo>
                    <a:pt x="33066" y="3167967"/>
                    <a:pt x="43216" y="3249166"/>
                    <a:pt x="60809" y="3276909"/>
                  </a:cubicBezTo>
                  <a:cubicBezTo>
                    <a:pt x="60809" y="3276909"/>
                    <a:pt x="60809" y="3276909"/>
                    <a:pt x="60809" y="3276909"/>
                  </a:cubicBezTo>
                  <a:cubicBezTo>
                    <a:pt x="81786" y="3320215"/>
                    <a:pt x="112235" y="3356078"/>
                    <a:pt x="123738" y="3372317"/>
                  </a:cubicBezTo>
                  <a:cubicBezTo>
                    <a:pt x="136595" y="3387204"/>
                    <a:pt x="168397" y="3389910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189374" y="3368934"/>
                    <a:pt x="189374" y="3368934"/>
                    <a:pt x="189374" y="3368934"/>
                  </a:cubicBezTo>
                  <a:cubicBezTo>
                    <a:pt x="219823" y="3312095"/>
                    <a:pt x="196817" y="3243076"/>
                    <a:pt x="229297" y="3186237"/>
                  </a:cubicBezTo>
                  <a:cubicBezTo>
                    <a:pt x="250950" y="3172704"/>
                    <a:pt x="250950" y="3153757"/>
                    <a:pt x="242830" y="3132781"/>
                  </a:cubicBezTo>
                  <a:cubicBezTo>
                    <a:pt x="263129" y="3018426"/>
                    <a:pt x="273279" y="3007600"/>
                    <a:pt x="374778" y="2987977"/>
                  </a:cubicBezTo>
                  <a:cubicBezTo>
                    <a:pt x="374778" y="2987977"/>
                    <a:pt x="374778" y="2987977"/>
                    <a:pt x="374778" y="2987977"/>
                  </a:cubicBezTo>
                  <a:cubicBezTo>
                    <a:pt x="379514" y="2988653"/>
                    <a:pt x="383574" y="2990007"/>
                    <a:pt x="388311" y="2990683"/>
                  </a:cubicBezTo>
                  <a:cubicBezTo>
                    <a:pt x="396431" y="2991360"/>
                    <a:pt x="384927" y="2947377"/>
                    <a:pt x="367334" y="2945348"/>
                  </a:cubicBezTo>
                  <a:cubicBezTo>
                    <a:pt x="296285" y="2938581"/>
                    <a:pt x="331472" y="2906778"/>
                    <a:pt x="346358" y="2874975"/>
                  </a:cubicBezTo>
                  <a:cubicBezTo>
                    <a:pt x="369364" y="2822873"/>
                    <a:pt x="409287" y="2781597"/>
                    <a:pt x="439060" y="2734231"/>
                  </a:cubicBezTo>
                  <a:lnTo>
                    <a:pt x="439060" y="2734231"/>
                  </a:lnTo>
                  <a:cubicBezTo>
                    <a:pt x="478983" y="2682805"/>
                    <a:pt x="518905" y="2630702"/>
                    <a:pt x="558828" y="2578600"/>
                  </a:cubicBezTo>
                  <a:cubicBezTo>
                    <a:pt x="558828" y="2578600"/>
                    <a:pt x="707016" y="2394549"/>
                    <a:pt x="808514" y="2329591"/>
                  </a:cubicBezTo>
                  <a:cubicBezTo>
                    <a:pt x="862647" y="2313351"/>
                    <a:pt x="917456" y="2276135"/>
                    <a:pt x="953995" y="2247715"/>
                  </a:cubicBezTo>
                  <a:cubicBezTo>
                    <a:pt x="1031810" y="2211176"/>
                    <a:pt x="1098123" y="2159073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151579" y="2091407"/>
                    <a:pt x="1151579" y="2091407"/>
                    <a:pt x="1151579" y="2091407"/>
                  </a:cubicBezTo>
                  <a:cubicBezTo>
                    <a:pt x="1258490" y="1998029"/>
                    <a:pt x="1364725" y="1903974"/>
                    <a:pt x="1443894" y="1784206"/>
                  </a:cubicBezTo>
                  <a:cubicBezTo>
                    <a:pt x="1462840" y="1755786"/>
                    <a:pt x="1483817" y="1746313"/>
                    <a:pt x="1519003" y="1746990"/>
                  </a:cubicBezTo>
                  <a:cubicBezTo>
                    <a:pt x="1651627" y="1751050"/>
                    <a:pt x="1784929" y="1759169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16877" y="1736840"/>
                    <a:pt x="1916877" y="1736840"/>
                    <a:pt x="1916877" y="1736840"/>
                  </a:cubicBezTo>
                  <a:cubicBezTo>
                    <a:pt x="1916877" y="1736840"/>
                    <a:pt x="1916877" y="1736840"/>
                    <a:pt x="1916877" y="1736840"/>
                  </a:cubicBezTo>
                  <a:lnTo>
                    <a:pt x="1916877" y="1736840"/>
                  </a:lnTo>
                  <a:cubicBezTo>
                    <a:pt x="1949356" y="1736840"/>
                    <a:pt x="1981835" y="1736840"/>
                    <a:pt x="2014992" y="1736840"/>
                  </a:cubicBezTo>
                  <a:cubicBezTo>
                    <a:pt x="2044764" y="1736840"/>
                    <a:pt x="2049501" y="1749696"/>
                    <a:pt x="2033938" y="1772702"/>
                  </a:cubicBezTo>
                  <a:cubicBezTo>
                    <a:pt x="1959506" y="1882321"/>
                    <a:pt x="1939206" y="2014945"/>
                    <a:pt x="1876277" y="2129300"/>
                  </a:cubicBezTo>
                  <a:cubicBezTo>
                    <a:pt x="1847858" y="2186139"/>
                    <a:pt x="1807258" y="2235535"/>
                    <a:pt x="1803875" y="2301171"/>
                  </a:cubicBezTo>
                  <a:cubicBezTo>
                    <a:pt x="1803875" y="2301171"/>
                    <a:pt x="1803875" y="2301171"/>
                    <a:pt x="1803875" y="2301171"/>
                  </a:cubicBezTo>
                  <a:cubicBezTo>
                    <a:pt x="1745682" y="2314027"/>
                    <a:pt x="1697640" y="2355303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5388" y="2355980"/>
                    <a:pt x="1635388" y="2355980"/>
                    <a:pt x="1635388" y="2355980"/>
                  </a:cubicBezTo>
                  <a:cubicBezTo>
                    <a:pt x="1632004" y="2355303"/>
                    <a:pt x="1595465" y="2362747"/>
                    <a:pt x="1598172" y="2383046"/>
                  </a:cubicBezTo>
                  <a:cubicBezTo>
                    <a:pt x="1599525" y="2395903"/>
                    <a:pt x="1634711" y="2448682"/>
                    <a:pt x="1651627" y="2462892"/>
                  </a:cubicBezTo>
                  <a:cubicBezTo>
                    <a:pt x="1651627" y="2462892"/>
                    <a:pt x="1656364" y="2458832"/>
                    <a:pt x="1656364" y="2458832"/>
                  </a:cubicBezTo>
                  <a:cubicBezTo>
                    <a:pt x="1656364" y="2458832"/>
                    <a:pt x="1657041" y="2458832"/>
                    <a:pt x="1657041" y="2458832"/>
                  </a:cubicBezTo>
                  <a:cubicBezTo>
                    <a:pt x="1655011" y="2460185"/>
                    <a:pt x="1653657" y="2461538"/>
                    <a:pt x="1651627" y="2462215"/>
                  </a:cubicBezTo>
                  <a:cubicBezTo>
                    <a:pt x="1659747" y="2504844"/>
                    <a:pt x="1688843" y="2533264"/>
                    <a:pt x="1718616" y="2561683"/>
                  </a:cubicBezTo>
                  <a:cubicBezTo>
                    <a:pt x="1718616" y="2561683"/>
                    <a:pt x="1718616" y="2561683"/>
                    <a:pt x="1718616" y="2561683"/>
                  </a:cubicBezTo>
                  <a:cubicBezTo>
                    <a:pt x="1744329" y="2594840"/>
                    <a:pt x="1769365" y="2627319"/>
                    <a:pt x="1795078" y="2660475"/>
                  </a:cubicBezTo>
                  <a:cubicBezTo>
                    <a:pt x="1837031" y="2728141"/>
                    <a:pt x="1874247" y="279986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56799" y="2828286"/>
                    <a:pt x="1956799" y="2828286"/>
                    <a:pt x="1956799" y="2828286"/>
                  </a:cubicBezTo>
                  <a:cubicBezTo>
                    <a:pt x="1964919" y="2828286"/>
                    <a:pt x="1973716" y="2828286"/>
                    <a:pt x="1981835" y="2828286"/>
                  </a:cubicBezTo>
                  <a:cubicBezTo>
                    <a:pt x="1987249" y="2762650"/>
                    <a:pt x="1952739" y="2705135"/>
                    <a:pt x="1942589" y="2642882"/>
                  </a:cubicBezTo>
                  <a:cubicBezTo>
                    <a:pt x="1949356" y="2612433"/>
                    <a:pt x="1940560" y="2584013"/>
                    <a:pt x="1930410" y="2555594"/>
                  </a:cubicBezTo>
                  <a:cubicBezTo>
                    <a:pt x="1930410" y="2555594"/>
                    <a:pt x="1930410" y="2555594"/>
                    <a:pt x="1930410" y="2555594"/>
                  </a:cubicBezTo>
                  <a:cubicBezTo>
                    <a:pt x="1927703" y="2484545"/>
                    <a:pt x="1941236" y="2420939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06872" y="2380340"/>
                    <a:pt x="2006872" y="2380340"/>
                    <a:pt x="2006872" y="2380340"/>
                  </a:cubicBezTo>
                  <a:cubicBezTo>
                    <a:pt x="2025142" y="2366807"/>
                    <a:pt x="2029201" y="2347860"/>
                    <a:pt x="2004165" y="2344477"/>
                  </a:cubicBezTo>
                  <a:cubicBezTo>
                    <a:pt x="1938529" y="2336357"/>
                    <a:pt x="1967626" y="2306584"/>
                    <a:pt x="1985219" y="2277488"/>
                  </a:cubicBezTo>
                  <a:cubicBezTo>
                    <a:pt x="1996045" y="2259218"/>
                    <a:pt x="2009578" y="2242302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06872" y="2218619"/>
                    <a:pt x="2006872" y="2218619"/>
                    <a:pt x="2006872" y="2218619"/>
                  </a:cubicBezTo>
                  <a:cubicBezTo>
                    <a:pt x="2097544" y="2106294"/>
                    <a:pt x="2193629" y="1998706"/>
                    <a:pt x="2270091" y="1875554"/>
                  </a:cubicBezTo>
                  <a:cubicBezTo>
                    <a:pt x="2284977" y="1828865"/>
                    <a:pt x="2322870" y="1797739"/>
                    <a:pt x="2349936" y="1759169"/>
                  </a:cubicBezTo>
                  <a:cubicBezTo>
                    <a:pt x="2437225" y="1633311"/>
                    <a:pt x="2416249" y="1561586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74151" y="1507453"/>
                    <a:pt x="2274151" y="1507453"/>
                    <a:pt x="2274151" y="1507453"/>
                  </a:cubicBezTo>
                  <a:cubicBezTo>
                    <a:pt x="2268738" y="1500687"/>
                    <a:pt x="2054914" y="1406632"/>
                    <a:pt x="1945296" y="1388362"/>
                  </a:cubicBezTo>
                  <a:cubicBezTo>
                    <a:pt x="1874247" y="1376859"/>
                    <a:pt x="1799815" y="1380919"/>
                    <a:pt x="1732149" y="1349792"/>
                  </a:cubicBezTo>
                  <a:cubicBezTo>
                    <a:pt x="1733503" y="1315960"/>
                    <a:pt x="1763276" y="1312576"/>
                    <a:pt x="1784252" y="1299720"/>
                  </a:cubicBezTo>
                  <a:cubicBezTo>
                    <a:pt x="1818085" y="1278744"/>
                    <a:pt x="1864097" y="1272654"/>
                    <a:pt x="1879660" y="1227318"/>
                  </a:cubicBezTo>
                  <a:cubicBezTo>
                    <a:pt x="1879660" y="1227318"/>
                    <a:pt x="1879660" y="1227318"/>
                    <a:pt x="1879660" y="1227318"/>
                  </a:cubicBezTo>
                  <a:cubicBezTo>
                    <a:pt x="1891164" y="1217845"/>
                    <a:pt x="1902667" y="1207695"/>
                    <a:pt x="1914170" y="1197545"/>
                  </a:cubicBezTo>
                  <a:cubicBezTo>
                    <a:pt x="1914170" y="1197545"/>
                    <a:pt x="1914170" y="1197545"/>
                    <a:pt x="1914170" y="1197545"/>
                  </a:cubicBezTo>
                  <a:cubicBezTo>
                    <a:pt x="1962889" y="1181305"/>
                    <a:pt x="2016345" y="1188748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063711" y="1167095"/>
                    <a:pt x="2063711" y="1167095"/>
                    <a:pt x="2063711" y="1167095"/>
                  </a:cubicBezTo>
                  <a:cubicBezTo>
                    <a:pt x="2111753" y="1158299"/>
                    <a:pt x="2138143" y="1125819"/>
                    <a:pt x="2155736" y="1083867"/>
                  </a:cubicBezTo>
                  <a:cubicBezTo>
                    <a:pt x="2169946" y="1050034"/>
                    <a:pt x="2190246" y="1028381"/>
                    <a:pt x="2230845" y="1037854"/>
                  </a:cubicBezTo>
                  <a:cubicBezTo>
                    <a:pt x="2280917" y="1065597"/>
                    <a:pt x="2324223" y="1100783"/>
                    <a:pt x="2364146" y="1141383"/>
                  </a:cubicBezTo>
                  <a:cubicBezTo>
                    <a:pt x="2459555" y="1240851"/>
                    <a:pt x="2573233" y="1313930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697738" y="1371446"/>
                    <a:pt x="2697738" y="1371446"/>
                    <a:pt x="2697738" y="1371446"/>
                  </a:cubicBezTo>
                  <a:cubicBezTo>
                    <a:pt x="2758637" y="1407308"/>
                    <a:pt x="2795853" y="1394452"/>
                    <a:pt x="2827655" y="1326786"/>
                  </a:cubicBezTo>
                  <a:cubicBezTo>
                    <a:pt x="2837129" y="1271977"/>
                    <a:pt x="2919004" y="1056124"/>
                    <a:pt x="2931184" y="997255"/>
                  </a:cubicBezTo>
                  <a:lnTo>
                    <a:pt x="2931184" y="997255"/>
                  </a:lnTo>
                  <a:lnTo>
                    <a:pt x="2931184" y="997255"/>
                  </a:lnTo>
                  <a:cubicBezTo>
                    <a:pt x="2946070" y="942446"/>
                    <a:pt x="2969753" y="824031"/>
                    <a:pt x="2969753" y="824031"/>
                  </a:cubicBezTo>
                  <a:cubicBezTo>
                    <a:pt x="2979226" y="790198"/>
                    <a:pt x="3013059" y="728622"/>
                    <a:pt x="3015766" y="692083"/>
                  </a:cubicBezTo>
                  <a:cubicBezTo>
                    <a:pt x="3022532" y="664340"/>
                    <a:pt x="3023209" y="646070"/>
                    <a:pt x="3023209" y="632537"/>
                  </a:cubicBezTo>
                  <a:cubicBezTo>
                    <a:pt x="3023886" y="616974"/>
                    <a:pt x="3002233" y="604118"/>
                    <a:pt x="3002233" y="604118"/>
                  </a:cubicBezTo>
                  <a:close/>
                  <a:moveTo>
                    <a:pt x="1985219" y="1663084"/>
                  </a:moveTo>
                  <a:cubicBezTo>
                    <a:pt x="1985219" y="1663084"/>
                    <a:pt x="1985219" y="1663084"/>
                    <a:pt x="1985219" y="1663084"/>
                  </a:cubicBezTo>
                  <a:cubicBezTo>
                    <a:pt x="1985219" y="1663084"/>
                    <a:pt x="1984542" y="1663084"/>
                    <a:pt x="1985219" y="1663084"/>
                  </a:cubicBezTo>
                  <a:cubicBezTo>
                    <a:pt x="1984542" y="1663084"/>
                    <a:pt x="1984542" y="1663084"/>
                    <a:pt x="1985219" y="1663084"/>
                  </a:cubicBezTo>
                  <a:cubicBezTo>
                    <a:pt x="1984542" y="1663084"/>
                    <a:pt x="1985219" y="1663084"/>
                    <a:pt x="1985219" y="1663084"/>
                  </a:cubicBezTo>
                  <a:close/>
                  <a:moveTo>
                    <a:pt x="2294451" y="413977"/>
                  </a:moveTo>
                  <a:cubicBezTo>
                    <a:pt x="2280241" y="426157"/>
                    <a:pt x="2341816" y="341575"/>
                    <a:pt x="2366853" y="330749"/>
                  </a:cubicBezTo>
                  <a:cubicBezTo>
                    <a:pt x="2391889" y="319922"/>
                    <a:pt x="2424369" y="307742"/>
                    <a:pt x="2432488" y="325335"/>
                  </a:cubicBezTo>
                  <a:cubicBezTo>
                    <a:pt x="2439932" y="342252"/>
                    <a:pt x="2412189" y="338868"/>
                    <a:pt x="2387152" y="349695"/>
                  </a:cubicBezTo>
                  <a:cubicBezTo>
                    <a:pt x="2362116" y="359845"/>
                    <a:pt x="2343846" y="370671"/>
                    <a:pt x="2294451" y="413977"/>
                  </a:cubicBezTo>
                  <a:close/>
                </a:path>
              </a:pathLst>
            </a:custGeom>
            <a:grpFill/>
            <a:ln w="6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2A827C-87CC-4158-A4C5-DF9EF3DB7937}"/>
                </a:ext>
              </a:extLst>
            </p:cNvPr>
            <p:cNvSpPr/>
            <p:nvPr/>
          </p:nvSpPr>
          <p:spPr>
            <a:xfrm>
              <a:off x="2379393" y="5741784"/>
              <a:ext cx="5164030" cy="501155"/>
            </a:xfrm>
            <a:prstGeom prst="ellipse">
              <a:avLst/>
            </a:prstGeom>
            <a:grpFill/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680360" y="1656854"/>
            <a:ext cx="477715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4800" b="1">
                <a:solidFill>
                  <a:schemeClr val="accent4"/>
                </a:solidFill>
                <a:latin typeface="+mj-lt"/>
                <a:cs typeface="Arial"/>
              </a:rPr>
              <a:t>Logical View</a:t>
            </a:r>
            <a:endParaRPr lang="en-US" altLang="ko-KR" sz="4800" b="1">
              <a:solidFill>
                <a:schemeClr val="accent4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6753986" y="2487851"/>
            <a:ext cx="4777096" cy="37965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1850">
                <a:solidFill>
                  <a:schemeClr val="accent1">
                    <a:lumMod val="50000"/>
                  </a:schemeClr>
                </a:solidFill>
                <a:cs typeface="Arial"/>
              </a:rPr>
              <a:t>Class diagram </a:t>
            </a:r>
            <a:endParaRPr lang="ko-KR" altLang="en-US" sz="1867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20D5FB-35C9-4AC0-BE0C-92291B493374}"/>
              </a:ext>
            </a:extLst>
          </p:cNvPr>
          <p:cNvGrpSpPr/>
          <p:nvPr/>
        </p:nvGrpSpPr>
        <p:grpSpPr>
          <a:xfrm>
            <a:off x="6185184" y="1802051"/>
            <a:ext cx="167980" cy="1055579"/>
            <a:chOff x="6583680" y="2944791"/>
            <a:chExt cx="167980" cy="10555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A1155C4-0332-4DBE-99E5-A86A26574EBC}"/>
                </a:ext>
              </a:extLst>
            </p:cNvPr>
            <p:cNvSpPr/>
            <p:nvPr/>
          </p:nvSpPr>
          <p:spPr>
            <a:xfrm>
              <a:off x="6583680" y="2944791"/>
              <a:ext cx="16798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2D33E-0741-469C-BBB7-605D491D2CFD}"/>
                </a:ext>
              </a:extLst>
            </p:cNvPr>
            <p:cNvSpPr/>
            <p:nvPr/>
          </p:nvSpPr>
          <p:spPr>
            <a:xfrm>
              <a:off x="6583680" y="3611749"/>
              <a:ext cx="167980" cy="3886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169179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42</Slides>
  <Notes>0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Shivani Prabhu</dc:creator>
  <cp:revision>1663</cp:revision>
  <dcterms:created xsi:type="dcterms:W3CDTF">2020-12-01T17:26:09Z</dcterms:created>
  <dcterms:modified xsi:type="dcterms:W3CDTF">2020-12-03T19:01:24Z</dcterms:modified>
</cp:coreProperties>
</file>